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6864-77F8-4F45-BBAC-44A6F0C69E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1581-1657-417D-B7B2-37CC58FCD8D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LTP and OLAP, What are the differences? | by Ashutosh Kumar | Mediu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7992888" cy="54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SQL: The Bridge between SQL and NoSQL - Analytics Vidhy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8208912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aling types - Ontarge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7992888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 Design - Horizontal and Vertical Scaling - GeeksforGeek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71296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Understanding Database Sharding | DigitalOc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Understanding Database Sharding | DigitalOcean"/>
          <p:cNvPicPr>
            <a:picLocks noChangeAspect="1" noChangeArrowheads="1"/>
          </p:cNvPicPr>
          <p:nvPr/>
        </p:nvPicPr>
        <p:blipFill>
          <a:blip r:embed="rId2" cstate="print"/>
          <a:srcRect t="3093" b="4124"/>
          <a:stretch>
            <a:fillRect/>
          </a:stretch>
        </p:blipFill>
        <p:spPr bwMode="auto">
          <a:xfrm>
            <a:off x="179511" y="332656"/>
            <a:ext cx="8640961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Understanding Database Sharding | DigitalOc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4" name="Picture 2" descr="Understanding Database Sharding | DigitalOce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604448" cy="62468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Understanding Database Sharding | DigitalOc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 descr="Architectural assessment of NoSQL and NewSQL systems | SpringerLink">
            <a:extLst>
              <a:ext uri="{FF2B5EF4-FFF2-40B4-BE49-F238E27FC236}">
                <a16:creationId xmlns:a16="http://schemas.microsoft.com/office/drawing/2014/main" id="{EC5D0E7D-4E90-C879-A267-95FC20BE9F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9963"/>
            <a:ext cx="8298488" cy="502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849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ggregation in MongoDB - GeeksforGeeks">
            <a:extLst>
              <a:ext uri="{FF2B5EF4-FFF2-40B4-BE49-F238E27FC236}">
                <a16:creationId xmlns:a16="http://schemas.microsoft.com/office/drawing/2014/main" id="{3E14A004-EF95-D1BD-0030-330227606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767768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6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Gaurav Agarwal</dc:creator>
  <cp:lastModifiedBy>Daksh</cp:lastModifiedBy>
  <cp:revision>4</cp:revision>
  <dcterms:created xsi:type="dcterms:W3CDTF">2023-04-29T03:20:16Z</dcterms:created>
  <dcterms:modified xsi:type="dcterms:W3CDTF">2023-05-17T15:56:33Z</dcterms:modified>
</cp:coreProperties>
</file>