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516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25D56C-1CDB-47EC-B42E-92082B3BB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028835-36F6-439B-8E7B-4D1992654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448A04-433C-4779-8C47-7D493B9C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2C70-2E27-4AEE-AED3-1AA48257A737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A5FA07-039F-46E5-A4E9-BF47CBB7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BBB2A0-195A-4397-9469-D9B12300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C30C-8193-4AE3-A98C-BA4384ED40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4296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10A7BA-E0BF-419A-8A9E-CAA7CC83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B3743CE-1B6C-4E02-AAEF-979615338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8184CE-7F9D-4154-905B-F733BCF2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2C70-2E27-4AEE-AED3-1AA48257A737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D2C3738-A7FE-4042-A001-EA10AE01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512C3C-C8F6-4098-A98C-61B200B8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C30C-8193-4AE3-A98C-BA4384ED40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7368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9B36545-708E-46DB-B61E-7C5D6C260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B95C524-4FFE-4D1A-871F-8BA53C3C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52DE22-6B04-4C20-A82C-47D544F9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2C70-2E27-4AEE-AED3-1AA48257A737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84B242-6DB2-44D5-A6C6-6851FDDF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BA158E-FC63-4128-AFD0-721A8D59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C30C-8193-4AE3-A98C-BA4384ED40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41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3B77D8-0372-4BC6-969E-B39E9910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AF3F9B-ABA6-4F1E-B278-7D1E04F1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E6A672-8084-46A7-9E51-35140FB6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2C70-2E27-4AEE-AED3-1AA48257A737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F85FD4-737C-4C07-984B-5763740C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2207C8-689F-4D62-9790-6BBB9C4E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C30C-8193-4AE3-A98C-BA4384ED40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8648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3D0E26-041E-4EA7-B219-4870C220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45AE36-EBDD-438E-A244-36601C23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6AEEF1-B547-4EAB-B4DD-2843FC1A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2C70-2E27-4AEE-AED3-1AA48257A737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815B4F-06FE-494F-AE6D-6980343A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26180D-D5D7-4BF8-A87E-9933CD16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C30C-8193-4AE3-A98C-BA4384ED40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8777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7D3DB-9472-421D-8300-5A73E4C4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FD351D-1AEB-4225-80FD-AC227755B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FEE027-D1D6-4D38-A463-72B9E25F6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DF98D53-DB1B-4925-ACF5-2ED69BDB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2C70-2E27-4AEE-AED3-1AA48257A737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B092A5-092C-48A6-98E4-7060D613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08915B4-96DB-486C-AA3B-3F8A3F6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C30C-8193-4AE3-A98C-BA4384ED40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785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7E7EA9-9AEB-4E78-A6C8-B79BB665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5A9CBF-DD02-4593-8A9D-C9AB60403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676A3E-CBBD-4180-961D-B8C41BAF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1C3F381-A3E4-4088-998E-E80910A25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5ED206-D1E0-4815-89AE-92BDFFD0C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0273734-9C6A-428D-9E24-A1876ECF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2C70-2E27-4AEE-AED3-1AA48257A737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3D44088-257D-4780-9E6D-D38D78DF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050B4C8-20AD-4200-9702-F1E21976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C30C-8193-4AE3-A98C-BA4384ED40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4111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5E2757-BC5A-44CD-8457-F2490EA6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4FA17E9-2B96-4B71-B39C-C7FD7B37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2C70-2E27-4AEE-AED3-1AA48257A737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415AC00-25D4-41F5-8BF2-4A214223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25150D-0A9E-4ADA-8047-9BC4BC45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C30C-8193-4AE3-A98C-BA4384ED40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2724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4E193A1-1E59-470F-849D-A1784CF7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2C70-2E27-4AEE-AED3-1AA48257A737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E76D0C7-182C-4A9C-B67F-218508B1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D7193F5-A535-4E82-BBD2-7EAB1B2C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C30C-8193-4AE3-A98C-BA4384ED40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656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1651F5-7F9A-4E6C-ADAD-4CAF1CAB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D90CBC-137B-4E0B-BAAC-25EC2622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1A3DE11-6A7C-403D-AFD8-ABCC2A079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EE2E969-8A42-468A-AE73-37CF7A48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2C70-2E27-4AEE-AED3-1AA48257A737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61F2097-BC36-4F71-9946-6540DDC7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70C14CE-40EE-436D-BB47-120BBC1E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C30C-8193-4AE3-A98C-BA4384ED40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8051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3A6BA-F396-47BD-8FA7-B3AC6C59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4E21C7-69C1-4A45-99E0-930FE1189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3DFE5A6-E4D4-4317-A425-C7AEDE344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F3CD9E0-1056-405F-80BA-60518285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2C70-2E27-4AEE-AED3-1AA48257A737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A3F6B4-C933-4756-AAB4-7B436C62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BEB3FFE-4148-4792-8AEE-1E1BAB5C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C30C-8193-4AE3-A98C-BA4384ED40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468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7B1CEC9-3D59-4FF8-9F4B-0635910F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84E58B-51D7-4CB6-8D71-5B28CB095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5AAF99-47EA-4368-9BFE-334689138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C2C70-2E27-4AEE-AED3-1AA48257A737}" type="datetimeFigureOut">
              <a:rPr lang="en-IN" smtClean="0"/>
              <a:pPr/>
              <a:t>08-05-2020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B3D68C-2234-4F99-9CC8-DD3567956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021B25-56B0-4F8B-9719-28243F35C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2C30C-8193-4AE3-A98C-BA4384ED40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49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9A6F6186-B1CB-4BC5-A9C1-5162E53E8A86}"/>
              </a:ext>
            </a:extLst>
          </p:cNvPr>
          <p:cNvSpPr/>
          <p:nvPr/>
        </p:nvSpPr>
        <p:spPr>
          <a:xfrm>
            <a:off x="4562474" y="1469231"/>
            <a:ext cx="1533525" cy="104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MS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383CB703-1A8B-4FC4-A627-7329DC1DE333}"/>
              </a:ext>
            </a:extLst>
          </p:cNvPr>
          <p:cNvSpPr/>
          <p:nvPr/>
        </p:nvSpPr>
        <p:spPr>
          <a:xfrm>
            <a:off x="1419225" y="3948112"/>
            <a:ext cx="1533525" cy="104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INVENTORY MS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50222C14-9A3B-4E29-8FEB-35065E104E51}"/>
              </a:ext>
            </a:extLst>
          </p:cNvPr>
          <p:cNvSpPr/>
          <p:nvPr/>
        </p:nvSpPr>
        <p:spPr>
          <a:xfrm>
            <a:off x="8872539" y="3979067"/>
            <a:ext cx="1533525" cy="104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EC902411-C576-4D91-91C2-F7552FB2D475}"/>
              </a:ext>
            </a:extLst>
          </p:cNvPr>
          <p:cNvSpPr/>
          <p:nvPr/>
        </p:nvSpPr>
        <p:spPr>
          <a:xfrm>
            <a:off x="8872539" y="5519736"/>
            <a:ext cx="1533525" cy="1047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 MS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="" xmlns:a16="http://schemas.microsoft.com/office/drawing/2014/main" id="{AB99925B-2B23-4EBF-806D-3748EC4BC692}"/>
              </a:ext>
            </a:extLst>
          </p:cNvPr>
          <p:cNvSpPr/>
          <p:nvPr/>
        </p:nvSpPr>
        <p:spPr>
          <a:xfrm>
            <a:off x="4867273" y="109537"/>
            <a:ext cx="923927" cy="6953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PRODUCT DB</a:t>
            </a:r>
          </a:p>
          <a:p>
            <a:pPr algn="ctr"/>
            <a:r>
              <a:rPr lang="en-IN" sz="1000" dirty="0"/>
              <a:t>{ RW 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C33898CC-AB76-400B-8163-BB4F3EEE270B}"/>
              </a:ext>
            </a:extLst>
          </p:cNvPr>
          <p:cNvCxnSpPr>
            <a:cxnSpLocks/>
            <a:stCxn id="4" idx="0"/>
            <a:endCxn id="8" idx="3"/>
          </p:cNvCxnSpPr>
          <p:nvPr/>
        </p:nvCxnSpPr>
        <p:spPr>
          <a:xfrm flipV="1">
            <a:off x="5329237" y="804862"/>
            <a:ext cx="0" cy="66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="" xmlns:a16="http://schemas.microsoft.com/office/drawing/2014/main" id="{E2D7E9EA-44FE-45EF-838E-823C44F57257}"/>
              </a:ext>
            </a:extLst>
          </p:cNvPr>
          <p:cNvSpPr/>
          <p:nvPr/>
        </p:nvSpPr>
        <p:spPr>
          <a:xfrm>
            <a:off x="10906123" y="4124325"/>
            <a:ext cx="923927" cy="6953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ORDER DB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="" xmlns:a16="http://schemas.microsoft.com/office/drawing/2014/main" id="{5013DBC4-F412-44DC-995A-2889951BD3A4}"/>
              </a:ext>
            </a:extLst>
          </p:cNvPr>
          <p:cNvSpPr/>
          <p:nvPr/>
        </p:nvSpPr>
        <p:spPr>
          <a:xfrm>
            <a:off x="7541421" y="5695948"/>
            <a:ext cx="923927" cy="6953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CART DB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="" xmlns:a16="http://schemas.microsoft.com/office/drawing/2014/main" id="{37420A59-EBDE-4447-9825-8AE795D43E51}"/>
              </a:ext>
            </a:extLst>
          </p:cNvPr>
          <p:cNvSpPr/>
          <p:nvPr/>
        </p:nvSpPr>
        <p:spPr>
          <a:xfrm>
            <a:off x="185736" y="4271960"/>
            <a:ext cx="923927" cy="6953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INVENTORY DB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B728EDC5-03E7-43FE-9D5F-1CD82EB93527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10406064" y="4471988"/>
            <a:ext cx="500059" cy="3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498D4DF7-AEBC-4224-9FC0-7B981A1F3F32}"/>
              </a:ext>
            </a:extLst>
          </p:cNvPr>
          <p:cNvCxnSpPr>
            <a:cxnSpLocks/>
            <a:stCxn id="7" idx="1"/>
            <a:endCxn id="17" idx="4"/>
          </p:cNvCxnSpPr>
          <p:nvPr/>
        </p:nvCxnSpPr>
        <p:spPr>
          <a:xfrm flipH="1">
            <a:off x="8465348" y="6043611"/>
            <a:ext cx="407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85FFDED2-057D-4220-8393-C006B06F9BA8}"/>
              </a:ext>
            </a:extLst>
          </p:cNvPr>
          <p:cNvCxnSpPr>
            <a:cxnSpLocks/>
            <a:stCxn id="5" idx="1"/>
            <a:endCxn id="18" idx="4"/>
          </p:cNvCxnSpPr>
          <p:nvPr/>
        </p:nvCxnSpPr>
        <p:spPr>
          <a:xfrm flipH="1">
            <a:off x="1109663" y="4471987"/>
            <a:ext cx="309562" cy="14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F721E0CD-9B52-4CE5-BABE-2AD3C99069B8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9639302" y="5026817"/>
            <a:ext cx="0" cy="49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A41034AA-C0A8-46D5-8AE1-AEF5413034D0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H="1" flipV="1">
            <a:off x="6095999" y="1993106"/>
            <a:ext cx="3543303" cy="1985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ylinder 33">
            <a:extLst>
              <a:ext uri="{FF2B5EF4-FFF2-40B4-BE49-F238E27FC236}">
                <a16:creationId xmlns="" xmlns:a16="http://schemas.microsoft.com/office/drawing/2014/main" id="{3D496F9D-2829-4609-88CA-EC81F0B5E10C}"/>
              </a:ext>
            </a:extLst>
          </p:cNvPr>
          <p:cNvSpPr/>
          <p:nvPr/>
        </p:nvSpPr>
        <p:spPr>
          <a:xfrm>
            <a:off x="10906123" y="2962273"/>
            <a:ext cx="923927" cy="695325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PRODUCT DB</a:t>
            </a:r>
          </a:p>
          <a:p>
            <a:pPr algn="ctr"/>
            <a:r>
              <a:rPr lang="en-IN" sz="1000" dirty="0"/>
              <a:t>{ RO }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E13ADE94-459C-442B-A047-45C0C917341F}"/>
              </a:ext>
            </a:extLst>
          </p:cNvPr>
          <p:cNvCxnSpPr>
            <a:cxnSpLocks/>
            <a:stCxn id="6" idx="3"/>
            <a:endCxn id="34" idx="2"/>
          </p:cNvCxnSpPr>
          <p:nvPr/>
        </p:nvCxnSpPr>
        <p:spPr>
          <a:xfrm flipV="1">
            <a:off x="10406064" y="3309936"/>
            <a:ext cx="500059" cy="119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="" xmlns:a16="http://schemas.microsoft.com/office/drawing/2014/main" id="{E1163E4D-47F7-4298-85E6-10C3E5D06544}"/>
              </a:ext>
            </a:extLst>
          </p:cNvPr>
          <p:cNvCxnSpPr>
            <a:stCxn id="8" idx="4"/>
            <a:endCxn id="34" idx="1"/>
          </p:cNvCxnSpPr>
          <p:nvPr/>
        </p:nvCxnSpPr>
        <p:spPr>
          <a:xfrm>
            <a:off x="5791200" y="457200"/>
            <a:ext cx="5576887" cy="2505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="" xmlns:a16="http://schemas.microsoft.com/office/drawing/2014/main" id="{99430B22-BE14-4193-97E5-AD55871F4CFE}"/>
              </a:ext>
            </a:extLst>
          </p:cNvPr>
          <p:cNvSpPr/>
          <p:nvPr/>
        </p:nvSpPr>
        <p:spPr>
          <a:xfrm>
            <a:off x="4557714" y="3443287"/>
            <a:ext cx="1533523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MESSAGING SYSTEM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F24180C6-474D-4BDC-97C5-7607F493EE3D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>
          <a:xfrm rot="5400000">
            <a:off x="4863704" y="2977754"/>
            <a:ext cx="926306" cy="4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="" xmlns:a16="http://schemas.microsoft.com/office/drawing/2014/main" id="{40EE79F6-6017-4006-8B1E-030CB34AB5DB}"/>
              </a:ext>
            </a:extLst>
          </p:cNvPr>
          <p:cNvCxnSpPr>
            <a:cxnSpLocks/>
            <a:stCxn id="40" idx="2"/>
            <a:endCxn id="6" idx="1"/>
          </p:cNvCxnSpPr>
          <p:nvPr/>
        </p:nvCxnSpPr>
        <p:spPr>
          <a:xfrm rot="16200000" flipH="1">
            <a:off x="6916342" y="2546745"/>
            <a:ext cx="364330" cy="3548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35A976A-F9C6-4064-944C-141A1FCB26E0}"/>
              </a:ext>
            </a:extLst>
          </p:cNvPr>
          <p:cNvSpPr txBox="1"/>
          <p:nvPr/>
        </p:nvSpPr>
        <p:spPr>
          <a:xfrm>
            <a:off x="7400927" y="2332315"/>
            <a:ext cx="35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06EC2BDF-4D2D-45C7-992A-F2D71E605126}"/>
              </a:ext>
            </a:extLst>
          </p:cNvPr>
          <p:cNvSpPr txBox="1"/>
          <p:nvPr/>
        </p:nvSpPr>
        <p:spPr>
          <a:xfrm>
            <a:off x="7858127" y="103226"/>
            <a:ext cx="67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F3E235F-AB9B-4593-A94B-52356C1871E0}"/>
              </a:ext>
            </a:extLst>
          </p:cNvPr>
          <p:cNvSpPr txBox="1"/>
          <p:nvPr/>
        </p:nvSpPr>
        <p:spPr>
          <a:xfrm>
            <a:off x="5348288" y="2697718"/>
            <a:ext cx="100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 3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="" xmlns:a16="http://schemas.microsoft.com/office/drawing/2014/main" id="{994A02EB-BF57-4A15-94E5-A4EC1F428D49}"/>
              </a:ext>
            </a:extLst>
          </p:cNvPr>
          <p:cNvCxnSpPr>
            <a:cxnSpLocks/>
            <a:stCxn id="40" idx="1"/>
            <a:endCxn id="5" idx="3"/>
          </p:cNvCxnSpPr>
          <p:nvPr/>
        </p:nvCxnSpPr>
        <p:spPr>
          <a:xfrm rot="10800000" flipV="1">
            <a:off x="2952750" y="3790949"/>
            <a:ext cx="1604964" cy="6810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ylinder 62">
            <a:extLst>
              <a:ext uri="{FF2B5EF4-FFF2-40B4-BE49-F238E27FC236}">
                <a16:creationId xmlns="" xmlns:a16="http://schemas.microsoft.com/office/drawing/2014/main" id="{DCF48BEE-7541-41D4-82E5-BF0DB7A3FA7B}"/>
              </a:ext>
            </a:extLst>
          </p:cNvPr>
          <p:cNvSpPr/>
          <p:nvPr/>
        </p:nvSpPr>
        <p:spPr>
          <a:xfrm>
            <a:off x="228598" y="2790823"/>
            <a:ext cx="923927" cy="695325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PRODUCT DB</a:t>
            </a:r>
          </a:p>
          <a:p>
            <a:pPr algn="ctr"/>
            <a:r>
              <a:rPr lang="en-IN" sz="1000" dirty="0"/>
              <a:t>{ RO }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7D53428B-2AEE-4EB9-96F0-009CCFA70A65}"/>
              </a:ext>
            </a:extLst>
          </p:cNvPr>
          <p:cNvCxnSpPr>
            <a:cxnSpLocks/>
            <a:stCxn id="5" idx="1"/>
            <a:endCxn id="63" idx="3"/>
          </p:cNvCxnSpPr>
          <p:nvPr/>
        </p:nvCxnSpPr>
        <p:spPr>
          <a:xfrm flipH="1" flipV="1">
            <a:off x="690562" y="3486148"/>
            <a:ext cx="728663" cy="98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83DF03E-3208-4455-9A31-6D05310D5944}"/>
              </a:ext>
            </a:extLst>
          </p:cNvPr>
          <p:cNvSpPr txBox="1"/>
          <p:nvPr/>
        </p:nvSpPr>
        <p:spPr>
          <a:xfrm>
            <a:off x="690561" y="457199"/>
            <a:ext cx="2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Authoritative Source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D2C8DE-C22C-42B1-B4C4-86C731F8DBEA}"/>
              </a:ext>
            </a:extLst>
          </p:cNvPr>
          <p:cNvSpPr txBox="1"/>
          <p:nvPr/>
        </p:nvSpPr>
        <p:spPr>
          <a:xfrm>
            <a:off x="0" y="2421728"/>
            <a:ext cx="2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73356B82-C0F9-46DE-9376-819702933468}"/>
              </a:ext>
            </a:extLst>
          </p:cNvPr>
          <p:cNvSpPr txBox="1"/>
          <p:nvPr/>
        </p:nvSpPr>
        <p:spPr>
          <a:xfrm>
            <a:off x="10139361" y="2546866"/>
            <a:ext cx="2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8BA4F73B-5E1E-41F1-B44E-3DDF4FF149AF}"/>
              </a:ext>
            </a:extLst>
          </p:cNvPr>
          <p:cNvSpPr txBox="1"/>
          <p:nvPr/>
        </p:nvSpPr>
        <p:spPr>
          <a:xfrm>
            <a:off x="666748" y="1141689"/>
            <a:ext cx="232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Eventual Consistency</a:t>
            </a:r>
          </a:p>
        </p:txBody>
      </p:sp>
    </p:spTree>
    <p:extLst>
      <p:ext uri="{BB962C8B-B14F-4D97-AF65-F5344CB8AC3E}">
        <p14:creationId xmlns="" xmlns:p14="http://schemas.microsoft.com/office/powerpoint/2010/main" val="2090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P Theorem and Distributed Database Management Systems">
            <a:extLst>
              <a:ext uri="{FF2B5EF4-FFF2-40B4-BE49-F238E27FC236}">
                <a16:creationId xmlns="" xmlns:a16="http://schemas.microsoft.com/office/drawing/2014/main" id="{01395B2A-06C9-4D39-A3B5-DD33313D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1" y="829310"/>
            <a:ext cx="5108575" cy="40040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ervices Quotes on Twitter: &quot;&quot;If you can't build a well ...">
            <a:extLst>
              <a:ext uri="{FF2B5EF4-FFF2-40B4-BE49-F238E27FC236}">
                <a16:creationId xmlns="" xmlns:a16="http://schemas.microsoft.com/office/drawing/2014/main" id="{9693348D-89B3-49F8-9A7D-DFAFE0A7F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666750"/>
            <a:ext cx="5717540" cy="28587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1628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DC7CD27-9B5C-499C-ADE3-E53E1BCBB964}"/>
              </a:ext>
            </a:extLst>
          </p:cNvPr>
          <p:cNvSpPr txBox="1"/>
          <p:nvPr/>
        </p:nvSpPr>
        <p:spPr>
          <a:xfrm>
            <a:off x="104774" y="72509"/>
            <a:ext cx="291419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Client Side Service Discovery</a:t>
            </a:r>
            <a:endParaRPr lang="en-IN" dirty="0"/>
          </a:p>
        </p:txBody>
      </p:sp>
      <p:sp>
        <p:nvSpPr>
          <p:cNvPr id="3" name="Rectangle: Rounded Corners 7">
            <a:extLst>
              <a:ext uri="{FF2B5EF4-FFF2-40B4-BE49-F238E27FC236}">
                <a16:creationId xmlns:a16="http://schemas.microsoft.com/office/drawing/2014/main" xmlns="" id="{B2B49FB1-6766-4807-AD8A-8FA92588A6D4}"/>
              </a:ext>
            </a:extLst>
          </p:cNvPr>
          <p:cNvSpPr/>
          <p:nvPr/>
        </p:nvSpPr>
        <p:spPr>
          <a:xfrm>
            <a:off x="9209765" y="1048196"/>
            <a:ext cx="1743075" cy="838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sp>
        <p:nvSpPr>
          <p:cNvPr id="4" name="Rectangle: Rounded Corners 7">
            <a:extLst>
              <a:ext uri="{FF2B5EF4-FFF2-40B4-BE49-F238E27FC236}">
                <a16:creationId xmlns:a16="http://schemas.microsoft.com/office/drawing/2014/main" xmlns="" id="{B2B49FB1-6766-4807-AD8A-8FA92588A6D4}"/>
              </a:ext>
            </a:extLst>
          </p:cNvPr>
          <p:cNvSpPr/>
          <p:nvPr/>
        </p:nvSpPr>
        <p:spPr>
          <a:xfrm>
            <a:off x="9202507" y="2085968"/>
            <a:ext cx="1743075" cy="838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xmlns="" id="{B2B49FB1-6766-4807-AD8A-8FA92588A6D4}"/>
              </a:ext>
            </a:extLst>
          </p:cNvPr>
          <p:cNvSpPr/>
          <p:nvPr/>
        </p:nvSpPr>
        <p:spPr>
          <a:xfrm>
            <a:off x="9180736" y="3152768"/>
            <a:ext cx="1743075" cy="838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xmlns="" id="{B2B49FB1-6766-4807-AD8A-8FA92588A6D4}"/>
              </a:ext>
            </a:extLst>
          </p:cNvPr>
          <p:cNvSpPr/>
          <p:nvPr/>
        </p:nvSpPr>
        <p:spPr>
          <a:xfrm>
            <a:off x="9217022" y="4234083"/>
            <a:ext cx="1743075" cy="838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sp>
        <p:nvSpPr>
          <p:cNvPr id="7" name="Rectangle: Rounded Corners 7">
            <a:extLst>
              <a:ext uri="{FF2B5EF4-FFF2-40B4-BE49-F238E27FC236}">
                <a16:creationId xmlns:a16="http://schemas.microsoft.com/office/drawing/2014/main" xmlns="" id="{B2B49FB1-6766-4807-AD8A-8FA92588A6D4}"/>
              </a:ext>
            </a:extLst>
          </p:cNvPr>
          <p:cNvSpPr/>
          <p:nvPr/>
        </p:nvSpPr>
        <p:spPr>
          <a:xfrm>
            <a:off x="900335" y="2637511"/>
            <a:ext cx="1743075" cy="838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2B49FB1-6766-4807-AD8A-8FA92588A6D4}"/>
              </a:ext>
            </a:extLst>
          </p:cNvPr>
          <p:cNvSpPr/>
          <p:nvPr/>
        </p:nvSpPr>
        <p:spPr>
          <a:xfrm>
            <a:off x="5050971" y="844996"/>
            <a:ext cx="2200725" cy="838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Registry </a:t>
            </a:r>
          </a:p>
          <a:p>
            <a:pPr algn="ctr"/>
            <a:r>
              <a:rPr lang="en-IN" dirty="0" smtClean="0"/>
              <a:t>{Eureka/Consul}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2A644029-89B9-410C-9524-C80AF7725A2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2643410" y="1683196"/>
            <a:ext cx="3507924" cy="1373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A644029-89B9-410C-9524-C80AF7725A2D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7251696" y="1264096"/>
            <a:ext cx="1958069" cy="20320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2A644029-89B9-410C-9524-C80AF7725A2D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7251696" y="1264096"/>
            <a:ext cx="1950811" cy="124097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A644029-89B9-410C-9524-C80AF7725A2D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7251696" y="1264096"/>
            <a:ext cx="1929040" cy="230777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2A644029-89B9-410C-9524-C80AF7725A2D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7251696" y="1264096"/>
            <a:ext cx="1965326" cy="338908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91543" y="638629"/>
            <a:ext cx="1494971" cy="147732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u="sng" dirty="0" smtClean="0"/>
              <a:t>discountms</a:t>
            </a:r>
          </a:p>
          <a:p>
            <a:r>
              <a:rPr lang="en-IN" dirty="0" err="1" smtClean="0"/>
              <a:t>Ip:port</a:t>
            </a:r>
            <a:endParaRPr lang="en-IN" dirty="0" smtClean="0"/>
          </a:p>
          <a:p>
            <a:r>
              <a:rPr lang="en-IN" dirty="0" err="1" smtClean="0"/>
              <a:t>Ip:port</a:t>
            </a:r>
            <a:endParaRPr lang="en-IN" dirty="0" smtClean="0"/>
          </a:p>
          <a:p>
            <a:r>
              <a:rPr lang="en-IN" strike="sngStrike" dirty="0" err="1" smtClean="0"/>
              <a:t>Ip:port</a:t>
            </a:r>
            <a:endParaRPr lang="en-IN" strike="sngStrike" dirty="0" smtClean="0"/>
          </a:p>
          <a:p>
            <a:r>
              <a:rPr lang="en-IN" dirty="0" err="1" smtClean="0"/>
              <a:t>Ip:port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1828800" y="2090057"/>
            <a:ext cx="29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Need to talk to discountms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A644029-89B9-410C-9524-C80AF7725A2D}"/>
              </a:ext>
            </a:extLst>
          </p:cNvPr>
          <p:cNvCxnSpPr/>
          <p:nvPr/>
        </p:nvCxnSpPr>
        <p:spPr>
          <a:xfrm rot="10800000" flipV="1">
            <a:off x="2670630" y="1669143"/>
            <a:ext cx="4238173" cy="1640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8114" y="2910115"/>
            <a:ext cx="1270000" cy="92333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u="sng" dirty="0" err="1" smtClean="0"/>
              <a:t>Ip:port</a:t>
            </a:r>
            <a:endParaRPr lang="en-IN" u="sng" dirty="0" smtClean="0"/>
          </a:p>
          <a:p>
            <a:r>
              <a:rPr lang="en-IN" u="sng" dirty="0" err="1" smtClean="0"/>
              <a:t>Ip:port</a:t>
            </a:r>
            <a:endParaRPr lang="en-IN" u="sng" dirty="0" smtClean="0"/>
          </a:p>
          <a:p>
            <a:r>
              <a:rPr lang="en-IN" u="sng" dirty="0" err="1" smtClean="0"/>
              <a:t>Ip:port</a:t>
            </a:r>
            <a:endParaRPr lang="en-IN" u="sng" dirty="0" smtClean="0"/>
          </a:p>
        </p:txBody>
      </p:sp>
      <p:cxnSp>
        <p:nvCxnSpPr>
          <p:cNvPr id="34" name="Shape 33"/>
          <p:cNvCxnSpPr>
            <a:stCxn id="7" idx="2"/>
            <a:endCxn id="6" idx="1"/>
          </p:cNvCxnSpPr>
          <p:nvPr/>
        </p:nvCxnSpPr>
        <p:spPr>
          <a:xfrm rot="16200000" flipH="1">
            <a:off x="4905711" y="341872"/>
            <a:ext cx="1177472" cy="74451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Rectangle: Rounded Corners 7">
            <a:extLst>
              <a:ext uri="{FF2B5EF4-FFF2-40B4-BE49-F238E27FC236}">
                <a16:creationId xmlns:a16="http://schemas.microsoft.com/office/drawing/2014/main" xmlns="" id="{B2B49FB1-6766-4807-AD8A-8FA92588A6D4}"/>
              </a:ext>
            </a:extLst>
          </p:cNvPr>
          <p:cNvSpPr/>
          <p:nvPr/>
        </p:nvSpPr>
        <p:spPr>
          <a:xfrm>
            <a:off x="2866557" y="5235568"/>
            <a:ext cx="2200725" cy="838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Registry </a:t>
            </a:r>
          </a:p>
          <a:p>
            <a:pPr algn="ctr"/>
            <a:r>
              <a:rPr lang="en-IN" dirty="0" smtClean="0"/>
              <a:t>{Eureka/Consul}</a:t>
            </a:r>
            <a:endParaRPr lang="en-IN" dirty="0"/>
          </a:p>
        </p:txBody>
      </p:sp>
      <p:sp>
        <p:nvSpPr>
          <p:cNvPr id="36" name="Rectangle: Rounded Corners 7">
            <a:extLst>
              <a:ext uri="{FF2B5EF4-FFF2-40B4-BE49-F238E27FC236}">
                <a16:creationId xmlns:a16="http://schemas.microsoft.com/office/drawing/2014/main" xmlns="" id="{B2B49FB1-6766-4807-AD8A-8FA92588A6D4}"/>
              </a:ext>
            </a:extLst>
          </p:cNvPr>
          <p:cNvSpPr/>
          <p:nvPr/>
        </p:nvSpPr>
        <p:spPr>
          <a:xfrm>
            <a:off x="6197585" y="5213797"/>
            <a:ext cx="2200725" cy="838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Registry </a:t>
            </a:r>
          </a:p>
          <a:p>
            <a:pPr algn="ctr"/>
            <a:r>
              <a:rPr lang="en-IN" dirty="0" smtClean="0"/>
              <a:t>{Eureka/Consul}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2A644029-89B9-410C-9524-C80AF7725A2D}"/>
              </a:ext>
            </a:extLst>
          </p:cNvPr>
          <p:cNvCxnSpPr>
            <a:stCxn id="8" idx="2"/>
            <a:endCxn id="35" idx="0"/>
          </p:cNvCxnSpPr>
          <p:nvPr/>
        </p:nvCxnSpPr>
        <p:spPr>
          <a:xfrm rot="5400000">
            <a:off x="3282941" y="2367175"/>
            <a:ext cx="3552372" cy="2184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2A644029-89B9-410C-9524-C80AF7725A2D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5067282" y="5632897"/>
            <a:ext cx="1130303" cy="21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2A644029-89B9-410C-9524-C80AF7725A2D}"/>
              </a:ext>
            </a:extLst>
          </p:cNvPr>
          <p:cNvCxnSpPr>
            <a:stCxn id="36" idx="0"/>
            <a:endCxn id="8" idx="2"/>
          </p:cNvCxnSpPr>
          <p:nvPr/>
        </p:nvCxnSpPr>
        <p:spPr>
          <a:xfrm rot="16200000" flipV="1">
            <a:off x="4959341" y="2875190"/>
            <a:ext cx="3530601" cy="1146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69943" y="1045030"/>
            <a:ext cx="85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Ip:port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8193314" y="1836059"/>
            <a:ext cx="85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Ip:port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8432800" y="2859316"/>
            <a:ext cx="85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Ip:port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367486" y="3926116"/>
            <a:ext cx="85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Ip:port</a:t>
            </a:r>
            <a:endParaRPr lang="en-IN" dirty="0"/>
          </a:p>
        </p:txBody>
      </p:sp>
      <p:sp>
        <p:nvSpPr>
          <p:cNvPr id="57" name="Rectangle: Rounded Corners 7">
            <a:extLst>
              <a:ext uri="{FF2B5EF4-FFF2-40B4-BE49-F238E27FC236}">
                <a16:creationId xmlns:a16="http://schemas.microsoft.com/office/drawing/2014/main" xmlns="" id="{B2B49FB1-6766-4807-AD8A-8FA92588A6D4}"/>
              </a:ext>
            </a:extLst>
          </p:cNvPr>
          <p:cNvSpPr/>
          <p:nvPr/>
        </p:nvSpPr>
        <p:spPr>
          <a:xfrm>
            <a:off x="9224279" y="5228311"/>
            <a:ext cx="1743075" cy="838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A644029-89B9-410C-9524-C80AF7725A2D}"/>
              </a:ext>
            </a:extLst>
          </p:cNvPr>
          <p:cNvCxnSpPr>
            <a:stCxn id="8" idx="3"/>
            <a:endCxn id="57" idx="1"/>
          </p:cNvCxnSpPr>
          <p:nvPr/>
        </p:nvCxnSpPr>
        <p:spPr>
          <a:xfrm>
            <a:off x="7251696" y="1264096"/>
            <a:ext cx="1972583" cy="43833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Rectangle: Rounded Corners 7">
            <a:extLst>
              <a:ext uri="{FF2B5EF4-FFF2-40B4-BE49-F238E27FC236}">
                <a16:creationId xmlns:a16="http://schemas.microsoft.com/office/drawing/2014/main" xmlns="" id="{B2B49FB1-6766-4807-AD8A-8FA92588A6D4}"/>
              </a:ext>
            </a:extLst>
          </p:cNvPr>
          <p:cNvSpPr/>
          <p:nvPr/>
        </p:nvSpPr>
        <p:spPr>
          <a:xfrm>
            <a:off x="9187993" y="72570"/>
            <a:ext cx="1743075" cy="838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015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18430" y="2002971"/>
            <a:ext cx="1872343" cy="9579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772812" y="4904636"/>
            <a:ext cx="1545771" cy="9579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Configuration Server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5208" y="4214818"/>
            <a:ext cx="12096792" cy="8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2"/>
            <a:endCxn id="9" idx="0"/>
          </p:cNvCxnSpPr>
          <p:nvPr/>
        </p:nvCxnSpPr>
        <p:spPr>
          <a:xfrm rot="5400000">
            <a:off x="2328289" y="3178323"/>
            <a:ext cx="1943722" cy="1508904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3640078" y="423088"/>
            <a:ext cx="812800" cy="6096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4" idx="0"/>
            <a:endCxn id="14" idx="3"/>
          </p:cNvCxnSpPr>
          <p:nvPr/>
        </p:nvCxnSpPr>
        <p:spPr>
          <a:xfrm rot="16200000" flipV="1">
            <a:off x="3565399" y="1513768"/>
            <a:ext cx="970283" cy="8124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43662" y="6207995"/>
            <a:ext cx="624114" cy="3918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git</a:t>
            </a:r>
            <a:endParaRPr lang="en-IN" dirty="0"/>
          </a:p>
        </p:txBody>
      </p:sp>
      <p:cxnSp>
        <p:nvCxnSpPr>
          <p:cNvPr id="19" name="Straight Connector 18"/>
          <p:cNvCxnSpPr>
            <a:stCxn id="9" idx="2"/>
            <a:endCxn id="18" idx="0"/>
          </p:cNvCxnSpPr>
          <p:nvPr/>
        </p:nvCxnSpPr>
        <p:spPr>
          <a:xfrm rot="16200000" flipH="1">
            <a:off x="2378000" y="6030276"/>
            <a:ext cx="345416" cy="10021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697659" y="5790873"/>
            <a:ext cx="1545771" cy="9579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6884888" y="1995714"/>
            <a:ext cx="1872343" cy="9579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4" name="Straight Connector 23"/>
          <p:cNvCxnSpPr>
            <a:stCxn id="23" idx="2"/>
            <a:endCxn id="9" idx="0"/>
          </p:cNvCxnSpPr>
          <p:nvPr/>
        </p:nvCxnSpPr>
        <p:spPr>
          <a:xfrm rot="5400000">
            <a:off x="4207890" y="1291465"/>
            <a:ext cx="1950979" cy="5275362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2"/>
            <a:endCxn id="9" idx="0"/>
          </p:cNvCxnSpPr>
          <p:nvPr/>
        </p:nvCxnSpPr>
        <p:spPr>
          <a:xfrm rot="16200000" flipH="1">
            <a:off x="852098" y="3211035"/>
            <a:ext cx="1941447" cy="1445753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2"/>
            <a:endCxn id="22" idx="0"/>
          </p:cNvCxnSpPr>
          <p:nvPr/>
        </p:nvCxnSpPr>
        <p:spPr>
          <a:xfrm rot="5400000">
            <a:off x="5227195" y="3197008"/>
            <a:ext cx="2837216" cy="2350515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3"/>
            <a:endCxn id="23" idx="1"/>
          </p:cNvCxnSpPr>
          <p:nvPr/>
        </p:nvCxnSpPr>
        <p:spPr>
          <a:xfrm flipV="1">
            <a:off x="4990773" y="2474686"/>
            <a:ext cx="1894115" cy="7257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08978" y="2160395"/>
            <a:ext cx="69452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200" dirty="0" smtClean="0"/>
              <a:t>RIBBON</a:t>
            </a:r>
            <a:endParaRPr lang="en-IN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396468" y="1847633"/>
            <a:ext cx="7240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200" dirty="0" smtClean="0"/>
              <a:t>HYSTRIX</a:t>
            </a:r>
            <a:endParaRPr lang="en-IN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385094" y="1536009"/>
            <a:ext cx="72409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200" dirty="0" smtClean="0"/>
              <a:t>FEIGN</a:t>
            </a:r>
            <a:endParaRPr lang="en-IN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163773" y="2005246"/>
            <a:ext cx="1872343" cy="9579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apigateway</a:t>
            </a:r>
            <a:endParaRPr lang="en-IN" dirty="0"/>
          </a:p>
        </p:txBody>
      </p:sp>
      <p:cxnSp>
        <p:nvCxnSpPr>
          <p:cNvPr id="28" name="Straight Connector 27"/>
          <p:cNvCxnSpPr>
            <a:stCxn id="4" idx="2"/>
            <a:endCxn id="22" idx="0"/>
          </p:cNvCxnSpPr>
          <p:nvPr/>
        </p:nvCxnSpPr>
        <p:spPr>
          <a:xfrm rot="16200000" flipH="1">
            <a:off x="3347594" y="3667921"/>
            <a:ext cx="2829959" cy="1415943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6" idx="2"/>
            <a:endCxn id="22" idx="0"/>
          </p:cNvCxnSpPr>
          <p:nvPr/>
        </p:nvCxnSpPr>
        <p:spPr>
          <a:xfrm rot="16200000" flipH="1">
            <a:off x="1871403" y="2191731"/>
            <a:ext cx="2827684" cy="4370600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3"/>
            <a:endCxn id="4" idx="1"/>
          </p:cNvCxnSpPr>
          <p:nvPr/>
        </p:nvCxnSpPr>
        <p:spPr>
          <a:xfrm flipV="1">
            <a:off x="2036116" y="2481943"/>
            <a:ext cx="1082314" cy="2275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8016340" y="5120616"/>
            <a:ext cx="1545771" cy="9579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RabbitMQ</a:t>
            </a:r>
            <a:endParaRPr lang="en-IN" dirty="0"/>
          </a:p>
        </p:txBody>
      </p:sp>
      <p:cxnSp>
        <p:nvCxnSpPr>
          <p:cNvPr id="41" name="Straight Connector 40"/>
          <p:cNvCxnSpPr>
            <a:stCxn id="9" idx="3"/>
            <a:endCxn id="40" idx="1"/>
          </p:cNvCxnSpPr>
          <p:nvPr/>
        </p:nvCxnSpPr>
        <p:spPr>
          <a:xfrm>
            <a:off x="3318583" y="5383608"/>
            <a:ext cx="4697757" cy="215980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3" idx="2"/>
            <a:endCxn id="40" idx="0"/>
          </p:cNvCxnSpPr>
          <p:nvPr/>
        </p:nvCxnSpPr>
        <p:spPr>
          <a:xfrm rot="16200000" flipH="1">
            <a:off x="7221664" y="3553053"/>
            <a:ext cx="2166959" cy="968166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792824" y="5041017"/>
            <a:ext cx="1545771" cy="9579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Zipkin</a:t>
            </a:r>
            <a:endParaRPr lang="en-IN" dirty="0"/>
          </a:p>
        </p:txBody>
      </p:sp>
      <p:cxnSp>
        <p:nvCxnSpPr>
          <p:cNvPr id="38" name="Straight Connector 37"/>
          <p:cNvCxnSpPr>
            <a:stCxn id="26" idx="2"/>
            <a:endCxn id="37" idx="0"/>
          </p:cNvCxnSpPr>
          <p:nvPr/>
        </p:nvCxnSpPr>
        <p:spPr>
          <a:xfrm rot="16200000" flipH="1">
            <a:off x="4793913" y="-730780"/>
            <a:ext cx="2077828" cy="9465765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" idx="2"/>
            <a:endCxn id="37" idx="0"/>
          </p:cNvCxnSpPr>
          <p:nvPr/>
        </p:nvCxnSpPr>
        <p:spPr>
          <a:xfrm rot="16200000" flipH="1">
            <a:off x="6270105" y="745411"/>
            <a:ext cx="2080103" cy="651110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2"/>
            <a:endCxn id="37" idx="0"/>
          </p:cNvCxnSpPr>
          <p:nvPr/>
        </p:nvCxnSpPr>
        <p:spPr>
          <a:xfrm rot="16200000" flipH="1">
            <a:off x="8149705" y="2625012"/>
            <a:ext cx="2087360" cy="2744650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698602" y="1970693"/>
            <a:ext cx="1872343" cy="95794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auditms</a:t>
            </a:r>
            <a:endParaRPr lang="en-IN" dirty="0"/>
          </a:p>
        </p:txBody>
      </p:sp>
      <p:cxnSp>
        <p:nvCxnSpPr>
          <p:cNvPr id="32" name="Straight Connector 31"/>
          <p:cNvCxnSpPr>
            <a:stCxn id="31" idx="2"/>
            <a:endCxn id="9" idx="0"/>
          </p:cNvCxnSpPr>
          <p:nvPr/>
        </p:nvCxnSpPr>
        <p:spPr>
          <a:xfrm rot="5400000">
            <a:off x="5602236" y="-127902"/>
            <a:ext cx="1976000" cy="8089076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2"/>
            <a:endCxn id="22" idx="0"/>
          </p:cNvCxnSpPr>
          <p:nvPr/>
        </p:nvCxnSpPr>
        <p:spPr>
          <a:xfrm rot="5400000">
            <a:off x="6621542" y="1777640"/>
            <a:ext cx="2862237" cy="5164229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2"/>
            <a:endCxn id="40" idx="0"/>
          </p:cNvCxnSpPr>
          <p:nvPr/>
        </p:nvCxnSpPr>
        <p:spPr>
          <a:xfrm rot="5400000">
            <a:off x="8616010" y="3101852"/>
            <a:ext cx="2191980" cy="184554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2"/>
            <a:endCxn id="37" idx="0"/>
          </p:cNvCxnSpPr>
          <p:nvPr/>
        </p:nvCxnSpPr>
        <p:spPr>
          <a:xfrm rot="5400000">
            <a:off x="9544052" y="3950294"/>
            <a:ext cx="2112381" cy="69064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Can 34"/>
          <p:cNvSpPr/>
          <p:nvPr/>
        </p:nvSpPr>
        <p:spPr>
          <a:xfrm>
            <a:off x="10234222" y="343476"/>
            <a:ext cx="812800" cy="6096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/>
          <p:cNvCxnSpPr>
            <a:stCxn id="31" idx="0"/>
            <a:endCxn id="35" idx="3"/>
          </p:cNvCxnSpPr>
          <p:nvPr/>
        </p:nvCxnSpPr>
        <p:spPr>
          <a:xfrm rot="5400000" flipH="1" flipV="1">
            <a:off x="10128890" y="1458961"/>
            <a:ext cx="1017617" cy="584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162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-Level Finite-State Machines - Level Up Cod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7150" y="824007"/>
            <a:ext cx="9887621" cy="4280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8490" y="2483891"/>
            <a:ext cx="3575713" cy="3084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VM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378424" y="559558"/>
            <a:ext cx="955343" cy="3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.war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914399" y="3043450"/>
            <a:ext cx="2442950" cy="22655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1173707" y="4326340"/>
            <a:ext cx="1815152" cy="6550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TOMCAT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1175982" y="3632579"/>
            <a:ext cx="1815152" cy="6550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.war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615219" y="3250441"/>
            <a:ext cx="3286835" cy="3013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QA VM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079241" y="3577989"/>
            <a:ext cx="2442950" cy="22655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5338549" y="4860879"/>
            <a:ext cx="1815152" cy="6550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TOMCAT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5340824" y="4167118"/>
            <a:ext cx="1815152" cy="6550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.war</a:t>
            </a:r>
            <a:endParaRPr lang="en-IN" dirty="0"/>
          </a:p>
        </p:txBody>
      </p:sp>
      <p:sp>
        <p:nvSpPr>
          <p:cNvPr id="13" name="Snip Diagonal Corner Rectangle 12"/>
          <p:cNvSpPr/>
          <p:nvPr/>
        </p:nvSpPr>
        <p:spPr>
          <a:xfrm>
            <a:off x="3289109" y="709684"/>
            <a:ext cx="1201003" cy="42308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5" idx="0"/>
            <a:endCxn id="13" idx="1"/>
          </p:cNvCxnSpPr>
          <p:nvPr/>
        </p:nvCxnSpPr>
        <p:spPr>
          <a:xfrm rot="5400000" flipH="1" flipV="1">
            <a:off x="2057399" y="1211239"/>
            <a:ext cx="1910686" cy="1753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111321" y="354842"/>
            <a:ext cx="2438399" cy="1883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17" name="Snip Diagonal Corner Rectangle 16"/>
          <p:cNvSpPr/>
          <p:nvPr/>
        </p:nvSpPr>
        <p:spPr>
          <a:xfrm>
            <a:off x="8750489" y="807494"/>
            <a:ext cx="1201003" cy="42308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32513" y="409433"/>
            <a:ext cx="10304060" cy="5950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WINDOWS VM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146412" y="627797"/>
            <a:ext cx="4299046" cy="2852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DOCKER_HOST</a:t>
            </a:r>
          </a:p>
          <a:p>
            <a:r>
              <a:rPr lang="en-IN" dirty="0" smtClean="0"/>
              <a:t>(docker-vm1:192.168.99.105)</a:t>
            </a:r>
            <a:endParaRPr lang="en-IN" dirty="0"/>
          </a:p>
        </p:txBody>
      </p:sp>
      <p:sp>
        <p:nvSpPr>
          <p:cNvPr id="21" name="Snip Diagonal Corner Rectangle 20"/>
          <p:cNvSpPr/>
          <p:nvPr/>
        </p:nvSpPr>
        <p:spPr>
          <a:xfrm>
            <a:off x="1310184" y="682389"/>
            <a:ext cx="1774210" cy="42308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 service</a:t>
            </a:r>
            <a:endParaRPr lang="en-IN" dirty="0"/>
          </a:p>
        </p:txBody>
      </p:sp>
      <p:sp>
        <p:nvSpPr>
          <p:cNvPr id="23" name="Snip Diagonal Corner Rectangle 22"/>
          <p:cNvSpPr/>
          <p:nvPr/>
        </p:nvSpPr>
        <p:spPr>
          <a:xfrm>
            <a:off x="3455157" y="698311"/>
            <a:ext cx="1774210" cy="42308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cache</a:t>
            </a:r>
            <a:endParaRPr lang="en-IN" dirty="0"/>
          </a:p>
        </p:txBody>
      </p:sp>
      <p:sp>
        <p:nvSpPr>
          <p:cNvPr id="24" name="Rounded Rectangle 23"/>
          <p:cNvSpPr/>
          <p:nvPr/>
        </p:nvSpPr>
        <p:spPr>
          <a:xfrm>
            <a:off x="2265528" y="5145206"/>
            <a:ext cx="1801505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docker</a:t>
            </a:r>
            <a:r>
              <a:rPr lang="en-IN" dirty="0" smtClean="0"/>
              <a:t>-machine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4274023" y="5161128"/>
            <a:ext cx="1801505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docker.exe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5925403" y="657366"/>
            <a:ext cx="4528782" cy="2795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DOCKER_HOST(docker-vm2)</a:t>
            </a:r>
            <a:endParaRPr lang="en-IN" dirty="0"/>
          </a:p>
        </p:txBody>
      </p:sp>
      <p:sp>
        <p:nvSpPr>
          <p:cNvPr id="27" name="Snip Diagonal Corner Rectangle 26"/>
          <p:cNvSpPr/>
          <p:nvPr/>
        </p:nvSpPr>
        <p:spPr>
          <a:xfrm>
            <a:off x="6089175" y="711958"/>
            <a:ext cx="1774210" cy="42308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 service</a:t>
            </a:r>
            <a:endParaRPr lang="en-IN" dirty="0"/>
          </a:p>
        </p:txBody>
      </p:sp>
      <p:sp>
        <p:nvSpPr>
          <p:cNvPr id="28" name="Snip Diagonal Corner Rectangle 27"/>
          <p:cNvSpPr/>
          <p:nvPr/>
        </p:nvSpPr>
        <p:spPr>
          <a:xfrm>
            <a:off x="8234148" y="727880"/>
            <a:ext cx="1774210" cy="42308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cache</a:t>
            </a:r>
            <a:endParaRPr lang="en-IN" dirty="0"/>
          </a:p>
        </p:txBody>
      </p:sp>
      <p:cxnSp>
        <p:nvCxnSpPr>
          <p:cNvPr id="30" name="Straight Arrow Connector 29"/>
          <p:cNvCxnSpPr>
            <a:stCxn id="25" idx="0"/>
            <a:endCxn id="19" idx="2"/>
          </p:cNvCxnSpPr>
          <p:nvPr/>
        </p:nvCxnSpPr>
        <p:spPr>
          <a:xfrm rot="16200000" flipV="1">
            <a:off x="3394882" y="3381233"/>
            <a:ext cx="1680949" cy="1878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0"/>
            <a:endCxn id="26" idx="2"/>
          </p:cNvCxnSpPr>
          <p:nvPr/>
        </p:nvCxnSpPr>
        <p:spPr>
          <a:xfrm rot="5400000" flipH="1" flipV="1">
            <a:off x="5828163" y="2799497"/>
            <a:ext cx="1708244" cy="3015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97791" y="1460310"/>
            <a:ext cx="750627" cy="518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:80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630304" y="2417928"/>
            <a:ext cx="1312461" cy="518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80:80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7974841" y="4494662"/>
            <a:ext cx="1801505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29" name="Straight Arrow Connector 28"/>
          <p:cNvCxnSpPr>
            <a:stCxn id="20" idx="0"/>
            <a:endCxn id="15" idx="4"/>
          </p:cNvCxnSpPr>
          <p:nvPr/>
        </p:nvCxnSpPr>
        <p:spPr>
          <a:xfrm rot="16200000" flipV="1">
            <a:off x="5802006" y="1421073"/>
            <a:ext cx="1558119" cy="4589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0"/>
            <a:endCxn id="13" idx="4"/>
          </p:cNvCxnSpPr>
          <p:nvPr/>
        </p:nvCxnSpPr>
        <p:spPr>
          <a:xfrm rot="16200000" flipV="1">
            <a:off x="3510319" y="1641712"/>
            <a:ext cx="439003" cy="1113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17176" y="1503528"/>
            <a:ext cx="750627" cy="518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4426424" y="1410269"/>
            <a:ext cx="750627" cy="518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Freeform 33"/>
          <p:cNvSpPr/>
          <p:nvPr/>
        </p:nvSpPr>
        <p:spPr>
          <a:xfrm>
            <a:off x="2306472" y="1542197"/>
            <a:ext cx="2665862" cy="259307"/>
          </a:xfrm>
          <a:custGeom>
            <a:avLst/>
            <a:gdLst>
              <a:gd name="connsiteX0" fmla="*/ 0 w 2665862"/>
              <a:gd name="connsiteY0" fmla="*/ 259307 h 259307"/>
              <a:gd name="connsiteX1" fmla="*/ 2320119 w 2665862"/>
              <a:gd name="connsiteY1" fmla="*/ 122830 h 259307"/>
              <a:gd name="connsiteX2" fmla="*/ 2074459 w 2665862"/>
              <a:gd name="connsiteY2" fmla="*/ 13648 h 259307"/>
              <a:gd name="connsiteX3" fmla="*/ 2183641 w 2665862"/>
              <a:gd name="connsiteY3" fmla="*/ 40943 h 25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862" h="259307">
                <a:moveTo>
                  <a:pt x="0" y="259307"/>
                </a:moveTo>
                <a:cubicBezTo>
                  <a:pt x="987188" y="211540"/>
                  <a:pt x="1974376" y="163773"/>
                  <a:pt x="2320119" y="122830"/>
                </a:cubicBezTo>
                <a:cubicBezTo>
                  <a:pt x="2665862" y="81887"/>
                  <a:pt x="2097205" y="27296"/>
                  <a:pt x="2074459" y="13648"/>
                </a:cubicBezTo>
                <a:cubicBezTo>
                  <a:pt x="2051713" y="0"/>
                  <a:pt x="2117677" y="20471"/>
                  <a:pt x="2183641" y="4094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832513" y="409433"/>
            <a:ext cx="10304060" cy="5950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WINDOWS VM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1637731" y="534535"/>
            <a:ext cx="8447965" cy="38600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IN" dirty="0" smtClean="0"/>
          </a:p>
          <a:p>
            <a:pPr algn="r"/>
            <a:endParaRPr lang="en-IN" dirty="0" smtClean="0"/>
          </a:p>
          <a:p>
            <a:pPr algn="r"/>
            <a:endParaRPr lang="en-IN" dirty="0" smtClean="0"/>
          </a:p>
          <a:p>
            <a:pPr algn="r"/>
            <a:endParaRPr lang="en-IN" dirty="0" smtClean="0"/>
          </a:p>
          <a:p>
            <a:pPr algn="r"/>
            <a:endParaRPr lang="en-IN" dirty="0" smtClean="0"/>
          </a:p>
          <a:p>
            <a:pPr algn="r"/>
            <a:endParaRPr lang="en-IN" dirty="0" smtClean="0"/>
          </a:p>
          <a:p>
            <a:pPr algn="r"/>
            <a:endParaRPr lang="en-IN" dirty="0" smtClean="0"/>
          </a:p>
          <a:p>
            <a:pPr algn="r"/>
            <a:endParaRPr lang="en-IN" dirty="0" smtClean="0"/>
          </a:p>
          <a:p>
            <a:pPr algn="r"/>
            <a:r>
              <a:rPr lang="en-IN" dirty="0" smtClean="0"/>
              <a:t>K8S Cluster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2199566" y="5011003"/>
            <a:ext cx="1801505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kubectl</a:t>
            </a:r>
            <a:endParaRPr lang="en-IN" dirty="0"/>
          </a:p>
        </p:txBody>
      </p:sp>
      <p:cxnSp>
        <p:nvCxnSpPr>
          <p:cNvPr id="32" name="Straight Arrow Connector 31"/>
          <p:cNvCxnSpPr>
            <a:stCxn id="25" idx="0"/>
            <a:endCxn id="37" idx="2"/>
          </p:cNvCxnSpPr>
          <p:nvPr/>
        </p:nvCxnSpPr>
        <p:spPr>
          <a:xfrm rot="5400000" flipH="1" flipV="1">
            <a:off x="2639710" y="4529926"/>
            <a:ext cx="941687" cy="20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701885" y="5054221"/>
            <a:ext cx="1801505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1872019" y="605048"/>
            <a:ext cx="2467969" cy="1933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Worker01 </a:t>
            </a:r>
            <a:r>
              <a:rPr lang="en-IN" dirty="0" smtClean="0"/>
              <a:t>(Node01)</a:t>
            </a:r>
            <a:endParaRPr lang="en-IN" dirty="0"/>
          </a:p>
        </p:txBody>
      </p:sp>
      <p:sp>
        <p:nvSpPr>
          <p:cNvPr id="36" name="Rectangle 35"/>
          <p:cNvSpPr/>
          <p:nvPr/>
        </p:nvSpPr>
        <p:spPr>
          <a:xfrm>
            <a:off x="6664657" y="634618"/>
            <a:ext cx="2467969" cy="182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Worker02 </a:t>
            </a:r>
            <a:r>
              <a:rPr lang="en-IN" dirty="0" smtClean="0"/>
              <a:t>(Node02)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1819701" y="3145817"/>
            <a:ext cx="2602173" cy="923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Master</a:t>
            </a:r>
          </a:p>
          <a:p>
            <a:pPr algn="ctr"/>
            <a:r>
              <a:rPr lang="en-IN" dirty="0" smtClean="0"/>
              <a:t>(Master : 192.168.56.105)</a:t>
            </a:r>
            <a:endParaRPr lang="en-IN" dirty="0"/>
          </a:p>
        </p:txBody>
      </p:sp>
      <p:cxnSp>
        <p:nvCxnSpPr>
          <p:cNvPr id="41" name="Straight Connector 40"/>
          <p:cNvCxnSpPr>
            <a:stCxn id="37" idx="0"/>
            <a:endCxn id="33" idx="2"/>
          </p:cNvCxnSpPr>
          <p:nvPr/>
        </p:nvCxnSpPr>
        <p:spPr>
          <a:xfrm rot="16200000" flipV="1">
            <a:off x="2809730" y="2834759"/>
            <a:ext cx="607333" cy="14784"/>
          </a:xfrm>
          <a:prstGeom prst="line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7" idx="3"/>
            <a:endCxn id="36" idx="1"/>
          </p:cNvCxnSpPr>
          <p:nvPr/>
        </p:nvCxnSpPr>
        <p:spPr>
          <a:xfrm flipV="1">
            <a:off x="4421874" y="1545608"/>
            <a:ext cx="2242783" cy="2061959"/>
          </a:xfrm>
          <a:prstGeom prst="line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634855" y="2884227"/>
            <a:ext cx="595951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/>
              <a:t>kubectl</a:t>
            </a:r>
            <a:endParaRPr lang="en-IN" sz="800" dirty="0"/>
          </a:p>
        </p:txBody>
      </p:sp>
      <p:sp>
        <p:nvSpPr>
          <p:cNvPr id="13" name="Oval 12"/>
          <p:cNvSpPr/>
          <p:nvPr/>
        </p:nvSpPr>
        <p:spPr>
          <a:xfrm>
            <a:off x="3193577" y="736979"/>
            <a:ext cx="955343" cy="3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8013511" y="739254"/>
            <a:ext cx="955343" cy="3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2051714" y="1478508"/>
            <a:ext cx="955343" cy="3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Arrow Connector 15"/>
          <p:cNvCxnSpPr>
            <a:stCxn id="14" idx="2"/>
            <a:endCxn id="13" idx="6"/>
          </p:cNvCxnSpPr>
          <p:nvPr/>
        </p:nvCxnSpPr>
        <p:spPr>
          <a:xfrm rot="10800000">
            <a:off x="4148921" y="928049"/>
            <a:ext cx="3864591" cy="2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" idx="0"/>
            <a:endCxn id="29" idx="4"/>
          </p:cNvCxnSpPr>
          <p:nvPr/>
        </p:nvCxnSpPr>
        <p:spPr>
          <a:xfrm rot="16200000" flipV="1">
            <a:off x="7196920" y="3648503"/>
            <a:ext cx="2333766" cy="47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236795" y="984913"/>
            <a:ext cx="955343" cy="3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3361899" y="1560394"/>
            <a:ext cx="955343" cy="3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7647296" y="2338317"/>
            <a:ext cx="955343" cy="3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NP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29" idx="0"/>
            <a:endCxn id="14" idx="4"/>
          </p:cNvCxnSpPr>
          <p:nvPr/>
        </p:nvCxnSpPr>
        <p:spPr>
          <a:xfrm rot="5400000" flipH="1" flipV="1">
            <a:off x="7699613" y="1546748"/>
            <a:ext cx="1216925" cy="36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2"/>
            <a:endCxn id="28" idx="6"/>
          </p:cNvCxnSpPr>
          <p:nvPr/>
        </p:nvCxnSpPr>
        <p:spPr>
          <a:xfrm rot="10800000">
            <a:off x="4317242" y="1751464"/>
            <a:ext cx="3330054" cy="777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910084" y="2272353"/>
            <a:ext cx="955343" cy="3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NP</a:t>
            </a:r>
            <a:endParaRPr lang="en-IN" dirty="0"/>
          </a:p>
        </p:txBody>
      </p:sp>
      <p:cxnSp>
        <p:nvCxnSpPr>
          <p:cNvPr id="43" name="Straight Arrow Connector 42"/>
          <p:cNvCxnSpPr>
            <a:stCxn id="20" idx="0"/>
            <a:endCxn id="42" idx="4"/>
          </p:cNvCxnSpPr>
          <p:nvPr/>
        </p:nvCxnSpPr>
        <p:spPr>
          <a:xfrm rot="16200000" flipV="1">
            <a:off x="5295332" y="1746915"/>
            <a:ext cx="2399730" cy="4214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156</Words>
  <Application>Microsoft Office PowerPoint</Application>
  <PresentationFormat>Custom</PresentationFormat>
  <Paragraphs>185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Raina</dc:creator>
  <cp:lastModifiedBy>w2cluster01</cp:lastModifiedBy>
  <cp:revision>83</cp:revision>
  <dcterms:created xsi:type="dcterms:W3CDTF">2020-05-04T06:37:48Z</dcterms:created>
  <dcterms:modified xsi:type="dcterms:W3CDTF">2020-05-08T10:05:58Z</dcterms:modified>
</cp:coreProperties>
</file>