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67" r:id="rId2"/>
    <p:sldId id="257" r:id="rId3"/>
    <p:sldId id="289" r:id="rId4"/>
    <p:sldId id="290" r:id="rId5"/>
    <p:sldId id="259" r:id="rId6"/>
    <p:sldId id="288" r:id="rId7"/>
    <p:sldId id="286" r:id="rId8"/>
    <p:sldId id="287" r:id="rId9"/>
    <p:sldId id="269" r:id="rId10"/>
    <p:sldId id="264" r:id="rId11"/>
    <p:sldId id="266" r:id="rId12"/>
    <p:sldId id="276" r:id="rId13"/>
    <p:sldId id="277" r:id="rId14"/>
    <p:sldId id="273" r:id="rId15"/>
    <p:sldId id="275" r:id="rId16"/>
    <p:sldId id="282" r:id="rId17"/>
    <p:sldId id="291" r:id="rId18"/>
    <p:sldId id="268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B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2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8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68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7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3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6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7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9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4D49-332D-CB29-CE10-40F7A0311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052" y="884903"/>
            <a:ext cx="7441867" cy="17668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</a:rPr>
              <a:t>    </a:t>
            </a:r>
            <a:r>
              <a:rPr lang="en-US" sz="7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SMARTQUIZZER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EF103-7266-14C4-B1D1-EE9519E2A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8496" y="2500202"/>
            <a:ext cx="3694316" cy="1857595"/>
          </a:xfrm>
        </p:spPr>
        <p:txBody>
          <a:bodyPr>
            <a:normAutofit fontScale="55000" lnSpcReduction="20000"/>
          </a:bodyPr>
          <a:lstStyle/>
          <a:p>
            <a:r>
              <a:rPr 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r>
              <a:rPr lang="en-US" sz="4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6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2</a:t>
            </a:r>
          </a:p>
          <a:p>
            <a:r>
              <a:rPr lang="en-IN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en-IN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9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961E35-AD45-060E-8BC8-92451455E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AD00-21D8-A412-E074-2A406526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3366"/>
                </a:solidFill>
              </a:rPr>
              <a:t>HOME PAGE:</a:t>
            </a:r>
            <a:endParaRPr sz="3600" b="1" dirty="0">
              <a:solidFill>
                <a:srgbClr val="003366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D21940-55ED-77B1-87E8-73F9F6279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3" y="1659915"/>
            <a:ext cx="7224855" cy="4859021"/>
          </a:xfrm>
        </p:spPr>
      </p:pic>
    </p:spTree>
    <p:extLst>
      <p:ext uri="{BB962C8B-B14F-4D97-AF65-F5344CB8AC3E}">
        <p14:creationId xmlns:p14="http://schemas.microsoft.com/office/powerpoint/2010/main" val="386991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FCADF-22D4-E748-2616-5AD847DFD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ADC-0705-0132-1D35-DF583616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209708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Register &amp; Login of users:</a:t>
            </a:r>
            <a:endParaRPr lang="en-IN" b="1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E0C280-947C-7FBC-99DD-B2705E171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19" y="1767000"/>
            <a:ext cx="3885330" cy="370111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866043-774E-8F7C-E1D1-5BC12650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22" y="1767001"/>
            <a:ext cx="4339830" cy="38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468-097D-940A-A3CE-F5D89E1E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User dashboard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031FD43-7A37-A94C-6449-58964EACE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111" y="2249488"/>
            <a:ext cx="6674604" cy="3541712"/>
          </a:xfrm>
        </p:spPr>
      </p:pic>
    </p:spTree>
    <p:extLst>
      <p:ext uri="{BB962C8B-B14F-4D97-AF65-F5344CB8AC3E}">
        <p14:creationId xmlns:p14="http://schemas.microsoft.com/office/powerpoint/2010/main" val="235615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61F1-A075-6F1B-D28B-07EBBE52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User Dashboard</a:t>
            </a:r>
            <a:r>
              <a:rPr lang="en-IN" sz="2800" dirty="0">
                <a:solidFill>
                  <a:schemeClr val="bg2"/>
                </a:solidFill>
              </a:rPr>
              <a:t>(quiz &amp; result)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38DE6-A14C-2DA8-B33F-73A840695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1" y="2097088"/>
            <a:ext cx="4133850" cy="28952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B3378D-464F-EC2D-3128-662D9785BE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097088"/>
            <a:ext cx="4131468" cy="2882959"/>
          </a:xfrm>
        </p:spPr>
      </p:pic>
    </p:spTree>
    <p:extLst>
      <p:ext uri="{BB962C8B-B14F-4D97-AF65-F5344CB8AC3E}">
        <p14:creationId xmlns:p14="http://schemas.microsoft.com/office/powerpoint/2010/main" val="34349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4DF8-0535-BADB-4786-65F40EDD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Admin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D5265-F28B-08FE-7DD3-1EEC19E0A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264" y="2249488"/>
            <a:ext cx="6612297" cy="3541712"/>
          </a:xfrm>
        </p:spPr>
      </p:pic>
    </p:spTree>
    <p:extLst>
      <p:ext uri="{BB962C8B-B14F-4D97-AF65-F5344CB8AC3E}">
        <p14:creationId xmlns:p14="http://schemas.microsoft.com/office/powerpoint/2010/main" val="162557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3D5A-4B54-EBFF-2749-B8B798E5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Admin dashboard</a:t>
            </a:r>
            <a:r>
              <a:rPr lang="en-IN" sz="2800" dirty="0">
                <a:solidFill>
                  <a:schemeClr val="bg2"/>
                </a:solidFill>
              </a:rPr>
              <a:t>(upload pdf , study materials)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239520-3A35-ECB5-D8AA-13EE2AB05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1067" y="2226733"/>
            <a:ext cx="4023783" cy="275986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53108F-D758-9BC7-6BA6-AAD0A8436F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96883" y="2226732"/>
            <a:ext cx="3956050" cy="2884763"/>
          </a:xfrm>
        </p:spPr>
      </p:pic>
    </p:spTree>
    <p:extLst>
      <p:ext uri="{BB962C8B-B14F-4D97-AF65-F5344CB8AC3E}">
        <p14:creationId xmlns:p14="http://schemas.microsoft.com/office/powerpoint/2010/main" val="257644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DC74-DC42-69EF-212C-A169005F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76" y="618518"/>
            <a:ext cx="7064283" cy="1100554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Quiz history &amp; AI SUGGESTIONS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59923-34BE-4588-F7E3-2EE96DFB7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7" y="1901952"/>
            <a:ext cx="4206240" cy="388924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A3B7638-662B-D9D9-EB34-65191ED55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01952"/>
            <a:ext cx="435254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0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5399-E046-E03D-C711-7E5A68C2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90" y="560959"/>
            <a:ext cx="7429500" cy="6826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10740-B640-14F8-FD05-A2A972D2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1325880"/>
            <a:ext cx="7940470" cy="4473258"/>
          </a:xfrm>
        </p:spPr>
        <p:txBody>
          <a:bodyPr>
            <a:normAutofit lnSpcReduction="10000"/>
          </a:bodyPr>
          <a:lstStyle/>
          <a:p>
            <a:r>
              <a:rPr lang="en-US" sz="2400" cap="none" dirty="0">
                <a:solidFill>
                  <a:schemeClr val="bg1"/>
                </a:solidFill>
              </a:rPr>
              <a:t>Smart quizzer is a robust and innovative ai-powered quiz platform that transforms the learning experience through personalization, automation, and adaptability</a:t>
            </a:r>
            <a:r>
              <a:rPr lang="en-US" sz="2400" b="1" cap="none" dirty="0">
                <a:solidFill>
                  <a:schemeClr val="bg1"/>
                </a:solidFill>
              </a:rPr>
              <a:t>.</a:t>
            </a:r>
            <a:r>
              <a:rPr lang="en-US" sz="2400" cap="none" dirty="0">
                <a:solidFill>
                  <a:schemeClr val="bg1"/>
                </a:solidFill>
              </a:rPr>
              <a:t> By integrating secure access, intelligent quiz generation, progress tracking, and ai-based recommendations, it empowers learners to advance at their own pace while giving administrators efficient content management tools.</a:t>
            </a:r>
            <a:br>
              <a:rPr lang="en-US" sz="2400" cap="none" dirty="0">
                <a:solidFill>
                  <a:schemeClr val="bg1"/>
                </a:solidFill>
              </a:rPr>
            </a:br>
            <a:r>
              <a:rPr lang="en-US" sz="2400" cap="none" dirty="0">
                <a:solidFill>
                  <a:schemeClr val="bg1"/>
                </a:solidFill>
              </a:rPr>
              <a:t>This project demonstrates how technology can bridge gaps in education, offering a scalable and future-ready solution that enhances engagement, performance, and continuous learning.</a:t>
            </a:r>
            <a:endParaRPr lang="en-IN" sz="2400" cap="none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0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893A-F441-81CC-F7AA-707827C95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1127061"/>
          </a:xfrm>
        </p:spPr>
        <p:txBody>
          <a:bodyPr/>
          <a:lstStyle/>
          <a:p>
            <a:r>
              <a:rPr lang="en-IN" b="1" dirty="0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D6729-76D5-594A-EEAB-137E3CB7E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2399071"/>
            <a:ext cx="6593681" cy="213635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Bhavya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Meghana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Mohana Sudha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5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7F5C-034D-E2B4-786D-4FC90E99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2" y="1926770"/>
            <a:ext cx="7806813" cy="2264229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90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25286"/>
          </a:xfrm>
        </p:spPr>
        <p:txBody>
          <a:bodyPr/>
          <a:lstStyle/>
          <a:p>
            <a:r>
              <a:rPr lang="en-US" sz="3600" b="1" dirty="0">
                <a:solidFill>
                  <a:srgbClr val="003366"/>
                </a:solidFill>
              </a:rPr>
              <a:t>  </a:t>
            </a:r>
            <a:r>
              <a:rPr sz="3600" b="1" dirty="0">
                <a:solidFill>
                  <a:srgbClr val="00336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09058"/>
            <a:ext cx="7547812" cy="4332306"/>
          </a:xfrm>
        </p:spPr>
        <p:txBody>
          <a:bodyPr>
            <a:normAutofit/>
          </a:bodyPr>
          <a:lstStyle/>
          <a:p>
            <a:r>
              <a:rPr sz="2400" b="0" dirty="0">
                <a:solidFill>
                  <a:srgbClr val="323232"/>
                </a:solidFill>
              </a:rPr>
              <a:t>Smart Quizzer is an AI-based quiz application designed to provide personalized assessments.</a:t>
            </a:r>
          </a:p>
          <a:p>
            <a:r>
              <a:rPr sz="2400" b="0" dirty="0">
                <a:solidFill>
                  <a:srgbClr val="323232"/>
                </a:solidFill>
              </a:rPr>
              <a:t>It adapts quiz difficulty according to user performance, ensuring an effective learning experience.</a:t>
            </a:r>
          </a:p>
          <a:p>
            <a:r>
              <a:rPr sz="2400" b="0" dirty="0">
                <a:solidFill>
                  <a:srgbClr val="323232"/>
                </a:solidFill>
              </a:rPr>
              <a:t>The system generates multiple-choice questions (MCQs) dynamically from educational material.</a:t>
            </a:r>
          </a:p>
          <a:p>
            <a:r>
              <a:rPr sz="2400" b="0" dirty="0">
                <a:solidFill>
                  <a:srgbClr val="323232"/>
                </a:solidFill>
              </a:rPr>
              <a:t>Provides a secure and interactive platform for learners with role-based access.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71180C-A604-CDBC-6C43-88234CB64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1BAD-EF9B-B59B-E34B-B4AB7C9B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321947"/>
            <a:ext cx="7429500" cy="629029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project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6AFB7-B769-8F1D-68BD-16A6B831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1051560"/>
            <a:ext cx="7429500" cy="4747578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features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Register &amp; login securely.</a:t>
            </a:r>
          </a:p>
          <a:p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Select </a:t>
            </a:r>
            <a:r>
              <a:rPr lang="en-IN" sz="2400" b="1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topic, subtopic, difficulty</a:t>
            </a:r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Choose number of questions (5/10/20).</a:t>
            </a:r>
          </a:p>
          <a:p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Attempt quizzes with multiple-choice questions.</a:t>
            </a:r>
          </a:p>
          <a:p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Submit quiz → see results instantly.</a:t>
            </a:r>
          </a:p>
          <a:p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Past quiz attempts stored in dashboard.</a:t>
            </a:r>
          </a:p>
          <a:p>
            <a:r>
              <a:rPr lang="en-IN" dirty="0">
                <a:solidFill>
                  <a:schemeClr val="bg1"/>
                </a:solidFill>
              </a:rPr>
              <a:t>. </a:t>
            </a:r>
            <a:r>
              <a:rPr lang="en-US" sz="2400" cap="none" dirty="0">
                <a:solidFill>
                  <a:schemeClr val="bg1"/>
                </a:solidFill>
              </a:rPr>
              <a:t>Receive personalized difficulty AI recommendations based on performance.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3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F7C8-3827-08D7-F06D-9E86181E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801497"/>
            <a:ext cx="7429500" cy="652399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>
                <a:solidFill>
                  <a:schemeClr val="bg2"/>
                </a:solidFill>
              </a:rPr>
              <a:t>project overview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DFBAE-4D78-A8C2-E602-3AFAE0CB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1636776"/>
            <a:ext cx="7429500" cy="4162362"/>
          </a:xfrm>
        </p:spPr>
        <p:txBody>
          <a:bodyPr/>
          <a:lstStyle/>
          <a:p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Admin features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cap="none" dirty="0">
                <a:solidFill>
                  <a:schemeClr val="bg1"/>
                </a:solidFill>
                <a:latin typeface="Arial" panose="020B0604020202020204" pitchFamily="34" charset="0"/>
              </a:rPr>
              <a:t>Secure</a:t>
            </a:r>
            <a:r>
              <a:rPr lang="en-US" altLang="en-US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login for admin.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Upload study materials (PDFs).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Upload MCQ PDFs → system extracts &amp; stores in database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Manage topics , subtopics and difficulty levels</a:t>
            </a:r>
          </a:p>
          <a:p>
            <a:endParaRPr lang="en-US" altLang="en-US" cap="non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11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solidFill>
                  <a:srgbClr val="003366"/>
                </a:solidFill>
              </a:rPr>
              <a:t>Milestone </a:t>
            </a:r>
            <a:r>
              <a:rPr lang="en-IN" sz="3600" b="1" dirty="0">
                <a:solidFill>
                  <a:srgbClr val="003366"/>
                </a:solidFill>
              </a:rPr>
              <a:t>1</a:t>
            </a:r>
            <a:endParaRPr sz="3600" b="1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05781"/>
            <a:ext cx="7429499" cy="3785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b="0" u="sng" dirty="0">
                <a:solidFill>
                  <a:srgbClr val="323232"/>
                </a:solidFill>
              </a:rPr>
              <a:t>Implemented features</a:t>
            </a:r>
            <a:r>
              <a:rPr sz="2400" b="0" dirty="0">
                <a:solidFill>
                  <a:srgbClr val="323232"/>
                </a:solidFill>
              </a:rPr>
              <a:t>:</a:t>
            </a:r>
          </a:p>
          <a:p>
            <a:r>
              <a:rPr sz="2400" b="0" dirty="0">
                <a:solidFill>
                  <a:srgbClr val="323232"/>
                </a:solidFill>
              </a:rPr>
              <a:t> Home Page with navigation.</a:t>
            </a:r>
          </a:p>
          <a:p>
            <a:r>
              <a:rPr sz="2400" b="0" dirty="0">
                <a:solidFill>
                  <a:srgbClr val="323232"/>
                </a:solidFill>
              </a:rPr>
              <a:t> Login &amp; Registration functionality.</a:t>
            </a:r>
          </a:p>
          <a:p>
            <a:r>
              <a:rPr sz="2400" b="0" dirty="0">
                <a:solidFill>
                  <a:srgbClr val="323232"/>
                </a:solidFill>
              </a:rPr>
              <a:t> Database connection for storing user registration details securely.</a:t>
            </a:r>
          </a:p>
          <a:p>
            <a:r>
              <a:rPr sz="2400" b="0" dirty="0">
                <a:solidFill>
                  <a:srgbClr val="323232"/>
                </a:solidFill>
              </a:rPr>
              <a:t>Future milestones will add adaptive quiz generation and admin dashboard.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387B-2844-D71C-842E-056840A5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475489"/>
            <a:ext cx="7429500" cy="950975"/>
          </a:xfrm>
        </p:spPr>
        <p:txBody>
          <a:bodyPr/>
          <a:lstStyle/>
          <a:p>
            <a:r>
              <a:rPr lang="en-IN" b="1" dirty="0">
                <a:solidFill>
                  <a:srgbClr val="003366"/>
                </a:solidFill>
              </a:rPr>
              <a:t>Milestone 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15FC-36A9-FD5C-581A-AF815F4A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1627632"/>
            <a:ext cx="7429500" cy="4171506"/>
          </a:xfrm>
        </p:spPr>
        <p:txBody>
          <a:bodyPr/>
          <a:lstStyle/>
          <a:p>
            <a:r>
              <a:rPr lang="en-IN" sz="2400" u="sng" cap="none" dirty="0">
                <a:solidFill>
                  <a:srgbClr val="323232"/>
                </a:solidFill>
              </a:rPr>
              <a:t>Implemented features</a:t>
            </a:r>
            <a:r>
              <a:rPr lang="en-IN" sz="2400" cap="none" dirty="0">
                <a:solidFill>
                  <a:srgbClr val="323232"/>
                </a:solidFill>
              </a:rPr>
              <a:t>:</a:t>
            </a:r>
            <a:endParaRPr lang="en-IN" sz="2400" b="1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Developed admin dashboard and user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 file upload (pdf → extract </a:t>
            </a:r>
            <a:r>
              <a:rPr lang="en-IN" sz="2400" cap="none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mcq’s</a:t>
            </a:r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Store </a:t>
            </a:r>
            <a:r>
              <a:rPr lang="en-IN" sz="2400" cap="none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mcq’s</a:t>
            </a:r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(topic, subtopic, difficulty, options, correct answer) in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Ensure admin can view, edit, and manage study materials.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30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E337-03F6-264E-660A-54FFA2C4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493777"/>
            <a:ext cx="7429500" cy="877823"/>
          </a:xfrm>
        </p:spPr>
        <p:txBody>
          <a:bodyPr/>
          <a:lstStyle/>
          <a:p>
            <a:r>
              <a:rPr lang="en-IN" b="1" dirty="0">
                <a:solidFill>
                  <a:srgbClr val="003366"/>
                </a:solidFill>
              </a:rPr>
              <a:t>Milestone 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1DA64-3E0B-688C-4C10-FA19D3A1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1490472"/>
            <a:ext cx="7429500" cy="4308666"/>
          </a:xfrm>
        </p:spPr>
        <p:txBody>
          <a:bodyPr/>
          <a:lstStyle/>
          <a:p>
            <a:r>
              <a:rPr lang="en-IN" sz="2800" u="sng" cap="none" dirty="0">
                <a:solidFill>
                  <a:srgbClr val="323232"/>
                </a:solidFill>
              </a:rPr>
              <a:t>Implemented features</a:t>
            </a:r>
            <a:r>
              <a:rPr lang="en-IN" sz="2800" cap="none" dirty="0">
                <a:solidFill>
                  <a:srgbClr val="323232"/>
                </a:solidFill>
              </a:rPr>
              <a:t>: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cap="none" dirty="0">
                <a:solidFill>
                  <a:schemeClr val="bg1"/>
                </a:solidFill>
              </a:rPr>
              <a:t>Added a new quiz history section in the user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1"/>
                </a:solidFill>
              </a:rPr>
              <a:t> Displayed topic, subtopic, difficulty, quizzes taken, and average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1"/>
                </a:solidFill>
              </a:rPr>
              <a:t> Updated quiz submission flow to store results and update history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1"/>
                </a:solidFill>
              </a:rPr>
              <a:t> Improved dashboard </a:t>
            </a:r>
            <a:r>
              <a:rPr lang="en-IN" sz="2400" cap="none" dirty="0" err="1">
                <a:solidFill>
                  <a:schemeClr val="bg1"/>
                </a:solidFill>
              </a:rPr>
              <a:t>ui</a:t>
            </a:r>
            <a:r>
              <a:rPr lang="en-IN" sz="2400" cap="none" dirty="0">
                <a:solidFill>
                  <a:schemeClr val="bg1"/>
                </a:solidFill>
              </a:rPr>
              <a:t> with a history table for better progress tracking.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74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665E-1A9D-3AAA-E56E-A9BB7984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512065"/>
            <a:ext cx="7429500" cy="70408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3366"/>
                </a:solidFill>
              </a:rPr>
              <a:t>Milestone 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9F1EE-FAF3-8AB4-BC1B-078CF625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1481328"/>
            <a:ext cx="7429500" cy="4317810"/>
          </a:xfrm>
        </p:spPr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Implemented features:</a:t>
            </a:r>
          </a:p>
          <a:p>
            <a:r>
              <a:rPr lang="en-US" sz="2000" cap="none" dirty="0">
                <a:solidFill>
                  <a:schemeClr val="bg1"/>
                </a:solidFill>
              </a:rPr>
              <a:t>. Added an ai-powered suggestion system on the user dashboard.</a:t>
            </a:r>
          </a:p>
          <a:p>
            <a:r>
              <a:rPr lang="en-US" sz="2000" cap="none" dirty="0">
                <a:solidFill>
                  <a:schemeClr val="bg1"/>
                </a:solidFill>
              </a:rPr>
              <a:t>. Suggested the next difficulty level based on the user’s average scores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Easy → medium (≥5 tests, avg ≥80%)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Medium → hard (≥5 tests, avg ≥75%)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Hard → next topic (≥3 tests, avg ≥80%)</a:t>
            </a:r>
          </a:p>
          <a:p>
            <a:r>
              <a:rPr lang="en-US" sz="2000" cap="none" dirty="0">
                <a:solidFill>
                  <a:schemeClr val="bg1"/>
                </a:solidFill>
              </a:rPr>
              <a:t>. Personalized learning recommendations to encourage progression.</a:t>
            </a:r>
          </a:p>
          <a:p>
            <a:r>
              <a:rPr lang="en-US" sz="2000" cap="none" dirty="0">
                <a:solidFill>
                  <a:schemeClr val="bg1"/>
                </a:solidFill>
              </a:rPr>
              <a:t>. Integrated suggestions into the dashboard </a:t>
            </a:r>
            <a:r>
              <a:rPr lang="en-US" sz="2000" cap="none" dirty="0" err="1">
                <a:solidFill>
                  <a:schemeClr val="bg1"/>
                </a:solidFill>
              </a:rPr>
              <a:t>ui</a:t>
            </a:r>
            <a:r>
              <a:rPr lang="en-US" sz="2000" cap="none" dirty="0">
                <a:solidFill>
                  <a:schemeClr val="bg1"/>
                </a:solidFill>
              </a:rPr>
              <a:t> for immediate visibility.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32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35B6-9A7D-FE21-8582-360F955C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DATABASE: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7F37AE-7C91-C639-A369-BA88B1834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032" y="1975104"/>
            <a:ext cx="6089904" cy="4352544"/>
          </a:xfrm>
        </p:spPr>
      </p:pic>
    </p:spTree>
    <p:extLst>
      <p:ext uri="{BB962C8B-B14F-4D97-AF65-F5344CB8AC3E}">
        <p14:creationId xmlns:p14="http://schemas.microsoft.com/office/powerpoint/2010/main" val="3987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2173</TotalTime>
  <Words>531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Tw Cen MT</vt:lpstr>
      <vt:lpstr>Circuit</vt:lpstr>
      <vt:lpstr>    SMARTQUIZZER</vt:lpstr>
      <vt:lpstr>  Introduction</vt:lpstr>
      <vt:lpstr>project overview</vt:lpstr>
      <vt:lpstr> project overview</vt:lpstr>
      <vt:lpstr>Milestone 1</vt:lpstr>
      <vt:lpstr>Milestone 2</vt:lpstr>
      <vt:lpstr>Milestone 3</vt:lpstr>
      <vt:lpstr>Milestone 4</vt:lpstr>
      <vt:lpstr>DATABASE:</vt:lpstr>
      <vt:lpstr>HOME PAGE:</vt:lpstr>
      <vt:lpstr>Register &amp; Login of users:</vt:lpstr>
      <vt:lpstr>User dashboard</vt:lpstr>
      <vt:lpstr>User Dashboard(quiz &amp; result)</vt:lpstr>
      <vt:lpstr>Admin dashboard</vt:lpstr>
      <vt:lpstr>Admin dashboard(upload pdf , study materials)</vt:lpstr>
      <vt:lpstr>Quiz history &amp; AI SUGGESTIONS</vt:lpstr>
      <vt:lpstr>conclusion</vt:lpstr>
      <vt:lpstr>TEAM MEMBERS</vt:lpstr>
      <vt:lpstr>         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Bhavya</dc:creator>
  <cp:keywords/>
  <dc:description>generated using python-pptx</dc:description>
  <cp:lastModifiedBy>Bhavya jujjavarapu</cp:lastModifiedBy>
  <cp:revision>28</cp:revision>
  <dcterms:created xsi:type="dcterms:W3CDTF">2013-01-27T09:14:16Z</dcterms:created>
  <dcterms:modified xsi:type="dcterms:W3CDTF">2025-10-03T12:35:48Z</dcterms:modified>
  <cp:category/>
</cp:coreProperties>
</file>