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9" r:id="rId4"/>
    <p:sldId id="258" r:id="rId5"/>
    <p:sldId id="270" r:id="rId6"/>
    <p:sldId id="271" r:id="rId7"/>
    <p:sldId id="259" r:id="rId8"/>
    <p:sldId id="260" r:id="rId9"/>
    <p:sldId id="261" r:id="rId10"/>
    <p:sldId id="262" r:id="rId11"/>
    <p:sldId id="266" r:id="rId12"/>
    <p:sldId id="263" r:id="rId13"/>
    <p:sldId id="264" r:id="rId14"/>
    <p:sldId id="265"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p:cViewPr varScale="1">
        <p:scale>
          <a:sx n="80" d="100"/>
          <a:sy n="80" d="100"/>
        </p:scale>
        <p:origin x="73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37CC197-3266-4ABE-9495-6CBDEDC82996}"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0A30A54-C169-4583-8540-B5F9CDE899DA}" type="slidenum">
              <a:rPr lang="en-IN" smtClean="0"/>
              <a:t>‹#›</a:t>
            </a:fld>
            <a:endParaRPr lang="en-IN"/>
          </a:p>
        </p:txBody>
      </p:sp>
    </p:spTree>
    <p:extLst>
      <p:ext uri="{BB962C8B-B14F-4D97-AF65-F5344CB8AC3E}">
        <p14:creationId xmlns:p14="http://schemas.microsoft.com/office/powerpoint/2010/main" val="2003617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90A30A54-C169-4583-8540-B5F9CDE899DA}" type="slidenum">
              <a:rPr lang="en-IN" smtClean="0"/>
              <a:t>14</a:t>
            </a:fld>
            <a:endParaRPr lang="en-IN"/>
          </a:p>
        </p:txBody>
      </p:sp>
    </p:spTree>
    <p:extLst>
      <p:ext uri="{BB962C8B-B14F-4D97-AF65-F5344CB8AC3E}">
        <p14:creationId xmlns:p14="http://schemas.microsoft.com/office/powerpoint/2010/main" val="1423496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udha0111/keyloggers.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570669"/>
          </a:xfrm>
          <a:prstGeom prst="rect">
            <a:avLst/>
          </a:prstGeom>
        </p:spPr>
        <p:txBody>
          <a:bodyPr vert="horz" wrap="square" lIns="0" tIns="16510" rIns="0" bIns="0" rtlCol="0">
            <a:spAutoFit/>
          </a:bodyPr>
          <a:lstStyle/>
          <a:p>
            <a:pPr marL="3213735">
              <a:lnSpc>
                <a:spcPct val="100000"/>
              </a:lnSpc>
              <a:spcBef>
                <a:spcPts val="130"/>
              </a:spcBef>
            </a:pPr>
            <a:r>
              <a:rPr lang="en-US" sz="3600" b="1" spc="15" dirty="0" err="1"/>
              <a:t>Tarigonda</a:t>
            </a:r>
            <a:r>
              <a:rPr lang="en-US" sz="3600" b="1" spc="15" dirty="0"/>
              <a:t> Gnana Sudha</a:t>
            </a: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B2DA-140A-1039-F0BC-176C4635D266}"/>
              </a:ext>
            </a:extLst>
          </p:cNvPr>
          <p:cNvSpPr>
            <a:spLocks noGrp="1"/>
          </p:cNvSpPr>
          <p:nvPr>
            <p:ph type="title"/>
          </p:nvPr>
        </p:nvSpPr>
        <p:spPr/>
        <p:txBody>
          <a:bodyPr/>
          <a:lstStyle/>
          <a:p>
            <a:r>
              <a:rPr lang="en-US" dirty="0"/>
              <a:t>Project link</a:t>
            </a:r>
            <a:endParaRPr lang="en-IN" dirty="0"/>
          </a:p>
        </p:txBody>
      </p:sp>
      <p:sp>
        <p:nvSpPr>
          <p:cNvPr id="3" name="TextBox 2">
            <a:extLst>
              <a:ext uri="{FF2B5EF4-FFF2-40B4-BE49-F238E27FC236}">
                <a16:creationId xmlns:a16="http://schemas.microsoft.com/office/drawing/2014/main" id="{EE72D91D-0B16-36A7-8DB2-18BE5C1D14B9}"/>
              </a:ext>
            </a:extLst>
          </p:cNvPr>
          <p:cNvSpPr txBox="1"/>
          <p:nvPr/>
        </p:nvSpPr>
        <p:spPr>
          <a:xfrm>
            <a:off x="780732" y="3657600"/>
            <a:ext cx="6096000" cy="369332"/>
          </a:xfrm>
          <a:prstGeom prst="rect">
            <a:avLst/>
          </a:prstGeom>
          <a:noFill/>
        </p:spPr>
        <p:txBody>
          <a:bodyPr wrap="square">
            <a:spAutoFit/>
          </a:bodyPr>
          <a:lstStyle/>
          <a:p>
            <a:pPr marL="285750" indent="-285750">
              <a:buFont typeface="Arial" panose="020B0604020202020204" pitchFamily="34" charset="0"/>
              <a:buChar char="•"/>
            </a:pPr>
            <a:r>
              <a:rPr lang="en-IN">
                <a:hlinkClick r:id="rId2"/>
              </a:rPr>
              <a:t>https://github.com/Sudha0111/keyloggers.git</a:t>
            </a:r>
            <a:endParaRPr lang="en-IN" dirty="0"/>
          </a:p>
        </p:txBody>
      </p:sp>
    </p:spTree>
    <p:extLst>
      <p:ext uri="{BB962C8B-B14F-4D97-AF65-F5344CB8AC3E}">
        <p14:creationId xmlns:p14="http://schemas.microsoft.com/office/powerpoint/2010/main" val="208835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sz="2400"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892</Words>
  <Application>Microsoft Office PowerPoint</Application>
  <PresentationFormat>Widescreen</PresentationFormat>
  <Paragraphs>93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Inter</vt:lpstr>
      <vt:lpstr>source-serif-pro</vt:lpstr>
      <vt:lpstr>Trebuchet MS</vt:lpstr>
      <vt:lpstr>Wingdings</vt:lpstr>
      <vt:lpstr>Office Theme</vt:lpstr>
      <vt:lpstr>Tarigonda Gnana Sudha</vt:lpstr>
      <vt:lpstr>PROJECT TITLE</vt:lpstr>
      <vt:lpstr>What is keylogging? </vt:lpstr>
      <vt:lpstr>AGENDA</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pottu</dc:creator>
  <cp:lastModifiedBy>IRSHAD AHAMMAD</cp:lastModifiedBy>
  <cp:revision>16</cp:revision>
  <dcterms:created xsi:type="dcterms:W3CDTF">2024-06-03T05:48:59Z</dcterms:created>
  <dcterms:modified xsi:type="dcterms:W3CDTF">2024-06-24T16:15:51Z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