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g"/>
  <Override PartName="/ppt/media/image13.jpg" ContentType="image/jpg"/>
  <Override PartName="/ppt/media/image14.jpg" ContentType="image/jpg"/>
  <Override PartName="/ppt/charts/chart1.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747BD8-4904-4210-A88E-0CFAF4E3BB1B}" v="60" dt="2024-08-25T13:00:12.94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docChgLst>
    <pc:chgData name="arun2703a@gmail.com" userId="c6feb8961782fc08" providerId="LiveId" clId="{AB747BD8-4904-4210-A88E-0CFAF4E3BB1B}"/>
    <pc:docChg chg="undo custSel addSld delSld modSld">
      <pc:chgData name="arun2703a@gmail.com" userId="c6feb8961782fc08" providerId="LiveId" clId="{AB747BD8-4904-4210-A88E-0CFAF4E3BB1B}" dt="2024-08-26T10:36:54.648" v="1830"/>
      <pc:docMkLst>
        <pc:docMk/>
      </pc:docMkLst>
      <pc:sldChg chg="modSp mod modAnim">
        <pc:chgData name="arun2703a@gmail.com" userId="c6feb8961782fc08" providerId="LiveId" clId="{AB747BD8-4904-4210-A88E-0CFAF4E3BB1B}" dt="2024-08-26T10:36:54.648" v="1830"/>
        <pc:sldMkLst>
          <pc:docMk/>
          <pc:sldMk cId="0" sldId="256"/>
        </pc:sldMkLst>
        <pc:spChg chg="mod">
          <ac:chgData name="arun2703a@gmail.com" userId="c6feb8961782fc08" providerId="LiveId" clId="{AB747BD8-4904-4210-A88E-0CFAF4E3BB1B}" dt="2024-08-25T04:24:17.749" v="21" actId="14100"/>
          <ac:spMkLst>
            <pc:docMk/>
            <pc:sldMk cId="0" sldId="256"/>
            <ac:spMk id="6" creationId="{00000000-0000-0000-0000-000000000000}"/>
          </ac:spMkLst>
        </pc:spChg>
        <pc:spChg chg="mod">
          <ac:chgData name="arun2703a@gmail.com" userId="c6feb8961782fc08" providerId="LiveId" clId="{AB747BD8-4904-4210-A88E-0CFAF4E3BB1B}" dt="2024-08-26T10:36:54.648" v="1830"/>
          <ac:spMkLst>
            <pc:docMk/>
            <pc:sldMk cId="0" sldId="256"/>
            <ac:spMk id="14" creationId="{D55ADE35-C35B-07C1-F5AA-C33B3DDB802E}"/>
          </ac:spMkLst>
        </pc:spChg>
      </pc:sldChg>
      <pc:sldChg chg="addSp modSp mod modAnim">
        <pc:chgData name="arun2703a@gmail.com" userId="c6feb8961782fc08" providerId="LiveId" clId="{AB747BD8-4904-4210-A88E-0CFAF4E3BB1B}" dt="2024-08-25T12:58:14.231" v="1729"/>
        <pc:sldMkLst>
          <pc:docMk/>
          <pc:sldMk cId="0" sldId="257"/>
        </pc:sldMkLst>
        <pc:spChg chg="mod">
          <ac:chgData name="arun2703a@gmail.com" userId="c6feb8961782fc08" providerId="LiveId" clId="{AB747BD8-4904-4210-A88E-0CFAF4E3BB1B}" dt="2024-08-25T11:29:51.532" v="126" actId="115"/>
          <ac:spMkLst>
            <pc:docMk/>
            <pc:sldMk cId="0" sldId="257"/>
            <ac:spMk id="17" creationId="{00000000-0000-0000-0000-000000000000}"/>
          </ac:spMkLst>
        </pc:spChg>
        <pc:spChg chg="mod">
          <ac:chgData name="arun2703a@gmail.com" userId="c6feb8961782fc08" providerId="LiveId" clId="{AB747BD8-4904-4210-A88E-0CFAF4E3BB1B}" dt="2024-08-25T04:26:21.954" v="96" actId="14100"/>
          <ac:spMkLst>
            <pc:docMk/>
            <pc:sldMk cId="0" sldId="257"/>
            <ac:spMk id="23" creationId="{F691EEC8-E83B-8506-163B-F39E906CCC0A}"/>
          </ac:spMkLst>
        </pc:spChg>
        <pc:picChg chg="add mod">
          <ac:chgData name="arun2703a@gmail.com" userId="c6feb8961782fc08" providerId="LiveId" clId="{AB747BD8-4904-4210-A88E-0CFAF4E3BB1B}" dt="2024-08-25T11:29:19.960" v="118" actId="1076"/>
          <ac:picMkLst>
            <pc:docMk/>
            <pc:sldMk cId="0" sldId="257"/>
            <ac:picMk id="21" creationId="{10B4EBCC-C6C4-F7DC-8AB8-16D69E4E1561}"/>
          </ac:picMkLst>
        </pc:picChg>
        <pc:picChg chg="add mod">
          <ac:chgData name="arun2703a@gmail.com" userId="c6feb8961782fc08" providerId="LiveId" clId="{AB747BD8-4904-4210-A88E-0CFAF4E3BB1B}" dt="2024-08-25T12:46:28.614" v="1627" actId="1076"/>
          <ac:picMkLst>
            <pc:docMk/>
            <pc:sldMk cId="0" sldId="257"/>
            <ac:picMk id="24" creationId="{0CBE2498-C822-F0E4-4852-2945E0C3BF91}"/>
          </ac:picMkLst>
        </pc:picChg>
        <pc:picChg chg="add mod">
          <ac:chgData name="arun2703a@gmail.com" userId="c6feb8961782fc08" providerId="LiveId" clId="{AB747BD8-4904-4210-A88E-0CFAF4E3BB1B}" dt="2024-08-25T12:48:37.875" v="1632" actId="1076"/>
          <ac:picMkLst>
            <pc:docMk/>
            <pc:sldMk cId="0" sldId="257"/>
            <ac:picMk id="26" creationId="{E2AE7F4B-5BB6-9BFD-EE47-8EAD62881A4B}"/>
          </ac:picMkLst>
        </pc:picChg>
      </pc:sldChg>
      <pc:sldChg chg="addSp modSp mod modAnim">
        <pc:chgData name="arun2703a@gmail.com" userId="c6feb8961782fc08" providerId="LiveId" clId="{AB747BD8-4904-4210-A88E-0CFAF4E3BB1B}" dt="2024-08-25T13:00:12.948" v="1760" actId="20577"/>
        <pc:sldMkLst>
          <pc:docMk/>
          <pc:sldMk cId="0" sldId="258"/>
        </pc:sldMkLst>
        <pc:spChg chg="mod">
          <ac:chgData name="arun2703a@gmail.com" userId="c6feb8961782fc08" providerId="LiveId" clId="{AB747BD8-4904-4210-A88E-0CFAF4E3BB1B}" dt="2024-08-25T13:00:12.948" v="1760" actId="20577"/>
          <ac:spMkLst>
            <pc:docMk/>
            <pc:sldMk cId="0" sldId="258"/>
            <ac:spMk id="21" creationId="{00000000-0000-0000-0000-000000000000}"/>
          </ac:spMkLst>
        </pc:spChg>
        <pc:picChg chg="add mod">
          <ac:chgData name="arun2703a@gmail.com" userId="c6feb8961782fc08" providerId="LiveId" clId="{AB747BD8-4904-4210-A88E-0CFAF4E3BB1B}" dt="2024-08-25T11:30:49.473" v="132" actId="1076"/>
          <ac:picMkLst>
            <pc:docMk/>
            <pc:sldMk cId="0" sldId="258"/>
            <ac:picMk id="24" creationId="{E887400F-49FD-32DE-5BE1-7D399E86470D}"/>
          </ac:picMkLst>
        </pc:picChg>
      </pc:sldChg>
      <pc:sldChg chg="addSp delSp modSp mod modAnim">
        <pc:chgData name="arun2703a@gmail.com" userId="c6feb8961782fc08" providerId="LiveId" clId="{AB747BD8-4904-4210-A88E-0CFAF4E3BB1B}" dt="2024-08-25T12:59:13.490" v="1743"/>
        <pc:sldMkLst>
          <pc:docMk/>
          <pc:sldMk cId="0" sldId="259"/>
        </pc:sldMkLst>
        <pc:spChg chg="mod">
          <ac:chgData name="arun2703a@gmail.com" userId="c6feb8961782fc08" providerId="LiveId" clId="{AB747BD8-4904-4210-A88E-0CFAF4E3BB1B}" dt="2024-08-25T11:34:19.021" v="148" actId="1076"/>
          <ac:spMkLst>
            <pc:docMk/>
            <pc:sldMk cId="0" sldId="259"/>
            <ac:spMk id="6" creationId="{00000000-0000-0000-0000-000000000000}"/>
          </ac:spMkLst>
        </pc:spChg>
        <pc:spChg chg="mod">
          <ac:chgData name="arun2703a@gmail.com" userId="c6feb8961782fc08" providerId="LiveId" clId="{AB747BD8-4904-4210-A88E-0CFAF4E3BB1B}" dt="2024-08-25T11:42:07.005" v="175" actId="115"/>
          <ac:spMkLst>
            <pc:docMk/>
            <pc:sldMk cId="0" sldId="259"/>
            <ac:spMk id="7" creationId="{00000000-0000-0000-0000-000000000000}"/>
          </ac:spMkLst>
        </pc:spChg>
        <pc:graphicFrameChg chg="add del modGraphic">
          <ac:chgData name="arun2703a@gmail.com" userId="c6feb8961782fc08" providerId="LiveId" clId="{AB747BD8-4904-4210-A88E-0CFAF4E3BB1B}" dt="2024-08-25T11:33:52.212" v="141" actId="1032"/>
          <ac:graphicFrameMkLst>
            <pc:docMk/>
            <pc:sldMk cId="0" sldId="259"/>
            <ac:graphicFrameMk id="9" creationId="{D6F2E8F8-4804-8CDD-2EE8-E0590CD72A35}"/>
          </ac:graphicFrameMkLst>
        </pc:graphicFrameChg>
        <pc:picChg chg="add del mod">
          <ac:chgData name="arun2703a@gmail.com" userId="c6feb8961782fc08" providerId="LiveId" clId="{AB747BD8-4904-4210-A88E-0CFAF4E3BB1B}" dt="2024-08-25T11:35:35.389" v="157" actId="21"/>
          <ac:picMkLst>
            <pc:docMk/>
            <pc:sldMk cId="0" sldId="259"/>
            <ac:picMk id="11" creationId="{0C2577D7-EF0F-216E-A339-E722C84F9FE3}"/>
          </ac:picMkLst>
        </pc:picChg>
      </pc:sldChg>
      <pc:sldChg chg="addSp delSp modSp mod modAnim">
        <pc:chgData name="arun2703a@gmail.com" userId="c6feb8961782fc08" providerId="LiveId" clId="{AB747BD8-4904-4210-A88E-0CFAF4E3BB1B}" dt="2024-08-25T12:59:07.726" v="1742"/>
        <pc:sldMkLst>
          <pc:docMk/>
          <pc:sldMk cId="0" sldId="260"/>
        </pc:sldMkLst>
        <pc:spChg chg="mod">
          <ac:chgData name="arun2703a@gmail.com" userId="c6feb8961782fc08" providerId="LiveId" clId="{AB747BD8-4904-4210-A88E-0CFAF4E3BB1B}" dt="2024-08-25T11:47:58.636" v="177" actId="1076"/>
          <ac:spMkLst>
            <pc:docMk/>
            <pc:sldMk cId="0" sldId="260"/>
            <ac:spMk id="6" creationId="{00000000-0000-0000-0000-000000000000}"/>
          </ac:spMkLst>
        </pc:spChg>
        <pc:spChg chg="mod">
          <ac:chgData name="arun2703a@gmail.com" userId="c6feb8961782fc08" providerId="LiveId" clId="{AB747BD8-4904-4210-A88E-0CFAF4E3BB1B}" dt="2024-08-25T11:51:12.149" v="205" actId="115"/>
          <ac:spMkLst>
            <pc:docMk/>
            <pc:sldMk cId="0" sldId="260"/>
            <ac:spMk id="7" creationId="{00000000-0000-0000-0000-000000000000}"/>
          </ac:spMkLst>
        </pc:spChg>
        <pc:spChg chg="add del mod">
          <ac:chgData name="arun2703a@gmail.com" userId="c6feb8961782fc08" providerId="LiveId" clId="{AB747BD8-4904-4210-A88E-0CFAF4E3BB1B}" dt="2024-08-25T11:35:39.494" v="158" actId="478"/>
          <ac:spMkLst>
            <pc:docMk/>
            <pc:sldMk cId="0" sldId="260"/>
            <ac:spMk id="9" creationId="{A9134549-0F65-7215-0D08-0E5AD7B636E8}"/>
          </ac:spMkLst>
        </pc:spChg>
        <pc:spChg chg="del mod">
          <ac:chgData name="arun2703a@gmail.com" userId="c6feb8961782fc08" providerId="LiveId" clId="{AB747BD8-4904-4210-A88E-0CFAF4E3BB1B}" dt="2024-08-25T11:47:56.220" v="176" actId="21"/>
          <ac:spMkLst>
            <pc:docMk/>
            <pc:sldMk cId="0" sldId="260"/>
            <ac:spMk id="11" creationId="{F050B57B-77CA-84FA-9910-3F41C17BBB48}"/>
          </ac:spMkLst>
        </pc:spChg>
        <pc:spChg chg="add del mod">
          <ac:chgData name="arun2703a@gmail.com" userId="c6feb8961782fc08" providerId="LiveId" clId="{AB747BD8-4904-4210-A88E-0CFAF4E3BB1B}" dt="2024-08-25T11:48:28.397" v="182" actId="21"/>
          <ac:spMkLst>
            <pc:docMk/>
            <pc:sldMk cId="0" sldId="260"/>
            <ac:spMk id="12" creationId="{B7DB7272-C4E7-BFB0-6676-C879C35BCC16}"/>
          </ac:spMkLst>
        </pc:spChg>
      </pc:sldChg>
      <pc:sldChg chg="addSp delSp modSp mod modAnim">
        <pc:chgData name="arun2703a@gmail.com" userId="c6feb8961782fc08" providerId="LiveId" clId="{AB747BD8-4904-4210-A88E-0CFAF4E3BB1B}" dt="2024-08-25T12:58:37.365" v="1736"/>
        <pc:sldMkLst>
          <pc:docMk/>
          <pc:sldMk cId="0" sldId="261"/>
        </pc:sldMkLst>
        <pc:spChg chg="mod">
          <ac:chgData name="arun2703a@gmail.com" userId="c6feb8961782fc08" providerId="LiveId" clId="{AB747BD8-4904-4210-A88E-0CFAF4E3BB1B}" dt="2024-08-25T11:52:20.758" v="206" actId="1076"/>
          <ac:spMkLst>
            <pc:docMk/>
            <pc:sldMk cId="0" sldId="261"/>
            <ac:spMk id="3" creationId="{00000000-0000-0000-0000-000000000000}"/>
          </ac:spMkLst>
        </pc:spChg>
        <pc:spChg chg="mod">
          <ac:chgData name="arun2703a@gmail.com" userId="c6feb8961782fc08" providerId="LiveId" clId="{AB747BD8-4904-4210-A88E-0CFAF4E3BB1B}" dt="2024-08-25T11:59:39.062" v="350" actId="20577"/>
          <ac:spMkLst>
            <pc:docMk/>
            <pc:sldMk cId="0" sldId="261"/>
            <ac:spMk id="5" creationId="{00000000-0000-0000-0000-000000000000}"/>
          </ac:spMkLst>
        </pc:spChg>
        <pc:spChg chg="add del mod">
          <ac:chgData name="arun2703a@gmail.com" userId="c6feb8961782fc08" providerId="LiveId" clId="{AB747BD8-4904-4210-A88E-0CFAF4E3BB1B}" dt="2024-08-25T11:58:06.193" v="258" actId="767"/>
          <ac:spMkLst>
            <pc:docMk/>
            <pc:sldMk cId="0" sldId="261"/>
            <ac:spMk id="7" creationId="{301A5D16-050D-42CF-FDBE-F7E40C65C076}"/>
          </ac:spMkLst>
        </pc:spChg>
        <pc:picChg chg="add mod">
          <ac:chgData name="arun2703a@gmail.com" userId="c6feb8961782fc08" providerId="LiveId" clId="{AB747BD8-4904-4210-A88E-0CFAF4E3BB1B}" dt="2024-08-25T12:49:42.917" v="1634" actId="1076"/>
          <ac:picMkLst>
            <pc:docMk/>
            <pc:sldMk cId="0" sldId="261"/>
            <ac:picMk id="10" creationId="{A71DA41F-8B62-A185-9382-0029E6E28ED8}"/>
          </ac:picMkLst>
        </pc:picChg>
      </pc:sldChg>
      <pc:sldChg chg="modSp mod modAnim">
        <pc:chgData name="arun2703a@gmail.com" userId="c6feb8961782fc08" providerId="LiveId" clId="{AB747BD8-4904-4210-A88E-0CFAF4E3BB1B}" dt="2024-08-25T12:58:45.763" v="1737"/>
        <pc:sldMkLst>
          <pc:docMk/>
          <pc:sldMk cId="0" sldId="262"/>
        </pc:sldMkLst>
        <pc:spChg chg="mod">
          <ac:chgData name="arun2703a@gmail.com" userId="c6feb8961782fc08" providerId="LiveId" clId="{AB747BD8-4904-4210-A88E-0CFAF4E3BB1B}" dt="2024-08-25T12:07:32.393" v="702" actId="20577"/>
          <ac:spMkLst>
            <pc:docMk/>
            <pc:sldMk cId="0" sldId="262"/>
            <ac:spMk id="6" creationId="{00000000-0000-0000-0000-000000000000}"/>
          </ac:spMkLst>
        </pc:spChg>
      </pc:sldChg>
      <pc:sldChg chg="modSp mod modAnim">
        <pc:chgData name="arun2703a@gmail.com" userId="c6feb8961782fc08" providerId="LiveId" clId="{AB747BD8-4904-4210-A88E-0CFAF4E3BB1B}" dt="2024-08-25T12:58:54.930" v="1740"/>
        <pc:sldMkLst>
          <pc:docMk/>
          <pc:sldMk cId="0" sldId="263"/>
        </pc:sldMkLst>
        <pc:spChg chg="mod">
          <ac:chgData name="arun2703a@gmail.com" userId="c6feb8961782fc08" providerId="LiveId" clId="{AB747BD8-4904-4210-A88E-0CFAF4E3BB1B}" dt="2024-08-25T12:19:47.809" v="1025" actId="1076"/>
          <ac:spMkLst>
            <pc:docMk/>
            <pc:sldMk cId="0" sldId="263"/>
            <ac:spMk id="4" creationId="{00000000-0000-0000-0000-000000000000}"/>
          </ac:spMkLst>
        </pc:spChg>
        <pc:spChg chg="mod">
          <ac:chgData name="arun2703a@gmail.com" userId="c6feb8961782fc08" providerId="LiveId" clId="{AB747BD8-4904-4210-A88E-0CFAF4E3BB1B}" dt="2024-08-25T12:21:08.579" v="1043" actId="14100"/>
          <ac:spMkLst>
            <pc:docMk/>
            <pc:sldMk cId="0" sldId="263"/>
            <ac:spMk id="7" creationId="{00000000-0000-0000-0000-000000000000}"/>
          </ac:spMkLst>
        </pc:spChg>
        <pc:spChg chg="mod">
          <ac:chgData name="arun2703a@gmail.com" userId="c6feb8961782fc08" providerId="LiveId" clId="{AB747BD8-4904-4210-A88E-0CFAF4E3BB1B}" dt="2024-08-25T12:20:31.496" v="1027" actId="1076"/>
          <ac:spMkLst>
            <pc:docMk/>
            <pc:sldMk cId="0" sldId="263"/>
            <ac:spMk id="9" creationId="{FAD9CEB2-36E1-0550-426B-2FAF97882044}"/>
          </ac:spMkLst>
        </pc:spChg>
      </pc:sldChg>
      <pc:sldChg chg="modSp mod">
        <pc:chgData name="arun2703a@gmail.com" userId="c6feb8961782fc08" providerId="LiveId" clId="{AB747BD8-4904-4210-A88E-0CFAF4E3BB1B}" dt="2024-08-25T12:33:56.300" v="1471"/>
        <pc:sldMkLst>
          <pc:docMk/>
          <pc:sldMk cId="0" sldId="264"/>
        </pc:sldMkLst>
        <pc:spChg chg="mod">
          <ac:chgData name="arun2703a@gmail.com" userId="c6feb8961782fc08" providerId="LiveId" clId="{AB747BD8-4904-4210-A88E-0CFAF4E3BB1B}" dt="2024-08-25T12:21:50.655" v="1052" actId="1076"/>
          <ac:spMkLst>
            <pc:docMk/>
            <pc:sldMk cId="0" sldId="264"/>
            <ac:spMk id="5" creationId="{00000000-0000-0000-0000-000000000000}"/>
          </ac:spMkLst>
        </pc:spChg>
        <pc:spChg chg="mod">
          <ac:chgData name="arun2703a@gmail.com" userId="c6feb8961782fc08" providerId="LiveId" clId="{AB747BD8-4904-4210-A88E-0CFAF4E3BB1B}" dt="2024-08-25T12:33:56.300" v="1471"/>
          <ac:spMkLst>
            <pc:docMk/>
            <pc:sldMk cId="0" sldId="264"/>
            <ac:spMk id="8" creationId="{00000000-0000-0000-0000-000000000000}"/>
          </ac:spMkLst>
        </pc:spChg>
      </pc:sldChg>
      <pc:sldChg chg="addSp modSp mod">
        <pc:chgData name="arun2703a@gmail.com" userId="c6feb8961782fc08" providerId="LiveId" clId="{AB747BD8-4904-4210-A88E-0CFAF4E3BB1B}" dt="2024-08-25T12:52:50.045" v="1643" actId="20577"/>
        <pc:sldMkLst>
          <pc:docMk/>
          <pc:sldMk cId="0" sldId="265"/>
        </pc:sldMkLst>
        <pc:spChg chg="mod">
          <ac:chgData name="arun2703a@gmail.com" userId="c6feb8961782fc08" providerId="LiveId" clId="{AB747BD8-4904-4210-A88E-0CFAF4E3BB1B}" dt="2024-08-25T12:37:12.005" v="1480" actId="1076"/>
          <ac:spMkLst>
            <pc:docMk/>
            <pc:sldMk cId="0" sldId="265"/>
            <ac:spMk id="3" creationId="{00000000-0000-0000-0000-000000000000}"/>
          </ac:spMkLst>
        </pc:spChg>
        <pc:spChg chg="mod">
          <ac:chgData name="arun2703a@gmail.com" userId="c6feb8961782fc08" providerId="LiveId" clId="{AB747BD8-4904-4210-A88E-0CFAF4E3BB1B}" dt="2024-08-25T12:37:39.014" v="1485" actId="1076"/>
          <ac:spMkLst>
            <pc:docMk/>
            <pc:sldMk cId="0" sldId="265"/>
            <ac:spMk id="4" creationId="{00000000-0000-0000-0000-000000000000}"/>
          </ac:spMkLst>
        </pc:spChg>
        <pc:spChg chg="mod">
          <ac:chgData name="arun2703a@gmail.com" userId="c6feb8961782fc08" providerId="LiveId" clId="{AB747BD8-4904-4210-A88E-0CFAF4E3BB1B}" dt="2024-08-25T12:37:16.274" v="1481" actId="1076"/>
          <ac:spMkLst>
            <pc:docMk/>
            <pc:sldMk cId="0" sldId="265"/>
            <ac:spMk id="5" creationId="{00000000-0000-0000-0000-000000000000}"/>
          </ac:spMkLst>
        </pc:spChg>
        <pc:spChg chg="mod">
          <ac:chgData name="arun2703a@gmail.com" userId="c6feb8961782fc08" providerId="LiveId" clId="{AB747BD8-4904-4210-A88E-0CFAF4E3BB1B}" dt="2024-08-25T12:52:50.045" v="1643" actId="20577"/>
          <ac:spMkLst>
            <pc:docMk/>
            <pc:sldMk cId="0" sldId="265"/>
            <ac:spMk id="7" creationId="{00000000-0000-0000-0000-000000000000}"/>
          </ac:spMkLst>
        </pc:spChg>
        <pc:graphicFrameChg chg="add mod">
          <ac:chgData name="arun2703a@gmail.com" userId="c6feb8961782fc08" providerId="LiveId" clId="{AB747BD8-4904-4210-A88E-0CFAF4E3BB1B}" dt="2024-08-25T12:37:32.757" v="1484" actId="14100"/>
          <ac:graphicFrameMkLst>
            <pc:docMk/>
            <pc:sldMk cId="0" sldId="265"/>
            <ac:graphicFrameMk id="2" creationId="{A594B595-30E1-4932-989B-E873ED0FAF66}"/>
          </ac:graphicFrameMkLst>
        </pc:graphicFrameChg>
      </pc:sldChg>
      <pc:sldChg chg="modSp mod">
        <pc:chgData name="arun2703a@gmail.com" userId="c6feb8961782fc08" providerId="LiveId" clId="{AB747BD8-4904-4210-A88E-0CFAF4E3BB1B}" dt="2024-08-25T12:54:50.404" v="1697" actId="20577"/>
        <pc:sldMkLst>
          <pc:docMk/>
          <pc:sldMk cId="2986442291" sldId="268"/>
        </pc:sldMkLst>
        <pc:spChg chg="mod">
          <ac:chgData name="arun2703a@gmail.com" userId="c6feb8961782fc08" providerId="LiveId" clId="{AB747BD8-4904-4210-A88E-0CFAF4E3BB1B}" dt="2024-08-25T12:54:50.404" v="1697" actId="20577"/>
          <ac:spMkLst>
            <pc:docMk/>
            <pc:sldMk cId="2986442291" sldId="268"/>
            <ac:spMk id="2" creationId="{F9A5CB5B-BDD0-5A64-1A7C-37D3C88F8F9E}"/>
          </ac:spMkLst>
        </pc:spChg>
      </pc:sldChg>
      <pc:sldChg chg="modSp mod">
        <pc:chgData name="arun2703a@gmail.com" userId="c6feb8961782fc08" providerId="LiveId" clId="{AB747BD8-4904-4210-A88E-0CFAF4E3BB1B}" dt="2024-08-25T12:14:48.235" v="986" actId="255"/>
        <pc:sldMkLst>
          <pc:docMk/>
          <pc:sldMk cId="2720660618" sldId="269"/>
        </pc:sldMkLst>
        <pc:spChg chg="mod">
          <ac:chgData name="arun2703a@gmail.com" userId="c6feb8961782fc08" providerId="LiveId" clId="{AB747BD8-4904-4210-A88E-0CFAF4E3BB1B}" dt="2024-08-25T12:14:48.235" v="986" actId="255"/>
          <ac:spMkLst>
            <pc:docMk/>
            <pc:sldMk cId="2720660618" sldId="269"/>
            <ac:spMk id="2" creationId="{6E06195E-16D6-79D8-7A9F-F8EB1FE9E212}"/>
          </ac:spMkLst>
        </pc:spChg>
      </pc:sldChg>
      <pc:sldChg chg="addSp delSp modSp new mod">
        <pc:chgData name="arun2703a@gmail.com" userId="c6feb8961782fc08" providerId="LiveId" clId="{AB747BD8-4904-4210-A88E-0CFAF4E3BB1B}" dt="2024-08-25T12:57:37.440" v="1722" actId="14100"/>
        <pc:sldMkLst>
          <pc:docMk/>
          <pc:sldMk cId="3672475134" sldId="270"/>
        </pc:sldMkLst>
        <pc:spChg chg="del mod">
          <ac:chgData name="arun2703a@gmail.com" userId="c6feb8961782fc08" providerId="LiveId" clId="{AB747BD8-4904-4210-A88E-0CFAF4E3BB1B}" dt="2024-08-25T12:56:20.360" v="1704" actId="478"/>
          <ac:spMkLst>
            <pc:docMk/>
            <pc:sldMk cId="3672475134" sldId="270"/>
            <ac:spMk id="2" creationId="{A1A766D9-D10A-F092-4377-1054364051F8}"/>
          </ac:spMkLst>
        </pc:spChg>
        <pc:spChg chg="mod">
          <ac:chgData name="arun2703a@gmail.com" userId="c6feb8961782fc08" providerId="LiveId" clId="{AB747BD8-4904-4210-A88E-0CFAF4E3BB1B}" dt="2024-08-25T12:57:27.246" v="1721" actId="20577"/>
          <ac:spMkLst>
            <pc:docMk/>
            <pc:sldMk cId="3672475134" sldId="270"/>
            <ac:spMk id="3" creationId="{DCA198F0-419D-03CF-6D25-B9947334E46E}"/>
          </ac:spMkLst>
        </pc:spChg>
        <pc:spChg chg="add mod">
          <ac:chgData name="arun2703a@gmail.com" userId="c6feb8961782fc08" providerId="LiveId" clId="{AB747BD8-4904-4210-A88E-0CFAF4E3BB1B}" dt="2024-08-25T12:57:37.440" v="1722" actId="14100"/>
          <ac:spMkLst>
            <pc:docMk/>
            <pc:sldMk cId="3672475134" sldId="270"/>
            <ac:spMk id="5" creationId="{21A8405C-8F55-FF02-27D5-A727DF023E59}"/>
          </ac:spMkLst>
        </pc:spChg>
      </pc:sldChg>
      <pc:sldChg chg="add del">
        <pc:chgData name="arun2703a@gmail.com" userId="c6feb8961782fc08" providerId="LiveId" clId="{AB747BD8-4904-4210-A88E-0CFAF4E3BB1B}" dt="2024-08-26T10:33:29.383" v="1762" actId="2890"/>
        <pc:sldMkLst>
          <pc:docMk/>
          <pc:sldMk cId="3612237323" sldId="271"/>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layout>
        <c:manualLayout>
          <c:xMode val="edge"/>
          <c:yMode val="edge"/>
          <c:x val="0.47107040578660825"/>
          <c:y val="1.5636106938435711E-2"/>
        </c:manualLayout>
      </c:layout>
      <c:overlay val="0"/>
      <c:spPr>
        <a:solidFill>
          <a:schemeClr val="bg2"/>
        </a:solidFill>
      </c:spPr>
    </c:title>
    <c:autoTitleDeleted val="0"/>
    <c:plotArea>
      <c:layout>
        <c:manualLayout>
          <c:layoutTarget val="inner"/>
          <c:xMode val="edge"/>
          <c:yMode val="edge"/>
          <c:x val="9.4930070216146606E-2"/>
          <c:y val="8.0677258901260498E-2"/>
          <c:w val="0.87860096572184421"/>
          <c:h val="0.78484260748789358"/>
        </c:manualLayout>
      </c:layout>
      <c:barChart>
        <c:barDir val="col"/>
        <c:grouping val="stacked"/>
        <c:varyColors val="0"/>
        <c:ser>
          <c:idx val="0"/>
          <c:order val="0"/>
          <c:tx>
            <c:strRef>
              <c:f>'https://d.docs.live.net/c6feb8961782fc08/Documents/[ARUN NM PROJECT^L.xlsx]Sheet1'!$F$2</c:f>
              <c:strCache>
                <c:ptCount val="1"/>
                <c:pt idx="0">
                  <c:v>Salary</c:v>
                </c:pt>
              </c:strCache>
            </c:strRef>
          </c:tx>
          <c:invertIfNegative val="0"/>
          <c:dPt>
            <c:idx val="6"/>
            <c:invertIfNegative val="0"/>
            <c:bubble3D val="0"/>
            <c:spPr>
              <a:solidFill>
                <a:srgbClr val="C00000"/>
              </a:solidFill>
            </c:spPr>
            <c:extLst>
              <c:ext xmlns:c16="http://schemas.microsoft.com/office/drawing/2014/chart" uri="{C3380CC4-5D6E-409C-BE32-E72D297353CC}">
                <c16:uniqueId val="{00000001-592E-42CD-BA38-A19119C1A6B3}"/>
              </c:ext>
            </c:extLst>
          </c:dPt>
          <c:dPt>
            <c:idx val="16"/>
            <c:invertIfNegative val="0"/>
            <c:bubble3D val="0"/>
            <c:spPr>
              <a:solidFill>
                <a:srgbClr val="C00000"/>
              </a:solidFill>
            </c:spPr>
            <c:extLst>
              <c:ext xmlns:c16="http://schemas.microsoft.com/office/drawing/2014/chart" uri="{C3380CC4-5D6E-409C-BE32-E72D297353CC}">
                <c16:uniqueId val="{00000003-592E-42CD-BA38-A19119C1A6B3}"/>
              </c:ext>
            </c:extLst>
          </c:dPt>
          <c:dPt>
            <c:idx val="19"/>
            <c:invertIfNegative val="0"/>
            <c:bubble3D val="0"/>
            <c:spPr>
              <a:solidFill>
                <a:schemeClr val="accent3">
                  <a:lumMod val="50000"/>
                </a:schemeClr>
              </a:solidFill>
            </c:spPr>
            <c:extLst>
              <c:ext xmlns:c16="http://schemas.microsoft.com/office/drawing/2014/chart" uri="{C3380CC4-5D6E-409C-BE32-E72D297353CC}">
                <c16:uniqueId val="{00000005-592E-42CD-BA38-A19119C1A6B3}"/>
              </c:ext>
            </c:extLst>
          </c:dPt>
          <c:dPt>
            <c:idx val="31"/>
            <c:invertIfNegative val="0"/>
            <c:bubble3D val="0"/>
            <c:spPr>
              <a:solidFill>
                <a:schemeClr val="accent3">
                  <a:lumMod val="50000"/>
                </a:schemeClr>
              </a:solidFill>
            </c:spPr>
            <c:extLst>
              <c:ext xmlns:c16="http://schemas.microsoft.com/office/drawing/2014/chart" uri="{C3380CC4-5D6E-409C-BE32-E72D297353CC}">
                <c16:uniqueId val="{00000007-592E-42CD-BA38-A19119C1A6B3}"/>
              </c:ext>
            </c:extLst>
          </c:dPt>
          <c:dPt>
            <c:idx val="32"/>
            <c:invertIfNegative val="0"/>
            <c:bubble3D val="0"/>
            <c:spPr>
              <a:solidFill>
                <a:schemeClr val="accent3">
                  <a:lumMod val="50000"/>
                </a:schemeClr>
              </a:solidFill>
            </c:spPr>
            <c:extLst>
              <c:ext xmlns:c16="http://schemas.microsoft.com/office/drawing/2014/chart" uri="{C3380CC4-5D6E-409C-BE32-E72D297353CC}">
                <c16:uniqueId val="{00000009-592E-42CD-BA38-A19119C1A6B3}"/>
              </c:ext>
            </c:extLst>
          </c:dPt>
          <c:dPt>
            <c:idx val="38"/>
            <c:invertIfNegative val="0"/>
            <c:bubble3D val="0"/>
            <c:spPr>
              <a:solidFill>
                <a:schemeClr val="accent3">
                  <a:lumMod val="50000"/>
                </a:schemeClr>
              </a:solidFill>
            </c:spPr>
            <c:extLst>
              <c:ext xmlns:c16="http://schemas.microsoft.com/office/drawing/2014/chart" uri="{C3380CC4-5D6E-409C-BE32-E72D297353CC}">
                <c16:uniqueId val="{0000000B-592E-42CD-BA38-A19119C1A6B3}"/>
              </c:ext>
            </c:extLst>
          </c:dPt>
          <c:val>
            <c:numRef>
              <c:f>'https://d.docs.live.net/c6feb8961782fc08/Documents/[ARUN NM PROJECT^L.xlsx]Sheet1'!$F$3:$F$42</c:f>
              <c:numCache>
                <c:formatCode>General</c:formatCode>
                <c:ptCount val="40"/>
                <c:pt idx="0">
                  <c:v>20000</c:v>
                </c:pt>
                <c:pt idx="1">
                  <c:v>10000</c:v>
                </c:pt>
                <c:pt idx="2">
                  <c:v>30000</c:v>
                </c:pt>
                <c:pt idx="3">
                  <c:v>45000</c:v>
                </c:pt>
                <c:pt idx="4">
                  <c:v>25000</c:v>
                </c:pt>
                <c:pt idx="5">
                  <c:v>15000</c:v>
                </c:pt>
                <c:pt idx="6">
                  <c:v>66000</c:v>
                </c:pt>
                <c:pt idx="7">
                  <c:v>29000</c:v>
                </c:pt>
                <c:pt idx="8">
                  <c:v>36000</c:v>
                </c:pt>
                <c:pt idx="9">
                  <c:v>12000</c:v>
                </c:pt>
                <c:pt idx="10">
                  <c:v>45000</c:v>
                </c:pt>
                <c:pt idx="11">
                  <c:v>28000</c:v>
                </c:pt>
                <c:pt idx="12">
                  <c:v>14000</c:v>
                </c:pt>
                <c:pt idx="13">
                  <c:v>11000</c:v>
                </c:pt>
                <c:pt idx="14">
                  <c:v>35000</c:v>
                </c:pt>
                <c:pt idx="15">
                  <c:v>43000</c:v>
                </c:pt>
                <c:pt idx="16">
                  <c:v>69000</c:v>
                </c:pt>
                <c:pt idx="17">
                  <c:v>24000</c:v>
                </c:pt>
                <c:pt idx="18">
                  <c:v>41000</c:v>
                </c:pt>
                <c:pt idx="19">
                  <c:v>52000</c:v>
                </c:pt>
                <c:pt idx="20">
                  <c:v>35000</c:v>
                </c:pt>
                <c:pt idx="21">
                  <c:v>33000</c:v>
                </c:pt>
                <c:pt idx="22">
                  <c:v>44000</c:v>
                </c:pt>
                <c:pt idx="23">
                  <c:v>11000</c:v>
                </c:pt>
                <c:pt idx="24">
                  <c:v>22000</c:v>
                </c:pt>
                <c:pt idx="25">
                  <c:v>14500</c:v>
                </c:pt>
                <c:pt idx="26">
                  <c:v>32500</c:v>
                </c:pt>
                <c:pt idx="27">
                  <c:v>12500</c:v>
                </c:pt>
                <c:pt idx="28">
                  <c:v>25000</c:v>
                </c:pt>
                <c:pt idx="29">
                  <c:v>12400</c:v>
                </c:pt>
                <c:pt idx="30">
                  <c:v>32500</c:v>
                </c:pt>
                <c:pt idx="31">
                  <c:v>52100</c:v>
                </c:pt>
                <c:pt idx="32">
                  <c:v>53200</c:v>
                </c:pt>
                <c:pt idx="33">
                  <c:v>45000</c:v>
                </c:pt>
                <c:pt idx="34">
                  <c:v>25300</c:v>
                </c:pt>
                <c:pt idx="35">
                  <c:v>25350</c:v>
                </c:pt>
                <c:pt idx="36">
                  <c:v>15200</c:v>
                </c:pt>
                <c:pt idx="37">
                  <c:v>33000</c:v>
                </c:pt>
                <c:pt idx="38">
                  <c:v>54000</c:v>
                </c:pt>
                <c:pt idx="39">
                  <c:v>32000</c:v>
                </c:pt>
              </c:numCache>
            </c:numRef>
          </c:val>
          <c:extLst>
            <c:ext xmlns:c16="http://schemas.microsoft.com/office/drawing/2014/chart" uri="{C3380CC4-5D6E-409C-BE32-E72D297353CC}">
              <c16:uniqueId val="{0000000C-592E-42CD-BA38-A19119C1A6B3}"/>
            </c:ext>
          </c:extLst>
        </c:ser>
        <c:dLbls>
          <c:showLegendKey val="0"/>
          <c:showVal val="0"/>
          <c:showCatName val="0"/>
          <c:showSerName val="0"/>
          <c:showPercent val="0"/>
          <c:showBubbleSize val="0"/>
        </c:dLbls>
        <c:gapWidth val="150"/>
        <c:overlap val="100"/>
        <c:axId val="342976768"/>
        <c:axId val="343841408"/>
      </c:barChart>
      <c:catAx>
        <c:axId val="342976768"/>
        <c:scaling>
          <c:orientation val="minMax"/>
        </c:scaling>
        <c:delete val="0"/>
        <c:axPos val="b"/>
        <c:majorTickMark val="out"/>
        <c:minorTickMark val="none"/>
        <c:tickLblPos val="nextTo"/>
        <c:crossAx val="343841408"/>
        <c:crosses val="autoZero"/>
        <c:auto val="1"/>
        <c:lblAlgn val="ctr"/>
        <c:lblOffset val="100"/>
        <c:noMultiLvlLbl val="0"/>
      </c:catAx>
      <c:valAx>
        <c:axId val="343841408"/>
        <c:scaling>
          <c:orientation val="minMax"/>
        </c:scaling>
        <c:delete val="0"/>
        <c:axPos val="l"/>
        <c:majorGridlines/>
        <c:numFmt formatCode="General" sourceLinked="1"/>
        <c:majorTickMark val="out"/>
        <c:minorTickMark val="none"/>
        <c:tickLblPos val="nextTo"/>
        <c:crossAx val="342976768"/>
        <c:crosses val="autoZero"/>
        <c:crossBetween val="between"/>
      </c:valAx>
      <c:dTable>
        <c:showHorzBorder val="1"/>
        <c:showVertBorder val="1"/>
        <c:showOutline val="1"/>
        <c:showKeys val="1"/>
        <c:spPr>
          <a:noFill/>
        </c:spPr>
      </c:dTable>
    </c:plotArea>
    <c:legend>
      <c:legendPos val="r"/>
      <c:overlay val="0"/>
      <c:txPr>
        <a:bodyPr/>
        <a:lstStyle/>
        <a:p>
          <a:pPr rtl="0">
            <a:defRPr/>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334000"/>
            <a:ext cx="723900" cy="604392"/>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 JAYASUDHA</a:t>
            </a:r>
          </a:p>
          <a:p>
            <a:r>
              <a:rPr lang="en-US" sz="2400" dirty="0"/>
              <a:t>REGISTER NO: 122200214 &amp; asunm110122200214</a:t>
            </a:r>
          </a:p>
          <a:p>
            <a:r>
              <a:rPr lang="en-US" sz="2400" dirty="0"/>
              <a:t>DEPARTMENT: COMMERCE</a:t>
            </a:r>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6"/>
            <a:ext cx="8251825" cy="632288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16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A198F0-419D-03CF-6D25-B9947334E46E}"/>
              </a:ext>
            </a:extLst>
          </p:cNvPr>
          <p:cNvSpPr>
            <a:spLocks noGrp="1"/>
          </p:cNvSpPr>
          <p:nvPr>
            <p:ph type="body" idx="1"/>
          </p:nvPr>
        </p:nvSpPr>
        <p:spPr>
          <a:xfrm>
            <a:off x="609600" y="1577340"/>
            <a:ext cx="10972800" cy="2769989"/>
          </a:xfrm>
        </p:spPr>
        <p:txBody>
          <a:bodyPr/>
          <a:lstStyle/>
          <a:p>
            <a:endParaRPr lang="en-US" sz="3600" b="1" u="sng" dirty="0">
              <a:effectLst>
                <a:outerShdw blurRad="38100" dist="38100" dir="2700000" algn="tl">
                  <a:srgbClr val="000000">
                    <a:alpha val="43137"/>
                  </a:srgbClr>
                </a:outerShdw>
              </a:effectLst>
            </a:endParaRPr>
          </a:p>
          <a:p>
            <a:r>
              <a:rPr lang="en-US" sz="3600" dirty="0">
                <a:latin typeface="Trebuchet MS"/>
                <a:cs typeface="Trebuchet MS"/>
              </a:rPr>
              <a:t>● </a:t>
            </a:r>
            <a:r>
              <a:rPr lang="en-US" sz="3200" dirty="0">
                <a:latin typeface="Trebuchet MS"/>
                <a:cs typeface="Trebuchet MS"/>
              </a:rPr>
              <a:t>TO FIND THE SALARY OF THE EMPLOYEE BY USING THE EXCEL</a:t>
            </a:r>
          </a:p>
          <a:p>
            <a:r>
              <a:rPr lang="en-US" sz="3600" dirty="0">
                <a:latin typeface="Trebuchet MS"/>
                <a:cs typeface="Trebuchet MS"/>
              </a:rPr>
              <a:t>●</a:t>
            </a:r>
            <a:r>
              <a:rPr lang="en-US" sz="3200" dirty="0">
                <a:latin typeface="Trebuchet MS"/>
                <a:cs typeface="Trebuchet MS"/>
              </a:rPr>
              <a:t>THE RESULTS SHOWN IN THE GRAPH.</a:t>
            </a:r>
          </a:p>
          <a:p>
            <a:endParaRPr lang="en-IN" sz="3600" dirty="0"/>
          </a:p>
        </p:txBody>
      </p:sp>
      <p:sp>
        <p:nvSpPr>
          <p:cNvPr id="5" name="Title 4">
            <a:extLst>
              <a:ext uri="{FF2B5EF4-FFF2-40B4-BE49-F238E27FC236}">
                <a16:creationId xmlns:a16="http://schemas.microsoft.com/office/drawing/2014/main" id="{21A8405C-8F55-FF02-27D5-A727DF023E59}"/>
              </a:ext>
            </a:extLst>
          </p:cNvPr>
          <p:cNvSpPr>
            <a:spLocks noGrp="1"/>
          </p:cNvSpPr>
          <p:nvPr>
            <p:ph type="title"/>
          </p:nvPr>
        </p:nvSpPr>
        <p:spPr>
          <a:xfrm>
            <a:off x="685800" y="685800"/>
            <a:ext cx="5867401" cy="533400"/>
          </a:xfrm>
        </p:spPr>
        <p:txBody>
          <a:bodyPr/>
          <a:lstStyle/>
          <a:p>
            <a:r>
              <a:rPr lang="en-US" sz="4800" b="1" u="sng" dirty="0">
                <a:effectLst>
                  <a:outerShdw blurRad="38100" dist="38100" dir="2700000" algn="tl">
                    <a:srgbClr val="000000">
                      <a:alpha val="43137"/>
                    </a:srgbClr>
                  </a:outerShdw>
                </a:effectLst>
              </a:rPr>
              <a:t>SUMMARY:</a:t>
            </a:r>
            <a:br>
              <a:rPr lang="en-US" sz="4800" b="1" u="sng" dirty="0">
                <a:effectLst>
                  <a:outerShdw blurRad="38100" dist="38100" dir="2700000" algn="tl">
                    <a:srgbClr val="000000">
                      <a:alpha val="43137"/>
                    </a:srgbClr>
                  </a:outerShdw>
                </a:effectLst>
              </a:rPr>
            </a:br>
            <a:endParaRPr lang="en-IN" dirty="0"/>
          </a:p>
        </p:txBody>
      </p:sp>
    </p:spTree>
    <p:extLst>
      <p:ext uri="{BB962C8B-B14F-4D97-AF65-F5344CB8AC3E}">
        <p14:creationId xmlns:p14="http://schemas.microsoft.com/office/powerpoint/2010/main" val="3672475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6099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0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88735" y="66452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130868" cy="752129"/>
          </a:xfrm>
          <a:prstGeom prst="rect">
            <a:avLst/>
          </a:prstGeom>
        </p:spPr>
        <p:txBody>
          <a:bodyPr vert="horz" wrap="square" lIns="0" tIns="13335" rIns="0" bIns="0" rtlCol="0">
            <a:spAutoFit/>
          </a:bodyPr>
          <a:lstStyle/>
          <a:p>
            <a:pPr marL="12700">
              <a:lnSpc>
                <a:spcPct val="100000"/>
              </a:lnSpc>
              <a:spcBef>
                <a:spcPts val="105"/>
              </a:spcBef>
            </a:pPr>
            <a:r>
              <a:rPr u="sng" dirty="0">
                <a:effectLst>
                  <a:outerShdw blurRad="38100" dist="38100" dir="2700000" algn="tl">
                    <a:srgbClr val="000000">
                      <a:alpha val="43137"/>
                    </a:srgbClr>
                  </a:outerShdw>
                </a:effectLst>
              </a:rPr>
              <a:t>R</a:t>
            </a:r>
            <a:r>
              <a:rPr u="sng" spc="-40" dirty="0">
                <a:effectLst>
                  <a:outerShdw blurRad="38100" dist="38100" dir="2700000" algn="tl">
                    <a:srgbClr val="000000">
                      <a:alpha val="43137"/>
                    </a:srgbClr>
                  </a:outerShdw>
                </a:effectLst>
              </a:rPr>
              <a:t>E</a:t>
            </a:r>
            <a:r>
              <a:rPr u="sng" spc="15" dirty="0">
                <a:effectLst>
                  <a:outerShdw blurRad="38100" dist="38100" dir="2700000" algn="tl">
                    <a:srgbClr val="000000">
                      <a:alpha val="43137"/>
                    </a:srgbClr>
                  </a:outerShdw>
                </a:effectLst>
              </a:rPr>
              <a:t>S</a:t>
            </a:r>
            <a:r>
              <a:rPr u="sng" spc="-30" dirty="0">
                <a:effectLst>
                  <a:outerShdw blurRad="38100" dist="38100" dir="2700000" algn="tl">
                    <a:srgbClr val="000000">
                      <a:alpha val="43137"/>
                    </a:srgbClr>
                  </a:outerShdw>
                </a:effectLst>
              </a:rPr>
              <a:t>U</a:t>
            </a:r>
            <a:r>
              <a:rPr u="sng" spc="-405" dirty="0">
                <a:effectLst>
                  <a:outerShdw blurRad="38100" dist="38100" dir="2700000" algn="tl">
                    <a:srgbClr val="000000">
                      <a:alpha val="43137"/>
                    </a:srgbClr>
                  </a:outerShdw>
                </a:effectLst>
              </a:rPr>
              <a:t>L</a:t>
            </a:r>
            <a:r>
              <a:rPr u="sng" dirty="0">
                <a:effectLst>
                  <a:outerShdw blurRad="38100" dist="38100" dir="2700000" algn="tl">
                    <a:srgbClr val="000000">
                      <a:alpha val="43137"/>
                    </a:srgbClr>
                  </a:outerShdw>
                </a:effectLst>
              </a:rPr>
              <a:t>TS</a:t>
            </a:r>
            <a:r>
              <a:rPr lang="en-US" u="sng" dirty="0">
                <a:effectLst>
                  <a:outerShdw blurRad="38100" dist="38100" dir="2700000" algn="tl">
                    <a:srgbClr val="000000">
                      <a:alpha val="43137"/>
                    </a:srgbClr>
                  </a:outerShdw>
                </a:effectLst>
              </a:rPr>
              <a:t>: </a:t>
            </a:r>
            <a:endParaRPr u="sng" dirty="0">
              <a:effectLst>
                <a:outerShdw blurRad="38100" dist="38100" dir="2700000" algn="tl">
                  <a:srgbClr val="000000">
                    <a:alpha val="43137"/>
                  </a:srgbClr>
                </a:outerShdw>
              </a:effectLs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descr="H">
            <a:extLst>
              <a:ext uri="{FF2B5EF4-FFF2-40B4-BE49-F238E27FC236}">
                <a16:creationId xmlns:a16="http://schemas.microsoft.com/office/drawing/2014/main" id="{A594B595-30E1-4932-989B-E873ED0FAF66}"/>
              </a:ext>
            </a:extLst>
          </p:cNvPr>
          <p:cNvGraphicFramePr>
            <a:graphicFrameLocks/>
          </p:cNvGraphicFramePr>
          <p:nvPr>
            <p:extLst>
              <p:ext uri="{D42A27DB-BD31-4B8C-83A1-F6EECF244321}">
                <p14:modId xmlns:p14="http://schemas.microsoft.com/office/powerpoint/2010/main" val="2795837652"/>
              </p:ext>
            </p:extLst>
          </p:nvPr>
        </p:nvGraphicFramePr>
        <p:xfrm>
          <a:off x="0" y="1181678"/>
          <a:ext cx="9448801" cy="49174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3" y="914400"/>
            <a:ext cx="9226868" cy="3385542"/>
          </a:xfrm>
        </p:spPr>
        <p:txBody>
          <a:bodyPr/>
          <a:lstStyle/>
          <a:p>
            <a: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SALARY ANALYSIS THE SOME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EMPLOYEES ARE GET HIGHER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SALARY IN THE DEPARTMENT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QUALITY AND SALES.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6275" y="829627"/>
            <a:ext cx="39731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914400" y="2019300"/>
            <a:ext cx="8896350"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10B4EBCC-C6C4-F7DC-8AB8-16D69E4E1561}"/>
              </a:ext>
            </a:extLst>
          </p:cNvPr>
          <p:cNvPicPr>
            <a:picLocks noChangeAspect="1"/>
          </p:cNvPicPr>
          <p:nvPr/>
        </p:nvPicPr>
        <p:blipFill>
          <a:blip r:embed="rId4"/>
          <a:stretch>
            <a:fillRect/>
          </a:stretch>
        </p:blipFill>
        <p:spPr>
          <a:xfrm>
            <a:off x="1481618" y="3977343"/>
            <a:ext cx="317019" cy="323116"/>
          </a:xfrm>
          <a:prstGeom prst="rect">
            <a:avLst/>
          </a:prstGeom>
        </p:spPr>
      </p:pic>
      <p:pic>
        <p:nvPicPr>
          <p:cNvPr id="24" name="Picture 23">
            <a:extLst>
              <a:ext uri="{FF2B5EF4-FFF2-40B4-BE49-F238E27FC236}">
                <a16:creationId xmlns:a16="http://schemas.microsoft.com/office/drawing/2014/main" id="{0CBE2498-C822-F0E4-4852-2945E0C3BF91}"/>
              </a:ext>
            </a:extLst>
          </p:cNvPr>
          <p:cNvPicPr>
            <a:picLocks noChangeAspect="1"/>
          </p:cNvPicPr>
          <p:nvPr/>
        </p:nvPicPr>
        <p:blipFill>
          <a:blip r:embed="rId5"/>
          <a:stretch>
            <a:fillRect/>
          </a:stretch>
        </p:blipFill>
        <p:spPr>
          <a:xfrm>
            <a:off x="8766714" y="601007"/>
            <a:ext cx="457240" cy="457240"/>
          </a:xfrm>
          <a:prstGeom prst="rect">
            <a:avLst/>
          </a:prstGeom>
        </p:spPr>
      </p:pic>
      <p:pic>
        <p:nvPicPr>
          <p:cNvPr id="26" name="Picture 25">
            <a:extLst>
              <a:ext uri="{FF2B5EF4-FFF2-40B4-BE49-F238E27FC236}">
                <a16:creationId xmlns:a16="http://schemas.microsoft.com/office/drawing/2014/main" id="{E2AE7F4B-5BB6-9BFD-EE47-8EAD62881A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8949" y="3334378"/>
            <a:ext cx="4123709" cy="32066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ircle(in)">
                                      <p:cBhvr>
                                        <p:cTn id="7"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613025" cy="752129"/>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r>
              <a:rPr lang="en-US" u="sng" dirty="0"/>
              <a:t>:</a:t>
            </a:r>
            <a:endParaRPr u="sng"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E887400F-49FD-32DE-5BE1-7D399E86470D}"/>
              </a:ext>
            </a:extLst>
          </p:cNvPr>
          <p:cNvPicPr>
            <a:picLocks noChangeAspect="1"/>
          </p:cNvPicPr>
          <p:nvPr/>
        </p:nvPicPr>
        <p:blipFill>
          <a:blip r:embed="rId5"/>
          <a:stretch>
            <a:fillRect/>
          </a:stretch>
        </p:blipFill>
        <p:spPr>
          <a:xfrm>
            <a:off x="10701089" y="302485"/>
            <a:ext cx="652329" cy="6523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4175" y="1083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859613"/>
            <a:ext cx="6481128" cy="4464043"/>
          </a:xfrm>
          <a:prstGeom prst="rect">
            <a:avLst/>
          </a:prstGeom>
        </p:spPr>
        <p:txBody>
          <a:bodyPr vert="horz" wrap="square" lIns="0" tIns="16510" rIns="0" bIns="0" rtlCol="0" anchor="ctr">
            <a:spAutoFit/>
          </a:bodyPr>
          <a:lstStyle/>
          <a:p>
            <a:pPr marL="12700">
              <a:lnSpc>
                <a:spcPct val="100000"/>
              </a:lnSpc>
              <a:spcBef>
                <a:spcPts val="130"/>
              </a:spcBef>
              <a:tabLst>
                <a:tab pos="2727960" algn="l"/>
              </a:tabLst>
            </a:pPr>
            <a:r>
              <a:rPr sz="3600" u="sng" spc="-20" dirty="0"/>
              <a:t>P</a:t>
            </a:r>
            <a:r>
              <a:rPr sz="3600" u="sng" spc="15" dirty="0"/>
              <a:t>ROB</a:t>
            </a:r>
            <a:r>
              <a:rPr sz="3600" u="sng" spc="55" dirty="0"/>
              <a:t>L</a:t>
            </a:r>
            <a:r>
              <a:rPr sz="3600" u="sng" spc="-20" dirty="0"/>
              <a:t>E</a:t>
            </a:r>
            <a:r>
              <a:rPr sz="3600" u="sng" spc="20" dirty="0"/>
              <a:t>M</a:t>
            </a:r>
            <a:r>
              <a:rPr lang="en-US" sz="3600" u="sng" spc="20" dirty="0"/>
              <a:t> </a:t>
            </a:r>
            <a:r>
              <a:rPr sz="3600" u="sng" spc="10" dirty="0"/>
              <a:t>S</a:t>
            </a:r>
            <a:r>
              <a:rPr sz="3600" u="sng" spc="-370" dirty="0"/>
              <a:t>T</a:t>
            </a:r>
            <a:r>
              <a:rPr sz="3600" u="sng" spc="-375" dirty="0"/>
              <a:t>A</a:t>
            </a:r>
            <a:r>
              <a:rPr sz="3600" u="sng" spc="15" dirty="0"/>
              <a:t>T</a:t>
            </a:r>
            <a:r>
              <a:rPr sz="3600" u="sng" spc="-10" dirty="0"/>
              <a:t>E</a:t>
            </a:r>
            <a:r>
              <a:rPr sz="3600" u="sng" spc="-20" dirty="0"/>
              <a:t>ME</a:t>
            </a:r>
            <a:r>
              <a:rPr sz="3600" u="sng" spc="10" dirty="0"/>
              <a:t>NT</a:t>
            </a:r>
            <a:br>
              <a:rPr lang="en-US" sz="4250" u="sng" spc="10" dirty="0"/>
            </a:br>
            <a:br>
              <a:rPr lang="en-IN" sz="4250" spc="10" dirty="0"/>
            </a:br>
            <a:r>
              <a:rPr lang="en-IN" sz="4250" spc="10" dirty="0"/>
              <a:t> </a:t>
            </a:r>
            <a:r>
              <a:rPr lang="en-US" sz="2800" spc="10" dirty="0"/>
              <a:t>Analyzing employee salaries helps ensure fair compensation, identify wage disparities, and align pay structures with industry standards. It also aids in budgeting and financial planning, ensuring that salary expenses are sustainable. </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88655"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29627"/>
            <a:ext cx="7096125" cy="532581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br>
              <a:rPr lang="en-US" sz="4250" spc="-20" dirty="0"/>
            </a:br>
            <a:br>
              <a:rPr lang="en-IN" sz="4250" spc="-20" dirty="0"/>
            </a:br>
            <a:r>
              <a:rPr lang="en-US" sz="2000" spc="-20" dirty="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br>
              <a:rPr lang="en-US" sz="2000" spc="-20" dirty="0"/>
            </a:br>
            <a:br>
              <a:rPr lang="en-US" sz="2000" spc="-20" dirty="0"/>
            </a:br>
            <a:br>
              <a:rPr lang="en-US" sz="1200" spc="-20" dirty="0"/>
            </a:br>
            <a:br>
              <a:rPr lang="en-US" sz="1200" spc="-20" dirty="0"/>
            </a:br>
            <a:br>
              <a:rPr lang="en-US" sz="1200" spc="-20" dirty="0"/>
            </a:br>
            <a:br>
              <a:rPr lang="en-IN" sz="1200" spc="-20" dirty="0"/>
            </a:br>
            <a:endParaRPr sz="1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149148"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-HUMAN RESOURCES(HR)</a:t>
            </a:r>
            <a:br>
              <a:rPr lang="en-IN" sz="3200" spc="5" dirty="0"/>
            </a:br>
            <a:r>
              <a:rPr lang="en-IN" sz="3200" spc="5" dirty="0"/>
              <a:t>-MANAGEMENT &amp; EXECUTIVES</a:t>
            </a:r>
            <a:br>
              <a:rPr lang="en-IN" sz="3200" spc="5" dirty="0"/>
            </a:br>
            <a:r>
              <a:rPr lang="en-IN" sz="3200" spc="5" dirty="0"/>
              <a:t>-FINANCE DEPARTMENT</a:t>
            </a:r>
            <a:br>
              <a:rPr lang="en-IN" sz="3200" spc="5" dirty="0"/>
            </a:br>
            <a:r>
              <a:rPr lang="en-IN" sz="3200" spc="5" dirty="0"/>
              <a:t>-TEAM LEADER</a:t>
            </a:r>
            <a:br>
              <a:rPr lang="en-IN" sz="3200" spc="5" dirty="0"/>
            </a:br>
            <a:r>
              <a:rPr lang="en-IN" sz="3200" spc="5" dirty="0"/>
              <a:t>-EMPLOYEES</a:t>
            </a: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a:extLst>
              <a:ext uri="{FF2B5EF4-FFF2-40B4-BE49-F238E27FC236}">
                <a16:creationId xmlns:a16="http://schemas.microsoft.com/office/drawing/2014/main" id="{A71DA41F-8B62-A185-9382-0029E6E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657600"/>
            <a:ext cx="3933825" cy="241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781050"/>
            <a:ext cx="9500235" cy="561499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2800" dirty="0"/>
              <a:t>CONDITIONAL FORMATTING-SALARY</a:t>
            </a:r>
            <a:br>
              <a:rPr lang="en-IN" sz="2800" dirty="0"/>
            </a:br>
            <a:r>
              <a:rPr lang="en-IN" sz="2800" dirty="0"/>
              <a:t>                      FILTER-REMOVE</a:t>
            </a:r>
            <a:br>
              <a:rPr lang="en-IN" sz="2800" dirty="0"/>
            </a:br>
            <a:r>
              <a:rPr lang="en-IN" sz="2800" dirty="0"/>
              <a:t>                      FORMULA-PERFROMANCE</a:t>
            </a:r>
            <a:br>
              <a:rPr lang="en-IN" sz="2800" dirty="0"/>
            </a:br>
            <a:r>
              <a:rPr lang="en-IN" sz="2800" dirty="0"/>
              <a:t>                      GRAPH- DATA VISUALIZTION</a:t>
            </a:r>
            <a:br>
              <a:rPr lang="en-IN" sz="2800" dirty="0"/>
            </a:br>
            <a:br>
              <a:rPr lang="en-IN" sz="2800" dirty="0"/>
            </a:br>
            <a:br>
              <a:rPr lang="en-IN" sz="3600" dirty="0"/>
            </a:b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385444"/>
            <a:ext cx="10827067" cy="5539978"/>
          </a:xfrm>
        </p:spPr>
        <p:txBody>
          <a:bodyPr/>
          <a:lstStyle/>
          <a:p>
            <a:r>
              <a:rPr lang="en-IN" dirty="0"/>
              <a:t>Dataset Description</a:t>
            </a:r>
            <a:br>
              <a:rPr lang="en-IN" dirty="0"/>
            </a:br>
            <a:br>
              <a:rPr lang="en-IN" dirty="0"/>
            </a:br>
            <a:r>
              <a:rPr lang="en-IN" sz="2400" dirty="0"/>
              <a:t>EMPLOYEE DETAILS-KAGGLE.COM</a:t>
            </a:r>
            <a:br>
              <a:rPr lang="en-IN" sz="2400" dirty="0"/>
            </a:br>
            <a:r>
              <a:rPr lang="en-IN" sz="2400" dirty="0"/>
              <a:t>30-FEATURES</a:t>
            </a:r>
            <a:br>
              <a:rPr lang="en-IN" sz="2400" dirty="0"/>
            </a:br>
            <a:r>
              <a:rPr lang="en-IN" sz="2400" dirty="0"/>
              <a:t>11-FEATURES</a:t>
            </a:r>
            <a:br>
              <a:rPr lang="en-IN" sz="2400" dirty="0"/>
            </a:br>
            <a:r>
              <a:rPr lang="en-IN" sz="2400" dirty="0"/>
              <a:t>NAME-TEXT</a:t>
            </a:r>
            <a:br>
              <a:rPr lang="en-IN" sz="2400" dirty="0"/>
            </a:br>
            <a:r>
              <a:rPr lang="en-IN" sz="2400" dirty="0"/>
              <a:t>JOINING YEAR-NUMBERS</a:t>
            </a:r>
            <a:br>
              <a:rPr lang="en-IN" sz="2400" dirty="0"/>
            </a:br>
            <a:r>
              <a:rPr lang="en-IN" sz="2400" dirty="0"/>
              <a:t>GENDER-MALE OR FEMALE</a:t>
            </a:r>
            <a:br>
              <a:rPr lang="en-IN" sz="2400" dirty="0"/>
            </a:br>
            <a:r>
              <a:rPr lang="en-IN" sz="2400" dirty="0"/>
              <a:t>AGE-NUMBERS</a:t>
            </a:r>
            <a:br>
              <a:rPr lang="en-IN" sz="2400" dirty="0"/>
            </a:br>
            <a:r>
              <a:rPr lang="en-IN" sz="2400" dirty="0"/>
              <a:t>SALARY-NUMBERS</a:t>
            </a:r>
            <a:br>
              <a:rPr lang="en-IN" sz="2400" dirty="0"/>
            </a:br>
            <a:r>
              <a:rPr lang="en-IN" sz="2400" dirty="0"/>
              <a:t>WORK LOCATION-TEXT</a:t>
            </a:r>
            <a:br>
              <a:rPr lang="en-IN" sz="2400" dirty="0"/>
            </a:br>
            <a:r>
              <a:rPr lang="en-IN" sz="2400" dirty="0"/>
              <a:t>EMPLOYEE RATING-NUMBERS</a:t>
            </a:r>
            <a:br>
              <a:rPr lang="en-IN" sz="2400" dirty="0"/>
            </a:br>
            <a:r>
              <a:rPr lang="en-IN" sz="2400" dirty="0"/>
              <a:t>PERFORMANCE-TEXT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7514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4" y="654939"/>
            <a:ext cx="9070975" cy="230960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br>
              <a:rPr lang="en-IN" sz="4250" spc="20" dirty="0"/>
            </a:br>
            <a:r>
              <a:rPr lang="en-IN" sz="3200" spc="20" dirty="0"/>
              <a:t>PERFORMANCE LEVEL</a:t>
            </a:r>
            <a:r>
              <a:rPr lang="en-US" sz="3200" spc="20" dirty="0"/>
              <a:t> =IFS(J3&gt;=5,"Very High",J3&gt;=4,"High",J3&gt;=3,“MED",TRUE,"LOW")</a:t>
            </a:r>
            <a:endParaRPr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83192" y="234949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418</Words>
  <Application>Microsoft Office PowerPoint</Application>
  <PresentationFormat>Widescreen</PresentationFormat>
  <Paragraphs>56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employee salaries helps ensure fair compensation, identify wage disparities, and align pay structures with industry standards. It also aids in budgeting and financial planning, ensuring that salary expenses are sustainable. </vt:lpstr>
      <vt:lpstr>PROJECT OVERVIEW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      </vt:lpstr>
      <vt:lpstr>WHO ARE THE END USERS?  -HUMAN RESOURCES(HR) -MANAGEMENT &amp; EXECUTIVES -FINANCE DEPARTMENT -TEAM LEADER -EMPLOYEES  </vt:lpstr>
      <vt:lpstr>OUR SOLUTION AND ITS VALUE PROPOSITION                   CONDITIONAL FORMATTING-SALARY                       FILTER-REMOVE                       FORMULA-PERFROMANCE                       GRAPH- DATA VISUALIZTION     </vt:lpstr>
      <vt:lpstr>Dataset Description  EMPLOYEE DETAILS-KAGGLE.COM 30-FEATURES 11-FEATURES NAME-TEXT JOINING YEAR-NUMBERS GENDER-MALE OR FEMALE AGE-NUMBERS SALARY-NUMBERS WORK LOCATION-TEXT EMPLOYEE RATING-NUMBERS PERFORMANCE-TEXT</vt:lpstr>
      <vt:lpstr>THE "WOW" IN OUR SOLUTION  PERFORMANCE LEVEL =IFS(J3&gt;=5,"Very High",J3&gt;=4,"High",J3&gt;=3,“MED",TRUE,"LOW")</vt:lpstr>
      <vt:lpstr>PowerPoint Presentation</vt:lpstr>
      <vt:lpstr>SUMMARY: </vt:lpstr>
      <vt:lpstr>RESULTS: </vt:lpstr>
      <vt:lpstr>CONCLUSION:  IN THIS SALARY ANALYSIS THE SOME OF EMPLOYEES ARE GET HIGHER  SALARY IN THE DEPARTMENT OF  QUALITY AND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arun2703a@gmail.com</cp:lastModifiedBy>
  <cp:revision>12</cp:revision>
  <dcterms:created xsi:type="dcterms:W3CDTF">2024-03-29T15:07:22Z</dcterms:created>
  <dcterms:modified xsi:type="dcterms:W3CDTF">2024-08-26T10:37:03Z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