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969" autoAdjust="0"/>
  </p:normalViewPr>
  <p:slideViewPr>
    <p:cSldViewPr>
      <p:cViewPr varScale="1">
        <p:scale>
          <a:sx n="69" d="100"/>
          <a:sy n="69" d="100"/>
        </p:scale>
        <p:origin x="75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kul N" userId="e7914e88934c99fb" providerId="LiveId" clId="{98A739DA-1696-4758-B3B3-B0FDCE20AC5F}"/>
    <pc:docChg chg="modSld">
      <pc:chgData name="Gokul N" userId="e7914e88934c99fb" providerId="LiveId" clId="{98A739DA-1696-4758-B3B3-B0FDCE20AC5F}" dt="2024-08-30T09:28:06.617" v="80" actId="20577"/>
      <pc:docMkLst>
        <pc:docMk/>
      </pc:docMkLst>
      <pc:sldChg chg="modSp mod">
        <pc:chgData name="Gokul N" userId="e7914e88934c99fb" providerId="LiveId" clId="{98A739DA-1696-4758-B3B3-B0FDCE20AC5F}" dt="2024-08-30T09:28:06.617" v="80" actId="20577"/>
        <pc:sldMkLst>
          <pc:docMk/>
          <pc:sldMk cId="0" sldId="256"/>
        </pc:sldMkLst>
        <pc:spChg chg="mod">
          <ac:chgData name="Gokul N" userId="e7914e88934c99fb" providerId="LiveId" clId="{98A739DA-1696-4758-B3B3-B0FDCE20AC5F}" dt="2024-08-30T09:28:06.617" v="80" actId="20577"/>
          <ac:spMkLst>
            <pc:docMk/>
            <pc:sldMk cId="0" sldId="256"/>
            <ac:spMk id="14" creationId="{D55ADE35-C35B-07C1-F5AA-C33B3DDB802E}"/>
          </ac:spMkLst>
        </pc:spChg>
      </pc:sldChg>
      <pc:sldChg chg="modSp mod">
        <pc:chgData name="Gokul N" userId="e7914e88934c99fb" providerId="LiveId" clId="{98A739DA-1696-4758-B3B3-B0FDCE20AC5F}" dt="2024-08-30T06:48:33.873" v="7" actId="255"/>
        <pc:sldMkLst>
          <pc:docMk/>
          <pc:sldMk cId="0" sldId="257"/>
        </pc:sldMkLst>
        <pc:spChg chg="mod">
          <ac:chgData name="Gokul N" userId="e7914e88934c99fb" providerId="LiveId" clId="{98A739DA-1696-4758-B3B3-B0FDCE20AC5F}" dt="2024-08-30T06:48:33.873" v="7" actId="255"/>
          <ac:spMkLst>
            <pc:docMk/>
            <pc:sldMk cId="0" sldId="257"/>
            <ac:spMk id="17" creationId="{00000000-0000-0000-0000-000000000000}"/>
          </ac:spMkLst>
        </pc:spChg>
        <pc:spChg chg="mod">
          <ac:chgData name="Gokul N" userId="e7914e88934c99fb" providerId="LiveId" clId="{98A739DA-1696-4758-B3B3-B0FDCE20AC5F}" dt="2024-08-30T06:48:12.360" v="5" actId="255"/>
          <ac:spMkLst>
            <pc:docMk/>
            <pc:sldMk cId="0" sldId="257"/>
            <ac:spMk id="23" creationId="{F691EEC8-E83B-8506-163B-F39E906CCC0A}"/>
          </ac:spMkLst>
        </pc:spChg>
      </pc:sldChg>
      <pc:sldChg chg="modSp mod">
        <pc:chgData name="Gokul N" userId="e7914e88934c99fb" providerId="LiveId" clId="{98A739DA-1696-4758-B3B3-B0FDCE20AC5F}" dt="2024-08-30T06:48:58.085" v="10" actId="255"/>
        <pc:sldMkLst>
          <pc:docMk/>
          <pc:sldMk cId="0" sldId="258"/>
        </pc:sldMkLst>
        <pc:spChg chg="mod">
          <ac:chgData name="Gokul N" userId="e7914e88934c99fb" providerId="LiveId" clId="{98A739DA-1696-4758-B3B3-B0FDCE20AC5F}" dt="2024-08-30T06:48:48.577" v="9" actId="255"/>
          <ac:spMkLst>
            <pc:docMk/>
            <pc:sldMk cId="0" sldId="258"/>
            <ac:spMk id="21" creationId="{00000000-0000-0000-0000-000000000000}"/>
          </ac:spMkLst>
        </pc:spChg>
        <pc:spChg chg="mod">
          <ac:chgData name="Gokul N" userId="e7914e88934c99fb" providerId="LiveId" clId="{98A739DA-1696-4758-B3B3-B0FDCE20AC5F}" dt="2024-08-30T06:48:58.085" v="10" actId="255"/>
          <ac:spMkLst>
            <pc:docMk/>
            <pc:sldMk cId="0" sldId="258"/>
            <ac:spMk id="23" creationId="{D0827FA3-A9D4-0FE5-45BE-664C8C920E82}"/>
          </ac:spMkLst>
        </pc:spChg>
      </pc:sldChg>
      <pc:sldChg chg="modSp mod">
        <pc:chgData name="Gokul N" userId="e7914e88934c99fb" providerId="LiveId" clId="{98A739DA-1696-4758-B3B3-B0FDCE20AC5F}" dt="2024-08-30T06:50:18.649" v="17" actId="20577"/>
        <pc:sldMkLst>
          <pc:docMk/>
          <pc:sldMk cId="0" sldId="259"/>
        </pc:sldMkLst>
        <pc:spChg chg="mod">
          <ac:chgData name="Gokul N" userId="e7914e88934c99fb" providerId="LiveId" clId="{98A739DA-1696-4758-B3B3-B0FDCE20AC5F}" dt="2024-08-30T06:50:18.649" v="17" actId="20577"/>
          <ac:spMkLst>
            <pc:docMk/>
            <pc:sldMk cId="0" sldId="259"/>
            <ac:spMk id="7" creationId="{00000000-0000-0000-0000-000000000000}"/>
          </ac:spMkLst>
        </pc:spChg>
      </pc:sldChg>
      <pc:sldChg chg="modSp mod">
        <pc:chgData name="Gokul N" userId="e7914e88934c99fb" providerId="LiveId" clId="{98A739DA-1696-4758-B3B3-B0FDCE20AC5F}" dt="2024-08-30T06:51:14.662" v="21" actId="20577"/>
        <pc:sldMkLst>
          <pc:docMk/>
          <pc:sldMk cId="0" sldId="260"/>
        </pc:sldMkLst>
        <pc:spChg chg="mod">
          <ac:chgData name="Gokul N" userId="e7914e88934c99fb" providerId="LiveId" clId="{98A739DA-1696-4758-B3B3-B0FDCE20AC5F}" dt="2024-08-30T06:51:14.662" v="21" actId="20577"/>
          <ac:spMkLst>
            <pc:docMk/>
            <pc:sldMk cId="0" sldId="260"/>
            <ac:spMk id="7" creationId="{00000000-0000-0000-0000-000000000000}"/>
          </ac:spMkLst>
        </pc:spChg>
      </pc:sldChg>
      <pc:sldChg chg="modSp mod">
        <pc:chgData name="Gokul N" userId="e7914e88934c99fb" providerId="LiveId" clId="{98A739DA-1696-4758-B3B3-B0FDCE20AC5F}" dt="2024-08-30T06:52:10.171" v="23" actId="255"/>
        <pc:sldMkLst>
          <pc:docMk/>
          <pc:sldMk cId="0" sldId="261"/>
        </pc:sldMkLst>
        <pc:spChg chg="mod">
          <ac:chgData name="Gokul N" userId="e7914e88934c99fb" providerId="LiveId" clId="{98A739DA-1696-4758-B3B3-B0FDCE20AC5F}" dt="2024-08-30T06:51:42.906" v="22" actId="2711"/>
          <ac:spMkLst>
            <pc:docMk/>
            <pc:sldMk cId="0" sldId="261"/>
            <ac:spMk id="5" creationId="{00000000-0000-0000-0000-000000000000}"/>
          </ac:spMkLst>
        </pc:spChg>
        <pc:spChg chg="mod">
          <ac:chgData name="Gokul N" userId="e7914e88934c99fb" providerId="LiveId" clId="{98A739DA-1696-4758-B3B3-B0FDCE20AC5F}" dt="2024-08-30T06:52:10.171" v="23" actId="255"/>
          <ac:spMkLst>
            <pc:docMk/>
            <pc:sldMk cId="0" sldId="261"/>
            <ac:spMk id="7" creationId="{08A417AE-C421-5D3B-351D-91505459A8D5}"/>
          </ac:spMkLst>
        </pc:spChg>
      </pc:sldChg>
      <pc:sldChg chg="modSp mod">
        <pc:chgData name="Gokul N" userId="e7914e88934c99fb" providerId="LiveId" clId="{98A739DA-1696-4758-B3B3-B0FDCE20AC5F}" dt="2024-08-30T06:57:22.506" v="27" actId="14100"/>
        <pc:sldMkLst>
          <pc:docMk/>
          <pc:sldMk cId="0" sldId="262"/>
        </pc:sldMkLst>
        <pc:spChg chg="mod">
          <ac:chgData name="Gokul N" userId="e7914e88934c99fb" providerId="LiveId" clId="{98A739DA-1696-4758-B3B3-B0FDCE20AC5F}" dt="2024-08-30T06:57:22.506" v="27" actId="14100"/>
          <ac:spMkLst>
            <pc:docMk/>
            <pc:sldMk cId="0" sldId="262"/>
            <ac:spMk id="8" creationId="{3951F982-7BEE-8AE1-9C47-B97F35976D23}"/>
          </ac:spMkLst>
        </pc:spChg>
      </pc:sldChg>
      <pc:sldChg chg="modSp mod">
        <pc:chgData name="Gokul N" userId="e7914e88934c99fb" providerId="LiveId" clId="{98A739DA-1696-4758-B3B3-B0FDCE20AC5F}" dt="2024-08-30T06:58:25.567" v="34" actId="255"/>
        <pc:sldMkLst>
          <pc:docMk/>
          <pc:sldMk cId="0" sldId="263"/>
        </pc:sldMkLst>
        <pc:spChg chg="mod">
          <ac:chgData name="Gokul N" userId="e7914e88934c99fb" providerId="LiveId" clId="{98A739DA-1696-4758-B3B3-B0FDCE20AC5F}" dt="2024-08-30T06:58:15.440" v="33" actId="255"/>
          <ac:spMkLst>
            <pc:docMk/>
            <pc:sldMk cId="0" sldId="263"/>
            <ac:spMk id="7" creationId="{00000000-0000-0000-0000-000000000000}"/>
          </ac:spMkLst>
        </pc:spChg>
        <pc:spChg chg="mod">
          <ac:chgData name="Gokul N" userId="e7914e88934c99fb" providerId="LiveId" clId="{98A739DA-1696-4758-B3B3-B0FDCE20AC5F}" dt="2024-08-30T06:58:25.567" v="34" actId="255"/>
          <ac:spMkLst>
            <pc:docMk/>
            <pc:sldMk cId="0" sldId="263"/>
            <ac:spMk id="9" creationId="{FAD9CEB2-36E1-0550-426B-2FAF97882044}"/>
          </ac:spMkLst>
        </pc:spChg>
      </pc:sldChg>
      <pc:sldChg chg="modSp mod">
        <pc:chgData name="Gokul N" userId="e7914e88934c99fb" providerId="LiveId" clId="{98A739DA-1696-4758-B3B3-B0FDCE20AC5F}" dt="2024-08-30T07:00:12.952" v="40" actId="2711"/>
        <pc:sldMkLst>
          <pc:docMk/>
          <pc:sldMk cId="0" sldId="264"/>
        </pc:sldMkLst>
        <pc:spChg chg="mod">
          <ac:chgData name="Gokul N" userId="e7914e88934c99fb" providerId="LiveId" clId="{98A739DA-1696-4758-B3B3-B0FDCE20AC5F}" dt="2024-08-30T07:00:12.952" v="40" actId="2711"/>
          <ac:spMkLst>
            <pc:docMk/>
            <pc:sldMk cId="0" sldId="264"/>
            <ac:spMk id="2" creationId="{4ABA7223-057E-55ED-1975-D79B076C9A44}"/>
          </ac:spMkLst>
        </pc:spChg>
      </pc:sldChg>
      <pc:sldChg chg="modSp mod">
        <pc:chgData name="Gokul N" userId="e7914e88934c99fb" providerId="LiveId" clId="{98A739DA-1696-4758-B3B3-B0FDCE20AC5F}" dt="2024-08-30T07:00:28.142" v="42" actId="255"/>
        <pc:sldMkLst>
          <pc:docMk/>
          <pc:sldMk cId="0" sldId="265"/>
        </pc:sldMkLst>
        <pc:spChg chg="mod">
          <ac:chgData name="Gokul N" userId="e7914e88934c99fb" providerId="LiveId" clId="{98A739DA-1696-4758-B3B3-B0FDCE20AC5F}" dt="2024-08-30T07:00:28.142" v="42" actId="255"/>
          <ac:spMkLst>
            <pc:docMk/>
            <pc:sldMk cId="0" sldId="265"/>
            <ac:spMk id="7" creationId="{00000000-0000-0000-0000-000000000000}"/>
          </ac:spMkLst>
        </pc:spChg>
      </pc:sldChg>
      <pc:sldChg chg="modSp mod">
        <pc:chgData name="Gokul N" userId="e7914e88934c99fb" providerId="LiveId" clId="{98A739DA-1696-4758-B3B3-B0FDCE20AC5F}" dt="2024-08-30T07:00:51.805" v="45" actId="255"/>
        <pc:sldMkLst>
          <pc:docMk/>
          <pc:sldMk cId="2986442291" sldId="268"/>
        </pc:sldMkLst>
        <pc:spChg chg="mod">
          <ac:chgData name="Gokul N" userId="e7914e88934c99fb" providerId="LiveId" clId="{98A739DA-1696-4758-B3B3-B0FDCE20AC5F}" dt="2024-08-30T07:00:37.517" v="43" actId="255"/>
          <ac:spMkLst>
            <pc:docMk/>
            <pc:sldMk cId="2986442291" sldId="268"/>
            <ac:spMk id="2" creationId="{F9A5CB5B-BDD0-5A64-1A7C-37D3C88F8F9E}"/>
          </ac:spMkLst>
        </pc:spChg>
        <pc:spChg chg="mod">
          <ac:chgData name="Gokul N" userId="e7914e88934c99fb" providerId="LiveId" clId="{98A739DA-1696-4758-B3B3-B0FDCE20AC5F}" dt="2024-08-30T07:00:51.805" v="45" actId="255"/>
          <ac:spMkLst>
            <pc:docMk/>
            <pc:sldMk cId="2986442291" sldId="268"/>
            <ac:spMk id="3" creationId="{2A3435A2-F06D-CBA7-A4B1-F2F2F8F5ABA0}"/>
          </ac:spMkLst>
        </pc:spChg>
      </pc:sldChg>
      <pc:sldChg chg="modSp mod">
        <pc:chgData name="Gokul N" userId="e7914e88934c99fb" providerId="LiveId" clId="{98A739DA-1696-4758-B3B3-B0FDCE20AC5F}" dt="2024-08-30T06:57:57.199" v="31" actId="255"/>
        <pc:sldMkLst>
          <pc:docMk/>
          <pc:sldMk cId="2720660618" sldId="269"/>
        </pc:sldMkLst>
        <pc:spChg chg="mod">
          <ac:chgData name="Gokul N" userId="e7914e88934c99fb" providerId="LiveId" clId="{98A739DA-1696-4758-B3B3-B0FDCE20AC5F}" dt="2024-08-30T06:57:38.217" v="29" actId="255"/>
          <ac:spMkLst>
            <pc:docMk/>
            <pc:sldMk cId="2720660618" sldId="269"/>
            <ac:spMk id="2" creationId="{6E06195E-16D6-79D8-7A9F-F8EB1FE9E212}"/>
          </ac:spMkLst>
        </pc:spChg>
        <pc:spChg chg="mod">
          <ac:chgData name="Gokul N" userId="e7914e88934c99fb" providerId="LiveId" clId="{98A739DA-1696-4758-B3B3-B0FDCE20AC5F}" dt="2024-08-30T06:57:57.199" v="31" actId="255"/>
          <ac:spMkLst>
            <pc:docMk/>
            <pc:sldMk cId="2720660618" sldId="269"/>
            <ac:spMk id="3" creationId="{208DF707-60A5-57C2-4C7F-F77DDC6C47DB}"/>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DMIN\Downloads\employee_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[employee_data.xlsx]Sheet1!PivotTable1</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
        <c:idx val="132"/>
        <c:spPr>
          <a:solidFill>
            <a:schemeClr val="accent1"/>
          </a:solidFill>
          <a:ln w="25400">
            <a:solidFill>
              <a:schemeClr val="lt1"/>
            </a:solidFill>
          </a:ln>
          <a:effectLst/>
          <a:sp3d contourW="25400">
            <a:contourClr>
              <a:schemeClr val="lt1"/>
            </a:contourClr>
          </a:sp3d>
        </c:spPr>
      </c:pivotFmt>
      <c:pivotFmt>
        <c:idx val="133"/>
        <c:spPr>
          <a:solidFill>
            <a:schemeClr val="accent1"/>
          </a:solidFill>
          <a:ln w="25400">
            <a:solidFill>
              <a:schemeClr val="lt1"/>
            </a:solidFill>
          </a:ln>
          <a:effectLst/>
          <a:sp3d contourW="25400">
            <a:contourClr>
              <a:schemeClr val="lt1"/>
            </a:contourClr>
          </a:sp3d>
        </c:spPr>
      </c:pivotFmt>
      <c:pivotFmt>
        <c:idx val="134"/>
        <c:spPr>
          <a:solidFill>
            <a:schemeClr val="accent1"/>
          </a:solidFill>
          <a:ln w="25400">
            <a:solidFill>
              <a:schemeClr val="lt1"/>
            </a:solidFill>
          </a:ln>
          <a:effectLst/>
          <a:sp3d contourW="25400">
            <a:contourClr>
              <a:schemeClr val="lt1"/>
            </a:contourClr>
          </a:sp3d>
        </c:spPr>
      </c:pivotFmt>
      <c:pivotFmt>
        <c:idx val="135"/>
        <c:spPr>
          <a:solidFill>
            <a:schemeClr val="accent1"/>
          </a:solidFill>
          <a:ln w="25400">
            <a:solidFill>
              <a:schemeClr val="lt1"/>
            </a:solidFill>
          </a:ln>
          <a:effectLst/>
          <a:sp3d contourW="25400">
            <a:contourClr>
              <a:schemeClr val="lt1"/>
            </a:contourClr>
          </a:sp3d>
        </c:spPr>
      </c:pivotFmt>
      <c:pivotFmt>
        <c:idx val="136"/>
        <c:spPr>
          <a:solidFill>
            <a:schemeClr val="accent1"/>
          </a:solidFill>
          <a:ln w="25400">
            <a:solidFill>
              <a:schemeClr val="lt1"/>
            </a:solidFill>
          </a:ln>
          <a:effectLst/>
          <a:sp3d contourW="25400">
            <a:contourClr>
              <a:schemeClr val="lt1"/>
            </a:contourClr>
          </a:sp3d>
        </c:spPr>
      </c:pivotFmt>
      <c:pivotFmt>
        <c:idx val="137"/>
        <c:spPr>
          <a:solidFill>
            <a:schemeClr val="accent1"/>
          </a:solidFill>
          <a:ln w="25400">
            <a:solidFill>
              <a:schemeClr val="lt1"/>
            </a:solidFill>
          </a:ln>
          <a:effectLst/>
          <a:sp3d contourW="25400">
            <a:contourClr>
              <a:schemeClr val="lt1"/>
            </a:contourClr>
          </a:sp3d>
        </c:spPr>
      </c:pivotFmt>
      <c:pivotFmt>
        <c:idx val="138"/>
        <c:spPr>
          <a:solidFill>
            <a:schemeClr val="accent1"/>
          </a:solidFill>
          <a:ln w="25400">
            <a:solidFill>
              <a:schemeClr val="lt1"/>
            </a:solidFill>
          </a:ln>
          <a:effectLst/>
          <a:sp3d contourW="25400">
            <a:contourClr>
              <a:schemeClr val="lt1"/>
            </a:contourClr>
          </a:sp3d>
        </c:spPr>
      </c:pivotFmt>
      <c:pivotFmt>
        <c:idx val="139"/>
        <c:spPr>
          <a:solidFill>
            <a:schemeClr val="accent1"/>
          </a:solidFill>
          <a:ln w="25400">
            <a:solidFill>
              <a:schemeClr val="lt1"/>
            </a:solidFill>
          </a:ln>
          <a:effectLst/>
          <a:sp3d contourW="25400">
            <a:contourClr>
              <a:schemeClr val="lt1"/>
            </a:contourClr>
          </a:sp3d>
        </c:spPr>
      </c:pivotFmt>
      <c:pivotFmt>
        <c:idx val="140"/>
        <c:spPr>
          <a:solidFill>
            <a:schemeClr val="accent1"/>
          </a:solidFill>
          <a:ln w="25400">
            <a:solidFill>
              <a:schemeClr val="lt1"/>
            </a:solidFill>
          </a:ln>
          <a:effectLst/>
          <a:sp3d contourW="25400">
            <a:contourClr>
              <a:schemeClr val="lt1"/>
            </a:contourClr>
          </a:sp3d>
        </c:spPr>
      </c:pivotFmt>
      <c:pivotFmt>
        <c:idx val="141"/>
        <c:spPr>
          <a:solidFill>
            <a:schemeClr val="accent1"/>
          </a:solidFill>
          <a:ln w="25400">
            <a:solidFill>
              <a:schemeClr val="lt1"/>
            </a:solidFill>
          </a:ln>
          <a:effectLst/>
          <a:sp3d contourW="25400">
            <a:contourClr>
              <a:schemeClr val="lt1"/>
            </a:contourClr>
          </a:sp3d>
        </c:spPr>
      </c:pivotFmt>
      <c:pivotFmt>
        <c:idx val="142"/>
        <c:spPr>
          <a:solidFill>
            <a:schemeClr val="accent1"/>
          </a:solidFill>
          <a:ln w="25400">
            <a:solidFill>
              <a:schemeClr val="lt1"/>
            </a:solidFill>
          </a:ln>
          <a:effectLst/>
          <a:sp3d contourW="25400">
            <a:contourClr>
              <a:schemeClr val="lt1"/>
            </a:contourClr>
          </a:sp3d>
        </c:spPr>
      </c:pivotFmt>
      <c:pivotFmt>
        <c:idx val="143"/>
        <c:spPr>
          <a:solidFill>
            <a:schemeClr val="accent1"/>
          </a:solidFill>
          <a:ln w="25400">
            <a:solidFill>
              <a:schemeClr val="lt1"/>
            </a:solidFill>
          </a:ln>
          <a:effectLst/>
          <a:sp3d contourW="25400">
            <a:contourClr>
              <a:schemeClr val="lt1"/>
            </a:contourClr>
          </a:sp3d>
        </c:spPr>
      </c:pivotFmt>
      <c:pivotFmt>
        <c:idx val="144"/>
        <c:spPr>
          <a:solidFill>
            <a:schemeClr val="accent1"/>
          </a:solidFill>
          <a:ln w="25400">
            <a:solidFill>
              <a:schemeClr val="lt1"/>
            </a:solidFill>
          </a:ln>
          <a:effectLst/>
          <a:sp3d contourW="25400">
            <a:contourClr>
              <a:schemeClr val="lt1"/>
            </a:contourClr>
          </a:sp3d>
        </c:spPr>
      </c:pivotFmt>
      <c:pivotFmt>
        <c:idx val="145"/>
        <c:spPr>
          <a:solidFill>
            <a:schemeClr val="accent1"/>
          </a:solidFill>
          <a:ln w="25400">
            <a:solidFill>
              <a:schemeClr val="lt1"/>
            </a:solidFill>
          </a:ln>
          <a:effectLst/>
          <a:sp3d contourW="25400">
            <a:contourClr>
              <a:schemeClr val="lt1"/>
            </a:contourClr>
          </a:sp3d>
        </c:spPr>
      </c:pivotFmt>
      <c:pivotFmt>
        <c:idx val="146"/>
        <c:spPr>
          <a:solidFill>
            <a:schemeClr val="accent1"/>
          </a:solidFill>
          <a:ln w="25400">
            <a:solidFill>
              <a:schemeClr val="lt1"/>
            </a:solidFill>
          </a:ln>
          <a:effectLst/>
          <a:sp3d contourW="25400">
            <a:contourClr>
              <a:schemeClr val="lt1"/>
            </a:contourClr>
          </a:sp3d>
        </c:spPr>
      </c:pivotFmt>
      <c:pivotFmt>
        <c:idx val="147"/>
        <c:spPr>
          <a:solidFill>
            <a:schemeClr val="accent1"/>
          </a:solidFill>
          <a:ln w="25400">
            <a:solidFill>
              <a:schemeClr val="lt1"/>
            </a:solidFill>
          </a:ln>
          <a:effectLst/>
          <a:sp3d contourW="25400">
            <a:contourClr>
              <a:schemeClr val="lt1"/>
            </a:contourClr>
          </a:sp3d>
        </c:spPr>
      </c:pivotFmt>
      <c:pivotFmt>
        <c:idx val="148"/>
        <c:spPr>
          <a:solidFill>
            <a:schemeClr val="accent1"/>
          </a:solidFill>
          <a:ln w="25400">
            <a:solidFill>
              <a:schemeClr val="lt1"/>
            </a:solidFill>
          </a:ln>
          <a:effectLst/>
          <a:sp3d contourW="25400">
            <a:contourClr>
              <a:schemeClr val="lt1"/>
            </a:contourClr>
          </a:sp3d>
        </c:spPr>
      </c:pivotFmt>
      <c:pivotFmt>
        <c:idx val="149"/>
        <c:spPr>
          <a:solidFill>
            <a:schemeClr val="accent1"/>
          </a:solidFill>
          <a:ln w="25400">
            <a:solidFill>
              <a:schemeClr val="lt1"/>
            </a:solidFill>
          </a:ln>
          <a:effectLst/>
          <a:sp3d contourW="25400">
            <a:contourClr>
              <a:schemeClr val="lt1"/>
            </a:contourClr>
          </a:sp3d>
        </c:spPr>
      </c:pivotFmt>
      <c:pivotFmt>
        <c:idx val="150"/>
        <c:spPr>
          <a:solidFill>
            <a:schemeClr val="accent1"/>
          </a:solidFill>
          <a:ln w="25400">
            <a:solidFill>
              <a:schemeClr val="lt1"/>
            </a:solidFill>
          </a:ln>
          <a:effectLst/>
          <a:sp3d contourW="25400">
            <a:contourClr>
              <a:schemeClr val="lt1"/>
            </a:contourClr>
          </a:sp3d>
        </c:spPr>
      </c:pivotFmt>
      <c:pivotFmt>
        <c:idx val="151"/>
        <c:spPr>
          <a:solidFill>
            <a:schemeClr val="accent1"/>
          </a:solidFill>
          <a:ln w="25400">
            <a:solidFill>
              <a:schemeClr val="lt1"/>
            </a:solidFill>
          </a:ln>
          <a:effectLst/>
          <a:sp3d contourW="25400">
            <a:contourClr>
              <a:schemeClr val="lt1"/>
            </a:contourClr>
          </a:sp3d>
        </c:spPr>
      </c:pivotFmt>
      <c:pivotFmt>
        <c:idx val="152"/>
        <c:spPr>
          <a:solidFill>
            <a:schemeClr val="accent1"/>
          </a:solidFill>
          <a:ln w="25400">
            <a:solidFill>
              <a:schemeClr val="lt1"/>
            </a:solidFill>
          </a:ln>
          <a:effectLst/>
          <a:sp3d contourW="25400">
            <a:contourClr>
              <a:schemeClr val="lt1"/>
            </a:contourClr>
          </a:sp3d>
        </c:spPr>
      </c:pivotFmt>
      <c:pivotFmt>
        <c:idx val="153"/>
        <c:spPr>
          <a:solidFill>
            <a:schemeClr val="accent1"/>
          </a:solidFill>
          <a:ln w="25400">
            <a:solidFill>
              <a:schemeClr val="lt1"/>
            </a:solidFill>
          </a:ln>
          <a:effectLst/>
          <a:sp3d contourW="25400">
            <a:contourClr>
              <a:schemeClr val="lt1"/>
            </a:contourClr>
          </a:sp3d>
        </c:spPr>
      </c:pivotFmt>
      <c:pivotFmt>
        <c:idx val="154"/>
        <c:spPr>
          <a:solidFill>
            <a:schemeClr val="accent1"/>
          </a:solidFill>
          <a:ln w="25400">
            <a:solidFill>
              <a:schemeClr val="lt1"/>
            </a:solidFill>
          </a:ln>
          <a:effectLst/>
          <a:sp3d contourW="25400">
            <a:contourClr>
              <a:schemeClr val="lt1"/>
            </a:contourClr>
          </a:sp3d>
        </c:spPr>
      </c:pivotFmt>
      <c:pivotFmt>
        <c:idx val="155"/>
        <c:spPr>
          <a:solidFill>
            <a:schemeClr val="accent1"/>
          </a:solidFill>
          <a:ln w="25400">
            <a:solidFill>
              <a:schemeClr val="lt1"/>
            </a:solidFill>
          </a:ln>
          <a:effectLst/>
          <a:sp3d contourW="25400">
            <a:contourClr>
              <a:schemeClr val="lt1"/>
            </a:contourClr>
          </a:sp3d>
        </c:spPr>
      </c:pivotFmt>
      <c:pivotFmt>
        <c:idx val="156"/>
        <c:spPr>
          <a:solidFill>
            <a:schemeClr val="accent1"/>
          </a:solidFill>
          <a:ln w="25400">
            <a:solidFill>
              <a:schemeClr val="lt1"/>
            </a:solidFill>
          </a:ln>
          <a:effectLst/>
          <a:sp3d contourW="25400">
            <a:contourClr>
              <a:schemeClr val="lt1"/>
            </a:contourClr>
          </a:sp3d>
        </c:spPr>
      </c:pivotFmt>
      <c:pivotFmt>
        <c:idx val="157"/>
        <c:spPr>
          <a:solidFill>
            <a:schemeClr val="accent1"/>
          </a:solidFill>
          <a:ln w="25400">
            <a:solidFill>
              <a:schemeClr val="lt1"/>
            </a:solidFill>
          </a:ln>
          <a:effectLst/>
          <a:sp3d contourW="25400">
            <a:contourClr>
              <a:schemeClr val="lt1"/>
            </a:contourClr>
          </a:sp3d>
        </c:spPr>
      </c:pivotFmt>
      <c:pivotFmt>
        <c:idx val="158"/>
        <c:spPr>
          <a:solidFill>
            <a:schemeClr val="accent1"/>
          </a:solidFill>
          <a:ln w="25400">
            <a:solidFill>
              <a:schemeClr val="lt1"/>
            </a:solidFill>
          </a:ln>
          <a:effectLst/>
          <a:sp3d contourW="25400">
            <a:contourClr>
              <a:schemeClr val="lt1"/>
            </a:contourClr>
          </a:sp3d>
        </c:spPr>
      </c:pivotFmt>
      <c:pivotFmt>
        <c:idx val="159"/>
        <c:spPr>
          <a:solidFill>
            <a:schemeClr val="accent1"/>
          </a:solidFill>
          <a:ln w="25400">
            <a:solidFill>
              <a:schemeClr val="lt1"/>
            </a:solidFill>
          </a:ln>
          <a:effectLst/>
          <a:sp3d contourW="25400">
            <a:contourClr>
              <a:schemeClr val="lt1"/>
            </a:contourClr>
          </a:sp3d>
        </c:spPr>
      </c:pivotFmt>
      <c:pivotFmt>
        <c:idx val="160"/>
        <c:spPr>
          <a:solidFill>
            <a:schemeClr val="accent1"/>
          </a:solidFill>
          <a:ln w="25400">
            <a:solidFill>
              <a:schemeClr val="lt1"/>
            </a:solidFill>
          </a:ln>
          <a:effectLst/>
          <a:sp3d contourW="25400">
            <a:contourClr>
              <a:schemeClr val="lt1"/>
            </a:contourClr>
          </a:sp3d>
        </c:spPr>
      </c:pivotFmt>
      <c:pivotFmt>
        <c:idx val="161"/>
        <c:spPr>
          <a:solidFill>
            <a:schemeClr val="accent1"/>
          </a:solidFill>
          <a:ln w="25400">
            <a:solidFill>
              <a:schemeClr val="lt1"/>
            </a:solidFill>
          </a:ln>
          <a:effectLst/>
          <a:sp3d contourW="25400">
            <a:contourClr>
              <a:schemeClr val="lt1"/>
            </a:contourClr>
          </a:sp3d>
        </c:spPr>
      </c:pivotFmt>
      <c:pivotFmt>
        <c:idx val="162"/>
        <c:spPr>
          <a:solidFill>
            <a:schemeClr val="accent1"/>
          </a:solidFill>
          <a:ln w="25400">
            <a:solidFill>
              <a:schemeClr val="lt1"/>
            </a:solidFill>
          </a:ln>
          <a:effectLst/>
          <a:sp3d contourW="25400">
            <a:contourClr>
              <a:schemeClr val="lt1"/>
            </a:contourClr>
          </a:sp3d>
        </c:spPr>
      </c:pivotFmt>
      <c:pivotFmt>
        <c:idx val="163"/>
        <c:spPr>
          <a:solidFill>
            <a:schemeClr val="accent1"/>
          </a:solidFill>
          <a:ln w="25400">
            <a:solidFill>
              <a:schemeClr val="lt1"/>
            </a:solidFill>
          </a:ln>
          <a:effectLst/>
          <a:sp3d contourW="25400">
            <a:contourClr>
              <a:schemeClr val="lt1"/>
            </a:contourClr>
          </a:sp3d>
        </c:spPr>
      </c:pivotFmt>
      <c:pivotFmt>
        <c:idx val="164"/>
        <c:spPr>
          <a:solidFill>
            <a:schemeClr val="accent1"/>
          </a:solidFill>
          <a:ln w="25400">
            <a:solidFill>
              <a:schemeClr val="lt1"/>
            </a:solidFill>
          </a:ln>
          <a:effectLst/>
          <a:sp3d contourW="25400">
            <a:contourClr>
              <a:schemeClr val="lt1"/>
            </a:contourClr>
          </a:sp3d>
        </c:spPr>
      </c:pivotFmt>
      <c:pivotFmt>
        <c:idx val="165"/>
        <c:spPr>
          <a:solidFill>
            <a:schemeClr val="accent1"/>
          </a:solidFill>
          <a:ln w="25400">
            <a:solidFill>
              <a:schemeClr val="lt1"/>
            </a:solidFill>
          </a:ln>
          <a:effectLst/>
          <a:sp3d contourW="25400">
            <a:contourClr>
              <a:schemeClr val="lt1"/>
            </a:contourClr>
          </a:sp3d>
        </c:spPr>
      </c:pivotFmt>
      <c:pivotFmt>
        <c:idx val="166"/>
        <c:spPr>
          <a:solidFill>
            <a:schemeClr val="accent1"/>
          </a:solidFill>
          <a:ln w="25400">
            <a:solidFill>
              <a:schemeClr val="lt1"/>
            </a:solidFill>
          </a:ln>
          <a:effectLst/>
          <a:sp3d contourW="25400">
            <a:contourClr>
              <a:schemeClr val="lt1"/>
            </a:contourClr>
          </a:sp3d>
        </c:spPr>
      </c:pivotFmt>
      <c:pivotFmt>
        <c:idx val="167"/>
        <c:spPr>
          <a:solidFill>
            <a:schemeClr val="accent1"/>
          </a:solidFill>
          <a:ln w="25400">
            <a:solidFill>
              <a:schemeClr val="lt1"/>
            </a:solidFill>
          </a:ln>
          <a:effectLst/>
          <a:sp3d contourW="25400">
            <a:contourClr>
              <a:schemeClr val="lt1"/>
            </a:contourClr>
          </a:sp3d>
        </c:spPr>
      </c:pivotFmt>
      <c:pivotFmt>
        <c:idx val="168"/>
        <c:spPr>
          <a:solidFill>
            <a:schemeClr val="accent1"/>
          </a:solidFill>
          <a:ln w="25400">
            <a:solidFill>
              <a:schemeClr val="lt1"/>
            </a:solidFill>
          </a:ln>
          <a:effectLst/>
          <a:sp3d contourW="25400">
            <a:contourClr>
              <a:schemeClr val="lt1"/>
            </a:contourClr>
          </a:sp3d>
        </c:spPr>
      </c:pivotFmt>
      <c:pivotFmt>
        <c:idx val="169"/>
        <c:spPr>
          <a:solidFill>
            <a:schemeClr val="accent1"/>
          </a:solidFill>
          <a:ln w="25400">
            <a:solidFill>
              <a:schemeClr val="lt1"/>
            </a:solidFill>
          </a:ln>
          <a:effectLst/>
          <a:sp3d contourW="25400">
            <a:contourClr>
              <a:schemeClr val="lt1"/>
            </a:contourClr>
          </a:sp3d>
        </c:spPr>
      </c:pivotFmt>
      <c:pivotFmt>
        <c:idx val="170"/>
        <c:spPr>
          <a:solidFill>
            <a:schemeClr val="accent1"/>
          </a:solidFill>
          <a:ln w="25400">
            <a:solidFill>
              <a:schemeClr val="lt1"/>
            </a:solidFill>
          </a:ln>
          <a:effectLst/>
          <a:sp3d contourW="25400">
            <a:contourClr>
              <a:schemeClr val="lt1"/>
            </a:contourClr>
          </a:sp3d>
        </c:spPr>
      </c:pivotFmt>
      <c:pivotFmt>
        <c:idx val="171"/>
        <c:spPr>
          <a:solidFill>
            <a:schemeClr val="accent1"/>
          </a:solidFill>
          <a:ln w="25400">
            <a:solidFill>
              <a:schemeClr val="lt1"/>
            </a:solidFill>
          </a:ln>
          <a:effectLst/>
          <a:sp3d contourW="25400">
            <a:contourClr>
              <a:schemeClr val="lt1"/>
            </a:contourClr>
          </a:sp3d>
        </c:spPr>
      </c:pivotFmt>
      <c:pivotFmt>
        <c:idx val="172"/>
        <c:spPr>
          <a:solidFill>
            <a:schemeClr val="accent1"/>
          </a:solidFill>
          <a:ln w="25400">
            <a:solidFill>
              <a:schemeClr val="lt1"/>
            </a:solidFill>
          </a:ln>
          <a:effectLst/>
          <a:sp3d contourW="25400">
            <a:contourClr>
              <a:schemeClr val="lt1"/>
            </a:contourClr>
          </a:sp3d>
        </c:spPr>
      </c:pivotFmt>
      <c:pivotFmt>
        <c:idx val="17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4"/>
        <c:spPr>
          <a:solidFill>
            <a:schemeClr val="accent1"/>
          </a:solidFill>
          <a:ln w="25400">
            <a:solidFill>
              <a:schemeClr val="lt1"/>
            </a:solidFill>
          </a:ln>
          <a:effectLst/>
          <a:sp3d contourW="25400">
            <a:contourClr>
              <a:schemeClr val="lt1"/>
            </a:contourClr>
          </a:sp3d>
        </c:spPr>
      </c:pivotFmt>
      <c:pivotFmt>
        <c:idx val="175"/>
        <c:spPr>
          <a:solidFill>
            <a:schemeClr val="accent1"/>
          </a:solidFill>
          <a:ln w="25400">
            <a:solidFill>
              <a:schemeClr val="lt1"/>
            </a:solidFill>
          </a:ln>
          <a:effectLst/>
          <a:sp3d contourW="25400">
            <a:contourClr>
              <a:schemeClr val="lt1"/>
            </a:contourClr>
          </a:sp3d>
        </c:spPr>
      </c:pivotFmt>
      <c:pivotFmt>
        <c:idx val="176"/>
        <c:spPr>
          <a:solidFill>
            <a:schemeClr val="accent1"/>
          </a:solidFill>
          <a:ln w="25400">
            <a:solidFill>
              <a:schemeClr val="lt1"/>
            </a:solidFill>
          </a:ln>
          <a:effectLst/>
          <a:sp3d contourW="25400">
            <a:contourClr>
              <a:schemeClr val="lt1"/>
            </a:contourClr>
          </a:sp3d>
        </c:spPr>
      </c:pivotFmt>
      <c:pivotFmt>
        <c:idx val="177"/>
        <c:spPr>
          <a:solidFill>
            <a:schemeClr val="accent1"/>
          </a:solidFill>
          <a:ln w="25400">
            <a:solidFill>
              <a:schemeClr val="lt1"/>
            </a:solidFill>
          </a:ln>
          <a:effectLst/>
          <a:sp3d contourW="25400">
            <a:contourClr>
              <a:schemeClr val="lt1"/>
            </a:contourClr>
          </a:sp3d>
        </c:spPr>
      </c:pivotFmt>
      <c:pivotFmt>
        <c:idx val="178"/>
        <c:spPr>
          <a:solidFill>
            <a:schemeClr val="accent1"/>
          </a:solidFill>
          <a:ln w="25400">
            <a:solidFill>
              <a:schemeClr val="lt1"/>
            </a:solidFill>
          </a:ln>
          <a:effectLst/>
          <a:sp3d contourW="25400">
            <a:contourClr>
              <a:schemeClr val="lt1"/>
            </a:contourClr>
          </a:sp3d>
        </c:spPr>
      </c:pivotFmt>
      <c:pivotFmt>
        <c:idx val="179"/>
        <c:spPr>
          <a:solidFill>
            <a:schemeClr val="accent1"/>
          </a:solidFill>
          <a:ln w="25400">
            <a:solidFill>
              <a:schemeClr val="lt1"/>
            </a:solidFill>
          </a:ln>
          <a:effectLst/>
          <a:sp3d contourW="25400">
            <a:contourClr>
              <a:schemeClr val="lt1"/>
            </a:contourClr>
          </a:sp3d>
        </c:spPr>
      </c:pivotFmt>
      <c:pivotFmt>
        <c:idx val="180"/>
        <c:spPr>
          <a:solidFill>
            <a:schemeClr val="accent1"/>
          </a:solidFill>
          <a:ln w="25400">
            <a:solidFill>
              <a:schemeClr val="lt1"/>
            </a:solidFill>
          </a:ln>
          <a:effectLst/>
          <a:sp3d contourW="25400">
            <a:contourClr>
              <a:schemeClr val="lt1"/>
            </a:contourClr>
          </a:sp3d>
        </c:spPr>
      </c:pivotFmt>
      <c:pivotFmt>
        <c:idx val="181"/>
        <c:spPr>
          <a:solidFill>
            <a:schemeClr val="accent1"/>
          </a:solidFill>
          <a:ln w="25400">
            <a:solidFill>
              <a:schemeClr val="lt1"/>
            </a:solidFill>
          </a:ln>
          <a:effectLst/>
          <a:sp3d contourW="25400">
            <a:contourClr>
              <a:schemeClr val="lt1"/>
            </a:contourClr>
          </a:sp3d>
        </c:spPr>
      </c:pivotFmt>
      <c:pivotFmt>
        <c:idx val="182"/>
        <c:spPr>
          <a:solidFill>
            <a:schemeClr val="accent1"/>
          </a:solidFill>
          <a:ln w="25400">
            <a:solidFill>
              <a:schemeClr val="lt1"/>
            </a:solidFill>
          </a:ln>
          <a:effectLst/>
          <a:sp3d contourW="25400">
            <a:contourClr>
              <a:schemeClr val="lt1"/>
            </a:contourClr>
          </a:sp3d>
        </c:spPr>
      </c:pivotFmt>
      <c:pivotFmt>
        <c:idx val="183"/>
        <c:spPr>
          <a:solidFill>
            <a:schemeClr val="accent1"/>
          </a:solidFill>
          <a:ln w="25400">
            <a:solidFill>
              <a:schemeClr val="lt1"/>
            </a:solidFill>
          </a:ln>
          <a:effectLst/>
          <a:sp3d contourW="25400">
            <a:contourClr>
              <a:schemeClr val="lt1"/>
            </a:contourClr>
          </a:sp3d>
        </c:spPr>
      </c:pivotFmt>
      <c:pivotFmt>
        <c:idx val="184"/>
        <c:spPr>
          <a:solidFill>
            <a:schemeClr val="accent1"/>
          </a:solidFill>
          <a:ln w="25400">
            <a:solidFill>
              <a:schemeClr val="lt1"/>
            </a:solidFill>
          </a:ln>
          <a:effectLst/>
          <a:sp3d contourW="25400">
            <a:contourClr>
              <a:schemeClr val="lt1"/>
            </a:contourClr>
          </a:sp3d>
        </c:spPr>
      </c:pivotFmt>
      <c:pivotFmt>
        <c:idx val="185"/>
        <c:spPr>
          <a:solidFill>
            <a:schemeClr val="accent1"/>
          </a:solidFill>
          <a:ln w="25400">
            <a:solidFill>
              <a:schemeClr val="lt1"/>
            </a:solidFill>
          </a:ln>
          <a:effectLst/>
          <a:sp3d contourW="25400">
            <a:contourClr>
              <a:schemeClr val="lt1"/>
            </a:contourClr>
          </a:sp3d>
        </c:spPr>
      </c:pivotFmt>
      <c:pivotFmt>
        <c:idx val="186"/>
        <c:spPr>
          <a:solidFill>
            <a:schemeClr val="accent1"/>
          </a:solidFill>
          <a:ln w="25400">
            <a:solidFill>
              <a:schemeClr val="lt1"/>
            </a:solidFill>
          </a:ln>
          <a:effectLst/>
          <a:sp3d contourW="25400">
            <a:contourClr>
              <a:schemeClr val="lt1"/>
            </a:contourClr>
          </a:sp3d>
        </c:spPr>
      </c:pivotFmt>
      <c:pivotFmt>
        <c:idx val="187"/>
        <c:spPr>
          <a:solidFill>
            <a:schemeClr val="accent1"/>
          </a:solidFill>
          <a:ln w="25400">
            <a:solidFill>
              <a:schemeClr val="lt1"/>
            </a:solidFill>
          </a:ln>
          <a:effectLst/>
          <a:sp3d contourW="25400">
            <a:contourClr>
              <a:schemeClr val="lt1"/>
            </a:contourClr>
          </a:sp3d>
        </c:spPr>
      </c:pivotFmt>
      <c:pivotFmt>
        <c:idx val="188"/>
        <c:spPr>
          <a:solidFill>
            <a:schemeClr val="accent1"/>
          </a:solidFill>
          <a:ln w="25400">
            <a:solidFill>
              <a:schemeClr val="lt1"/>
            </a:solidFill>
          </a:ln>
          <a:effectLst/>
          <a:sp3d contourW="25400">
            <a:contourClr>
              <a:schemeClr val="lt1"/>
            </a:contourClr>
          </a:sp3d>
        </c:spPr>
      </c:pivotFmt>
      <c:pivotFmt>
        <c:idx val="189"/>
        <c:spPr>
          <a:solidFill>
            <a:schemeClr val="accent1"/>
          </a:solidFill>
          <a:ln w="25400">
            <a:solidFill>
              <a:schemeClr val="lt1"/>
            </a:solidFill>
          </a:ln>
          <a:effectLst/>
          <a:sp3d contourW="25400">
            <a:contourClr>
              <a:schemeClr val="lt1"/>
            </a:contourClr>
          </a:sp3d>
        </c:spPr>
      </c:pivotFmt>
      <c:pivotFmt>
        <c:idx val="190"/>
        <c:spPr>
          <a:solidFill>
            <a:schemeClr val="accent1"/>
          </a:solidFill>
          <a:ln w="25400">
            <a:solidFill>
              <a:schemeClr val="lt1"/>
            </a:solidFill>
          </a:ln>
          <a:effectLst/>
          <a:sp3d contourW="25400">
            <a:contourClr>
              <a:schemeClr val="lt1"/>
            </a:contourClr>
          </a:sp3d>
        </c:spPr>
      </c:pivotFmt>
      <c:pivotFmt>
        <c:idx val="191"/>
        <c:spPr>
          <a:solidFill>
            <a:schemeClr val="accent1"/>
          </a:solidFill>
          <a:ln w="25400">
            <a:solidFill>
              <a:schemeClr val="lt1"/>
            </a:solidFill>
          </a:ln>
          <a:effectLst/>
          <a:sp3d contourW="25400">
            <a:contourClr>
              <a:schemeClr val="lt1"/>
            </a:contourClr>
          </a:sp3d>
        </c:spPr>
      </c:pivotFmt>
      <c:pivotFmt>
        <c:idx val="192"/>
        <c:spPr>
          <a:solidFill>
            <a:schemeClr val="accent1"/>
          </a:solidFill>
          <a:ln w="25400">
            <a:solidFill>
              <a:schemeClr val="lt1"/>
            </a:solidFill>
          </a:ln>
          <a:effectLst/>
          <a:sp3d contourW="25400">
            <a:contourClr>
              <a:schemeClr val="lt1"/>
            </a:contourClr>
          </a:sp3d>
        </c:spPr>
      </c:pivotFmt>
      <c:pivotFmt>
        <c:idx val="193"/>
        <c:spPr>
          <a:solidFill>
            <a:schemeClr val="accent1"/>
          </a:solidFill>
          <a:ln w="25400">
            <a:solidFill>
              <a:schemeClr val="lt1"/>
            </a:solidFill>
          </a:ln>
          <a:effectLst/>
          <a:sp3d contourW="25400">
            <a:contourClr>
              <a:schemeClr val="lt1"/>
            </a:contourClr>
          </a:sp3d>
        </c:spPr>
      </c:pivotFmt>
      <c:pivotFmt>
        <c:idx val="194"/>
        <c:spPr>
          <a:solidFill>
            <a:schemeClr val="accent1"/>
          </a:solidFill>
          <a:ln w="25400">
            <a:solidFill>
              <a:schemeClr val="lt1"/>
            </a:solidFill>
          </a:ln>
          <a:effectLst/>
          <a:sp3d contourW="25400">
            <a:contourClr>
              <a:schemeClr val="lt1"/>
            </a:contourClr>
          </a:sp3d>
        </c:spPr>
      </c:pivotFmt>
      <c:pivotFmt>
        <c:idx val="195"/>
        <c:spPr>
          <a:solidFill>
            <a:schemeClr val="accent1"/>
          </a:solidFill>
          <a:ln w="25400">
            <a:solidFill>
              <a:schemeClr val="lt1"/>
            </a:solidFill>
          </a:ln>
          <a:effectLst/>
          <a:sp3d contourW="25400">
            <a:contourClr>
              <a:schemeClr val="lt1"/>
            </a:contourClr>
          </a:sp3d>
        </c:spPr>
      </c:pivotFmt>
      <c:pivotFmt>
        <c:idx val="196"/>
        <c:spPr>
          <a:solidFill>
            <a:schemeClr val="accent1"/>
          </a:solidFill>
          <a:ln w="25400">
            <a:solidFill>
              <a:schemeClr val="lt1"/>
            </a:solidFill>
          </a:ln>
          <a:effectLst/>
          <a:sp3d contourW="25400">
            <a:contourClr>
              <a:schemeClr val="lt1"/>
            </a:contourClr>
          </a:sp3d>
        </c:spPr>
      </c:pivotFmt>
      <c:pivotFmt>
        <c:idx val="197"/>
        <c:spPr>
          <a:solidFill>
            <a:schemeClr val="accent1"/>
          </a:solidFill>
          <a:ln w="25400">
            <a:solidFill>
              <a:schemeClr val="lt1"/>
            </a:solidFill>
          </a:ln>
          <a:effectLst/>
          <a:sp3d contourW="25400">
            <a:contourClr>
              <a:schemeClr val="lt1"/>
            </a:contourClr>
          </a:sp3d>
        </c:spPr>
      </c:pivotFmt>
      <c:pivotFmt>
        <c:idx val="198"/>
        <c:spPr>
          <a:solidFill>
            <a:schemeClr val="accent1"/>
          </a:solidFill>
          <a:ln w="25400">
            <a:solidFill>
              <a:schemeClr val="lt1"/>
            </a:solidFill>
          </a:ln>
          <a:effectLst/>
          <a:sp3d contourW="25400">
            <a:contourClr>
              <a:schemeClr val="lt1"/>
            </a:contourClr>
          </a:sp3d>
        </c:spPr>
      </c:pivotFmt>
      <c:pivotFmt>
        <c:idx val="199"/>
        <c:spPr>
          <a:solidFill>
            <a:schemeClr val="accent1"/>
          </a:solidFill>
          <a:ln w="25400">
            <a:solidFill>
              <a:schemeClr val="lt1"/>
            </a:solidFill>
          </a:ln>
          <a:effectLst/>
          <a:sp3d contourW="25400">
            <a:contourClr>
              <a:schemeClr val="lt1"/>
            </a:contourClr>
          </a:sp3d>
        </c:spPr>
      </c:pivotFmt>
      <c:pivotFmt>
        <c:idx val="200"/>
        <c:spPr>
          <a:solidFill>
            <a:schemeClr val="accent1"/>
          </a:solidFill>
          <a:ln w="25400">
            <a:solidFill>
              <a:schemeClr val="lt1"/>
            </a:solidFill>
          </a:ln>
          <a:effectLst/>
          <a:sp3d contourW="25400">
            <a:contourClr>
              <a:schemeClr val="lt1"/>
            </a:contourClr>
          </a:sp3d>
        </c:spPr>
      </c:pivotFmt>
      <c:pivotFmt>
        <c:idx val="201"/>
        <c:spPr>
          <a:solidFill>
            <a:schemeClr val="accent1"/>
          </a:solidFill>
          <a:ln w="25400">
            <a:solidFill>
              <a:schemeClr val="lt1"/>
            </a:solidFill>
          </a:ln>
          <a:effectLst/>
          <a:sp3d contourW="25400">
            <a:contourClr>
              <a:schemeClr val="lt1"/>
            </a:contourClr>
          </a:sp3d>
        </c:spPr>
      </c:pivotFmt>
      <c:pivotFmt>
        <c:idx val="202"/>
        <c:spPr>
          <a:solidFill>
            <a:schemeClr val="accent1"/>
          </a:solidFill>
          <a:ln w="25400">
            <a:solidFill>
              <a:schemeClr val="lt1"/>
            </a:solidFill>
          </a:ln>
          <a:effectLst/>
          <a:sp3d contourW="25400">
            <a:contourClr>
              <a:schemeClr val="lt1"/>
            </a:contourClr>
          </a:sp3d>
        </c:spPr>
      </c:pivotFmt>
      <c:pivotFmt>
        <c:idx val="203"/>
        <c:spPr>
          <a:solidFill>
            <a:schemeClr val="accent1"/>
          </a:solidFill>
          <a:ln w="25400">
            <a:solidFill>
              <a:schemeClr val="lt1"/>
            </a:solidFill>
          </a:ln>
          <a:effectLst/>
          <a:sp3d contourW="25400">
            <a:contourClr>
              <a:schemeClr val="lt1"/>
            </a:contourClr>
          </a:sp3d>
        </c:spPr>
      </c:pivotFmt>
      <c:pivotFmt>
        <c:idx val="204"/>
        <c:spPr>
          <a:solidFill>
            <a:schemeClr val="accent1"/>
          </a:solidFill>
          <a:ln w="25400">
            <a:solidFill>
              <a:schemeClr val="lt1"/>
            </a:solidFill>
          </a:ln>
          <a:effectLst/>
          <a:sp3d contourW="25400">
            <a:contourClr>
              <a:schemeClr val="lt1"/>
            </a:contourClr>
          </a:sp3d>
        </c:spPr>
      </c:pivotFmt>
      <c:pivotFmt>
        <c:idx val="205"/>
        <c:spPr>
          <a:solidFill>
            <a:schemeClr val="accent1"/>
          </a:solidFill>
          <a:ln w="25400">
            <a:solidFill>
              <a:schemeClr val="lt1"/>
            </a:solidFill>
          </a:ln>
          <a:effectLst/>
          <a:sp3d contourW="25400">
            <a:contourClr>
              <a:schemeClr val="lt1"/>
            </a:contourClr>
          </a:sp3d>
        </c:spPr>
      </c:pivotFmt>
      <c:pivotFmt>
        <c:idx val="206"/>
        <c:spPr>
          <a:solidFill>
            <a:schemeClr val="accent1"/>
          </a:solidFill>
          <a:ln w="25400">
            <a:solidFill>
              <a:schemeClr val="lt1"/>
            </a:solidFill>
          </a:ln>
          <a:effectLst/>
          <a:sp3d contourW="25400">
            <a:contourClr>
              <a:schemeClr val="lt1"/>
            </a:contourClr>
          </a:sp3d>
        </c:spPr>
      </c:pivotFmt>
      <c:pivotFmt>
        <c:idx val="207"/>
        <c:spPr>
          <a:solidFill>
            <a:schemeClr val="accent1"/>
          </a:solidFill>
          <a:ln w="25400">
            <a:solidFill>
              <a:schemeClr val="lt1"/>
            </a:solidFill>
          </a:ln>
          <a:effectLst/>
          <a:sp3d contourW="25400">
            <a:contourClr>
              <a:schemeClr val="lt1"/>
            </a:contourClr>
          </a:sp3d>
        </c:spPr>
      </c:pivotFmt>
      <c:pivotFmt>
        <c:idx val="208"/>
        <c:spPr>
          <a:solidFill>
            <a:schemeClr val="accent1"/>
          </a:solidFill>
          <a:ln w="25400">
            <a:solidFill>
              <a:schemeClr val="lt1"/>
            </a:solidFill>
          </a:ln>
          <a:effectLst/>
          <a:sp3d contourW="25400">
            <a:contourClr>
              <a:schemeClr val="lt1"/>
            </a:contourClr>
          </a:sp3d>
        </c:spPr>
      </c:pivotFmt>
      <c:pivotFmt>
        <c:idx val="209"/>
        <c:spPr>
          <a:solidFill>
            <a:schemeClr val="accent1"/>
          </a:solidFill>
          <a:ln w="25400">
            <a:solidFill>
              <a:schemeClr val="lt1"/>
            </a:solidFill>
          </a:ln>
          <a:effectLst/>
          <a:sp3d contourW="25400">
            <a:contourClr>
              <a:schemeClr val="lt1"/>
            </a:contourClr>
          </a:sp3d>
        </c:spPr>
      </c:pivotFmt>
      <c:pivotFmt>
        <c:idx val="210"/>
        <c:spPr>
          <a:solidFill>
            <a:schemeClr val="accent1"/>
          </a:solidFill>
          <a:ln w="25400">
            <a:solidFill>
              <a:schemeClr val="lt1"/>
            </a:solidFill>
          </a:ln>
          <a:effectLst/>
          <a:sp3d contourW="25400">
            <a:contourClr>
              <a:schemeClr val="lt1"/>
            </a:contourClr>
          </a:sp3d>
        </c:spPr>
      </c:pivotFmt>
      <c:pivotFmt>
        <c:idx val="211"/>
        <c:spPr>
          <a:solidFill>
            <a:schemeClr val="accent1"/>
          </a:solidFill>
          <a:ln w="25400">
            <a:solidFill>
              <a:schemeClr val="lt1"/>
            </a:solidFill>
          </a:ln>
          <a:effectLst/>
          <a:sp3d contourW="25400">
            <a:contourClr>
              <a:schemeClr val="lt1"/>
            </a:contourClr>
          </a:sp3d>
        </c:spPr>
      </c:pivotFmt>
      <c:pivotFmt>
        <c:idx val="212"/>
        <c:spPr>
          <a:solidFill>
            <a:schemeClr val="accent1"/>
          </a:solidFill>
          <a:ln w="25400">
            <a:solidFill>
              <a:schemeClr val="lt1"/>
            </a:solidFill>
          </a:ln>
          <a:effectLst/>
          <a:sp3d contourW="25400">
            <a:contourClr>
              <a:schemeClr val="lt1"/>
            </a:contourClr>
          </a:sp3d>
        </c:spPr>
      </c:pivotFmt>
      <c:pivotFmt>
        <c:idx val="213"/>
        <c:spPr>
          <a:solidFill>
            <a:schemeClr val="accent1"/>
          </a:solidFill>
          <a:ln w="25400">
            <a:solidFill>
              <a:schemeClr val="lt1"/>
            </a:solidFill>
          </a:ln>
          <a:effectLst/>
          <a:sp3d contourW="25400">
            <a:contourClr>
              <a:schemeClr val="lt1"/>
            </a:contourClr>
          </a:sp3d>
        </c:spPr>
      </c:pivotFmt>
      <c:pivotFmt>
        <c:idx val="214"/>
        <c:spPr>
          <a:solidFill>
            <a:schemeClr val="accent1"/>
          </a:solidFill>
          <a:ln w="25400">
            <a:solidFill>
              <a:schemeClr val="lt1"/>
            </a:solidFill>
          </a:ln>
          <a:effectLst/>
          <a:sp3d contourW="25400">
            <a:contourClr>
              <a:schemeClr val="lt1"/>
            </a:contourClr>
          </a:sp3d>
        </c:spPr>
      </c:pivotFmt>
      <c:pivotFmt>
        <c:idx val="215"/>
        <c:spPr>
          <a:solidFill>
            <a:schemeClr val="accent1"/>
          </a:solidFill>
          <a:ln w="25400">
            <a:solidFill>
              <a:schemeClr val="lt1"/>
            </a:solidFill>
          </a:ln>
          <a:effectLst/>
          <a:sp3d contourW="25400">
            <a:contourClr>
              <a:schemeClr val="lt1"/>
            </a:contourClr>
          </a:sp3d>
        </c:spPr>
      </c:pivotFmt>
      <c:pivotFmt>
        <c:idx val="216"/>
        <c:spPr>
          <a:solidFill>
            <a:schemeClr val="accent1"/>
          </a:solidFill>
          <a:ln w="25400">
            <a:solidFill>
              <a:schemeClr val="lt1"/>
            </a:solidFill>
          </a:ln>
          <a:effectLst/>
          <a:sp3d contourW="25400">
            <a:contourClr>
              <a:schemeClr val="lt1"/>
            </a:contourClr>
          </a:sp3d>
        </c:spPr>
      </c:pivotFmt>
      <c:pivotFmt>
        <c:idx val="217"/>
        <c:spPr>
          <a:solidFill>
            <a:schemeClr val="accent1"/>
          </a:solidFill>
          <a:ln w="25400">
            <a:solidFill>
              <a:schemeClr val="lt1"/>
            </a:solidFill>
          </a:ln>
          <a:effectLst/>
          <a:sp3d contourW="25400">
            <a:contourClr>
              <a:schemeClr val="lt1"/>
            </a:contourClr>
          </a:sp3d>
        </c:spPr>
      </c:pivotFmt>
      <c:pivotFmt>
        <c:idx val="218"/>
        <c:spPr>
          <a:solidFill>
            <a:schemeClr val="accent1"/>
          </a:solidFill>
          <a:ln w="25400">
            <a:solidFill>
              <a:schemeClr val="lt1"/>
            </a:solidFill>
          </a:ln>
          <a:effectLst/>
          <a:sp3d contourW="25400">
            <a:contourClr>
              <a:schemeClr val="lt1"/>
            </a:contourClr>
          </a:sp3d>
        </c:spPr>
      </c:pivotFmt>
      <c:pivotFmt>
        <c:idx val="219"/>
        <c:spPr>
          <a:solidFill>
            <a:schemeClr val="accent1"/>
          </a:solidFill>
          <a:ln w="25400">
            <a:solidFill>
              <a:schemeClr val="lt1"/>
            </a:solidFill>
          </a:ln>
          <a:effectLst/>
          <a:sp3d contourW="25400">
            <a:contourClr>
              <a:schemeClr val="lt1"/>
            </a:contourClr>
          </a:sp3d>
        </c:spPr>
      </c:pivotFmt>
      <c:pivotFmt>
        <c:idx val="220"/>
        <c:spPr>
          <a:solidFill>
            <a:schemeClr val="accent1"/>
          </a:solidFill>
          <a:ln w="25400">
            <a:solidFill>
              <a:schemeClr val="lt1"/>
            </a:solidFill>
          </a:ln>
          <a:effectLst/>
          <a:sp3d contourW="25400">
            <a:contourClr>
              <a:schemeClr val="lt1"/>
            </a:contourClr>
          </a:sp3d>
        </c:spPr>
      </c:pivotFmt>
      <c:pivotFmt>
        <c:idx val="221"/>
        <c:spPr>
          <a:solidFill>
            <a:schemeClr val="accent1"/>
          </a:solidFill>
          <a:ln w="25400">
            <a:solidFill>
              <a:schemeClr val="lt1"/>
            </a:solidFill>
          </a:ln>
          <a:effectLst/>
          <a:sp3d contourW="25400">
            <a:contourClr>
              <a:schemeClr val="lt1"/>
            </a:contourClr>
          </a:sp3d>
        </c:spPr>
      </c:pivotFmt>
      <c:pivotFmt>
        <c:idx val="222"/>
        <c:spPr>
          <a:solidFill>
            <a:schemeClr val="accent1"/>
          </a:solidFill>
          <a:ln w="25400">
            <a:solidFill>
              <a:schemeClr val="lt1"/>
            </a:solidFill>
          </a:ln>
          <a:effectLst/>
          <a:sp3d contourW="25400">
            <a:contourClr>
              <a:schemeClr val="lt1"/>
            </a:contourClr>
          </a:sp3d>
        </c:spPr>
      </c:pivotFmt>
      <c:pivotFmt>
        <c:idx val="223"/>
        <c:spPr>
          <a:solidFill>
            <a:schemeClr val="accent1"/>
          </a:solidFill>
          <a:ln w="25400">
            <a:solidFill>
              <a:schemeClr val="lt1"/>
            </a:solidFill>
          </a:ln>
          <a:effectLst/>
          <a:sp3d contourW="25400">
            <a:contourClr>
              <a:schemeClr val="lt1"/>
            </a:contourClr>
          </a:sp3d>
        </c:spPr>
      </c:pivotFmt>
      <c:pivotFmt>
        <c:idx val="224"/>
        <c:spPr>
          <a:solidFill>
            <a:schemeClr val="accent1"/>
          </a:solidFill>
          <a:ln w="25400">
            <a:solidFill>
              <a:schemeClr val="lt1"/>
            </a:solidFill>
          </a:ln>
          <a:effectLst/>
          <a:sp3d contourW="25400">
            <a:contourClr>
              <a:schemeClr val="lt1"/>
            </a:contourClr>
          </a:sp3d>
        </c:spPr>
      </c:pivotFmt>
      <c:pivotFmt>
        <c:idx val="225"/>
        <c:spPr>
          <a:solidFill>
            <a:schemeClr val="accent1"/>
          </a:solidFill>
          <a:ln w="25400">
            <a:solidFill>
              <a:schemeClr val="lt1"/>
            </a:solidFill>
          </a:ln>
          <a:effectLst/>
          <a:sp3d contourW="25400">
            <a:contourClr>
              <a:schemeClr val="lt1"/>
            </a:contourClr>
          </a:sp3d>
        </c:spPr>
      </c:pivotFmt>
      <c:pivotFmt>
        <c:idx val="226"/>
        <c:spPr>
          <a:solidFill>
            <a:schemeClr val="accent1"/>
          </a:solidFill>
          <a:ln w="25400">
            <a:solidFill>
              <a:schemeClr val="lt1"/>
            </a:solidFill>
          </a:ln>
          <a:effectLst/>
          <a:sp3d contourW="25400">
            <a:contourClr>
              <a:schemeClr val="lt1"/>
            </a:contourClr>
          </a:sp3d>
        </c:spPr>
      </c:pivotFmt>
      <c:pivotFmt>
        <c:idx val="227"/>
        <c:spPr>
          <a:solidFill>
            <a:schemeClr val="accent1"/>
          </a:solidFill>
          <a:ln w="25400">
            <a:solidFill>
              <a:schemeClr val="lt1"/>
            </a:solidFill>
          </a:ln>
          <a:effectLst/>
          <a:sp3d contourW="25400">
            <a:contourClr>
              <a:schemeClr val="lt1"/>
            </a:contourClr>
          </a:sp3d>
        </c:spPr>
      </c:pivotFmt>
      <c:pivotFmt>
        <c:idx val="228"/>
        <c:spPr>
          <a:solidFill>
            <a:schemeClr val="accent1"/>
          </a:solidFill>
          <a:ln w="25400">
            <a:solidFill>
              <a:schemeClr val="lt1"/>
            </a:solidFill>
          </a:ln>
          <a:effectLst/>
          <a:sp3d contourW="25400">
            <a:contourClr>
              <a:schemeClr val="lt1"/>
            </a:contourClr>
          </a:sp3d>
        </c:spPr>
      </c:pivotFmt>
      <c:pivotFmt>
        <c:idx val="229"/>
        <c:spPr>
          <a:solidFill>
            <a:schemeClr val="accent1"/>
          </a:solidFill>
          <a:ln w="25400">
            <a:solidFill>
              <a:schemeClr val="lt1"/>
            </a:solidFill>
          </a:ln>
          <a:effectLst/>
          <a:sp3d contourW="25400">
            <a:contourClr>
              <a:schemeClr val="lt1"/>
            </a:contourClr>
          </a:sp3d>
        </c:spPr>
      </c:pivotFmt>
      <c:pivotFmt>
        <c:idx val="230"/>
        <c:spPr>
          <a:solidFill>
            <a:schemeClr val="accent1"/>
          </a:solidFill>
          <a:ln w="25400">
            <a:solidFill>
              <a:schemeClr val="lt1"/>
            </a:solidFill>
          </a:ln>
          <a:effectLst/>
          <a:sp3d contourW="25400">
            <a:contourClr>
              <a:schemeClr val="lt1"/>
            </a:contourClr>
          </a:sp3d>
        </c:spPr>
      </c:pivotFmt>
      <c:pivotFmt>
        <c:idx val="231"/>
        <c:spPr>
          <a:solidFill>
            <a:schemeClr val="accent1"/>
          </a:solidFill>
          <a:ln w="25400">
            <a:solidFill>
              <a:schemeClr val="lt1"/>
            </a:solidFill>
          </a:ln>
          <a:effectLst/>
          <a:sp3d contourW="25400">
            <a:contourClr>
              <a:schemeClr val="lt1"/>
            </a:contourClr>
          </a:sp3d>
        </c:spPr>
      </c:pivotFmt>
      <c:pivotFmt>
        <c:idx val="232"/>
        <c:spPr>
          <a:solidFill>
            <a:schemeClr val="accent1"/>
          </a:solidFill>
          <a:ln w="25400">
            <a:solidFill>
              <a:schemeClr val="lt1"/>
            </a:solidFill>
          </a:ln>
          <a:effectLst/>
          <a:sp3d contourW="25400">
            <a:contourClr>
              <a:schemeClr val="lt1"/>
            </a:contourClr>
          </a:sp3d>
        </c:spPr>
      </c:pivotFmt>
      <c:pivotFmt>
        <c:idx val="233"/>
        <c:spPr>
          <a:solidFill>
            <a:schemeClr val="accent1"/>
          </a:solidFill>
          <a:ln w="25400">
            <a:solidFill>
              <a:schemeClr val="lt1"/>
            </a:solidFill>
          </a:ln>
          <a:effectLst/>
          <a:sp3d contourW="25400">
            <a:contourClr>
              <a:schemeClr val="lt1"/>
            </a:contourClr>
          </a:sp3d>
        </c:spPr>
      </c:pivotFmt>
      <c:pivotFmt>
        <c:idx val="234"/>
        <c:spPr>
          <a:solidFill>
            <a:schemeClr val="accent1"/>
          </a:solidFill>
          <a:ln w="25400">
            <a:solidFill>
              <a:schemeClr val="lt1"/>
            </a:solidFill>
          </a:ln>
          <a:effectLst/>
          <a:sp3d contourW="25400">
            <a:contourClr>
              <a:schemeClr val="lt1"/>
            </a:contourClr>
          </a:sp3d>
        </c:spPr>
      </c:pivotFmt>
      <c:pivotFmt>
        <c:idx val="235"/>
        <c:spPr>
          <a:solidFill>
            <a:schemeClr val="accent1"/>
          </a:solidFill>
          <a:ln w="25400">
            <a:solidFill>
              <a:schemeClr val="lt1"/>
            </a:solidFill>
          </a:ln>
          <a:effectLst/>
          <a:sp3d contourW="25400">
            <a:contourClr>
              <a:schemeClr val="lt1"/>
            </a:contourClr>
          </a:sp3d>
        </c:spPr>
      </c:pivotFmt>
      <c:pivotFmt>
        <c:idx val="236"/>
        <c:spPr>
          <a:solidFill>
            <a:schemeClr val="accent1"/>
          </a:solidFill>
          <a:ln w="25400">
            <a:solidFill>
              <a:schemeClr val="lt1"/>
            </a:solidFill>
          </a:ln>
          <a:effectLst/>
          <a:sp3d contourW="25400">
            <a:contourClr>
              <a:schemeClr val="lt1"/>
            </a:contourClr>
          </a:sp3d>
        </c:spPr>
      </c:pivotFmt>
      <c:pivotFmt>
        <c:idx val="237"/>
        <c:spPr>
          <a:solidFill>
            <a:schemeClr val="accent1"/>
          </a:solidFill>
          <a:ln w="25400">
            <a:solidFill>
              <a:schemeClr val="lt1"/>
            </a:solidFill>
          </a:ln>
          <a:effectLst/>
          <a:sp3d contourW="25400">
            <a:contourClr>
              <a:schemeClr val="lt1"/>
            </a:contourClr>
          </a:sp3d>
        </c:spPr>
      </c:pivotFmt>
      <c:pivotFmt>
        <c:idx val="238"/>
        <c:spPr>
          <a:solidFill>
            <a:schemeClr val="accent1"/>
          </a:solidFill>
          <a:ln w="25400">
            <a:solidFill>
              <a:schemeClr val="lt1"/>
            </a:solidFill>
          </a:ln>
          <a:effectLst/>
          <a:sp3d contourW="25400">
            <a:contourClr>
              <a:schemeClr val="lt1"/>
            </a:contourClr>
          </a:sp3d>
        </c:spPr>
      </c:pivotFmt>
      <c:pivotFmt>
        <c:idx val="239"/>
        <c:spPr>
          <a:solidFill>
            <a:schemeClr val="accent1"/>
          </a:solidFill>
          <a:ln w="25400">
            <a:solidFill>
              <a:schemeClr val="lt1"/>
            </a:solidFill>
          </a:ln>
          <a:effectLst/>
          <a:sp3d contourW="25400">
            <a:contourClr>
              <a:schemeClr val="lt1"/>
            </a:contourClr>
          </a:sp3d>
        </c:spPr>
      </c:pivotFmt>
      <c:pivotFmt>
        <c:idx val="240"/>
        <c:spPr>
          <a:solidFill>
            <a:schemeClr val="accent1"/>
          </a:solidFill>
          <a:ln w="25400">
            <a:solidFill>
              <a:schemeClr val="lt1"/>
            </a:solidFill>
          </a:ln>
          <a:effectLst/>
          <a:sp3d contourW="25400">
            <a:contourClr>
              <a:schemeClr val="lt1"/>
            </a:contourClr>
          </a:sp3d>
        </c:spPr>
      </c:pivotFmt>
      <c:pivotFmt>
        <c:idx val="241"/>
        <c:spPr>
          <a:solidFill>
            <a:schemeClr val="accent1"/>
          </a:solidFill>
          <a:ln w="25400">
            <a:solidFill>
              <a:schemeClr val="lt1"/>
            </a:solidFill>
          </a:ln>
          <a:effectLst/>
          <a:sp3d contourW="25400">
            <a:contourClr>
              <a:schemeClr val="lt1"/>
            </a:contourClr>
          </a:sp3d>
        </c:spPr>
      </c:pivotFmt>
      <c:pivotFmt>
        <c:idx val="242"/>
        <c:spPr>
          <a:solidFill>
            <a:schemeClr val="accent1"/>
          </a:solidFill>
          <a:ln w="25400">
            <a:solidFill>
              <a:schemeClr val="lt1"/>
            </a:solidFill>
          </a:ln>
          <a:effectLst/>
          <a:sp3d contourW="25400">
            <a:contourClr>
              <a:schemeClr val="lt1"/>
            </a:contourClr>
          </a:sp3d>
        </c:spPr>
      </c:pivotFmt>
      <c:pivotFmt>
        <c:idx val="243"/>
        <c:spPr>
          <a:solidFill>
            <a:schemeClr val="accent1"/>
          </a:solidFill>
          <a:ln w="25400">
            <a:solidFill>
              <a:schemeClr val="lt1"/>
            </a:solidFill>
          </a:ln>
          <a:effectLst/>
          <a:sp3d contourW="25400">
            <a:contourClr>
              <a:schemeClr val="lt1"/>
            </a:contourClr>
          </a:sp3d>
        </c:spPr>
      </c:pivotFmt>
      <c:pivotFmt>
        <c:idx val="244"/>
        <c:spPr>
          <a:solidFill>
            <a:schemeClr val="accent1"/>
          </a:solidFill>
          <a:ln w="25400">
            <a:solidFill>
              <a:schemeClr val="lt1"/>
            </a:solidFill>
          </a:ln>
          <a:effectLst/>
          <a:sp3d contourW="25400">
            <a:contourClr>
              <a:schemeClr val="lt1"/>
            </a:contourClr>
          </a:sp3d>
        </c:spPr>
      </c:pivotFmt>
      <c:pivotFmt>
        <c:idx val="245"/>
        <c:spPr>
          <a:solidFill>
            <a:schemeClr val="accent1"/>
          </a:solidFill>
          <a:ln w="25400">
            <a:solidFill>
              <a:schemeClr val="lt1"/>
            </a:solidFill>
          </a:ln>
          <a:effectLst/>
          <a:sp3d contourW="25400">
            <a:contourClr>
              <a:schemeClr val="lt1"/>
            </a:contourClr>
          </a:sp3d>
        </c:spPr>
      </c:pivotFmt>
      <c:pivotFmt>
        <c:idx val="246"/>
        <c:spPr>
          <a:solidFill>
            <a:schemeClr val="accent1"/>
          </a:solidFill>
          <a:ln w="25400">
            <a:solidFill>
              <a:schemeClr val="lt1"/>
            </a:solidFill>
          </a:ln>
          <a:effectLst/>
          <a:sp3d contourW="25400">
            <a:contourClr>
              <a:schemeClr val="lt1"/>
            </a:contourClr>
          </a:sp3d>
        </c:spPr>
      </c:pivotFmt>
      <c:pivotFmt>
        <c:idx val="247"/>
        <c:spPr>
          <a:solidFill>
            <a:schemeClr val="accent1"/>
          </a:solidFill>
          <a:ln w="25400">
            <a:solidFill>
              <a:schemeClr val="lt1"/>
            </a:solidFill>
          </a:ln>
          <a:effectLst/>
          <a:sp3d contourW="25400">
            <a:contourClr>
              <a:schemeClr val="lt1"/>
            </a:contourClr>
          </a:sp3d>
        </c:spPr>
      </c:pivotFmt>
      <c:pivotFmt>
        <c:idx val="248"/>
        <c:spPr>
          <a:solidFill>
            <a:schemeClr val="accent1"/>
          </a:solidFill>
          <a:ln w="25400">
            <a:solidFill>
              <a:schemeClr val="lt1"/>
            </a:solidFill>
          </a:ln>
          <a:effectLst/>
          <a:sp3d contourW="25400">
            <a:contourClr>
              <a:schemeClr val="lt1"/>
            </a:contourClr>
          </a:sp3d>
        </c:spPr>
      </c:pivotFmt>
      <c:pivotFmt>
        <c:idx val="249"/>
        <c:spPr>
          <a:solidFill>
            <a:schemeClr val="accent1"/>
          </a:solidFill>
          <a:ln w="25400">
            <a:solidFill>
              <a:schemeClr val="lt1"/>
            </a:solidFill>
          </a:ln>
          <a:effectLst/>
          <a:sp3d contourW="25400">
            <a:contourClr>
              <a:schemeClr val="lt1"/>
            </a:contourClr>
          </a:sp3d>
        </c:spPr>
      </c:pivotFmt>
      <c:pivotFmt>
        <c:idx val="250"/>
        <c:spPr>
          <a:solidFill>
            <a:schemeClr val="accent1"/>
          </a:solidFill>
          <a:ln w="25400">
            <a:solidFill>
              <a:schemeClr val="lt1"/>
            </a:solidFill>
          </a:ln>
          <a:effectLst/>
          <a:sp3d contourW="25400">
            <a:contourClr>
              <a:schemeClr val="lt1"/>
            </a:contourClr>
          </a:sp3d>
        </c:spPr>
      </c:pivotFmt>
      <c:pivotFmt>
        <c:idx val="251"/>
        <c:spPr>
          <a:solidFill>
            <a:schemeClr val="accent1"/>
          </a:solidFill>
          <a:ln w="25400">
            <a:solidFill>
              <a:schemeClr val="lt1"/>
            </a:solidFill>
          </a:ln>
          <a:effectLst/>
          <a:sp3d contourW="25400">
            <a:contourClr>
              <a:schemeClr val="lt1"/>
            </a:contourClr>
          </a:sp3d>
        </c:spPr>
      </c:pivotFmt>
      <c:pivotFmt>
        <c:idx val="252"/>
        <c:spPr>
          <a:solidFill>
            <a:schemeClr val="accent1"/>
          </a:solidFill>
          <a:ln w="25400">
            <a:solidFill>
              <a:schemeClr val="lt1"/>
            </a:solidFill>
          </a:ln>
          <a:effectLst/>
          <a:sp3d contourW="25400">
            <a:contourClr>
              <a:schemeClr val="lt1"/>
            </a:contourClr>
          </a:sp3d>
        </c:spPr>
      </c:pivotFmt>
      <c:pivotFmt>
        <c:idx val="253"/>
        <c:spPr>
          <a:solidFill>
            <a:schemeClr val="accent1"/>
          </a:solidFill>
          <a:ln w="25400">
            <a:solidFill>
              <a:schemeClr val="lt1"/>
            </a:solidFill>
          </a:ln>
          <a:effectLst/>
          <a:sp3d contourW="25400">
            <a:contourClr>
              <a:schemeClr val="lt1"/>
            </a:contourClr>
          </a:sp3d>
        </c:spPr>
      </c:pivotFmt>
      <c:pivotFmt>
        <c:idx val="254"/>
        <c:spPr>
          <a:solidFill>
            <a:schemeClr val="accent1"/>
          </a:solidFill>
          <a:ln w="25400">
            <a:solidFill>
              <a:schemeClr val="lt1"/>
            </a:solidFill>
          </a:ln>
          <a:effectLst/>
          <a:sp3d contourW="25400">
            <a:contourClr>
              <a:schemeClr val="lt1"/>
            </a:contourClr>
          </a:sp3d>
        </c:spPr>
      </c:pivotFmt>
      <c:pivotFmt>
        <c:idx val="255"/>
        <c:spPr>
          <a:solidFill>
            <a:schemeClr val="accent1"/>
          </a:solidFill>
          <a:ln w="25400">
            <a:solidFill>
              <a:schemeClr val="lt1"/>
            </a:solidFill>
          </a:ln>
          <a:effectLst/>
          <a:sp3d contourW="25400">
            <a:contourClr>
              <a:schemeClr val="lt1"/>
            </a:contourClr>
          </a:sp3d>
        </c:spPr>
      </c:pivotFmt>
      <c:pivotFmt>
        <c:idx val="256"/>
        <c:spPr>
          <a:solidFill>
            <a:schemeClr val="accent1"/>
          </a:solidFill>
          <a:ln w="25400">
            <a:solidFill>
              <a:schemeClr val="lt1"/>
            </a:solidFill>
          </a:ln>
          <a:effectLst/>
          <a:sp3d contourW="25400">
            <a:contourClr>
              <a:schemeClr val="lt1"/>
            </a:contourClr>
          </a:sp3d>
        </c:spPr>
      </c:pivotFmt>
      <c:pivotFmt>
        <c:idx val="25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8"/>
        <c:spPr>
          <a:solidFill>
            <a:schemeClr val="accent1"/>
          </a:solidFill>
          <a:ln w="25400">
            <a:solidFill>
              <a:schemeClr val="lt1"/>
            </a:solidFill>
          </a:ln>
          <a:effectLst/>
          <a:sp3d contourW="25400">
            <a:contourClr>
              <a:schemeClr val="lt1"/>
            </a:contourClr>
          </a:sp3d>
        </c:spPr>
      </c:pivotFmt>
      <c:pivotFmt>
        <c:idx val="259"/>
        <c:spPr>
          <a:solidFill>
            <a:schemeClr val="accent1"/>
          </a:solidFill>
          <a:ln w="25400">
            <a:solidFill>
              <a:schemeClr val="lt1"/>
            </a:solidFill>
          </a:ln>
          <a:effectLst/>
          <a:sp3d contourW="25400">
            <a:contourClr>
              <a:schemeClr val="lt1"/>
            </a:contourClr>
          </a:sp3d>
        </c:spPr>
      </c:pivotFmt>
      <c:pivotFmt>
        <c:idx val="260"/>
        <c:spPr>
          <a:solidFill>
            <a:schemeClr val="accent1"/>
          </a:solidFill>
          <a:ln w="25400">
            <a:solidFill>
              <a:schemeClr val="lt1"/>
            </a:solidFill>
          </a:ln>
          <a:effectLst/>
          <a:sp3d contourW="25400">
            <a:contourClr>
              <a:schemeClr val="lt1"/>
            </a:contourClr>
          </a:sp3d>
        </c:spPr>
      </c:pivotFmt>
      <c:pivotFmt>
        <c:idx val="261"/>
        <c:spPr>
          <a:solidFill>
            <a:schemeClr val="accent1"/>
          </a:solidFill>
          <a:ln w="25400">
            <a:solidFill>
              <a:schemeClr val="lt1"/>
            </a:solidFill>
          </a:ln>
          <a:effectLst/>
          <a:sp3d contourW="25400">
            <a:contourClr>
              <a:schemeClr val="lt1"/>
            </a:contourClr>
          </a:sp3d>
        </c:spPr>
      </c:pivotFmt>
      <c:pivotFmt>
        <c:idx val="262"/>
        <c:spPr>
          <a:solidFill>
            <a:schemeClr val="accent1"/>
          </a:solidFill>
          <a:ln w="25400">
            <a:solidFill>
              <a:schemeClr val="lt1"/>
            </a:solidFill>
          </a:ln>
          <a:effectLst/>
          <a:sp3d contourW="25400">
            <a:contourClr>
              <a:schemeClr val="lt1"/>
            </a:contourClr>
          </a:sp3d>
        </c:spPr>
      </c:pivotFmt>
      <c:pivotFmt>
        <c:idx val="263"/>
        <c:spPr>
          <a:solidFill>
            <a:schemeClr val="accent1"/>
          </a:solidFill>
          <a:ln w="25400">
            <a:solidFill>
              <a:schemeClr val="lt1"/>
            </a:solidFill>
          </a:ln>
          <a:effectLst/>
          <a:sp3d contourW="25400">
            <a:contourClr>
              <a:schemeClr val="lt1"/>
            </a:contourClr>
          </a:sp3d>
        </c:spPr>
      </c:pivotFmt>
      <c:pivotFmt>
        <c:idx val="264"/>
        <c:spPr>
          <a:solidFill>
            <a:schemeClr val="accent1"/>
          </a:solidFill>
          <a:ln w="25400">
            <a:solidFill>
              <a:schemeClr val="lt1"/>
            </a:solidFill>
          </a:ln>
          <a:effectLst/>
          <a:sp3d contourW="25400">
            <a:contourClr>
              <a:schemeClr val="lt1"/>
            </a:contourClr>
          </a:sp3d>
        </c:spPr>
      </c:pivotFmt>
      <c:pivotFmt>
        <c:idx val="265"/>
        <c:spPr>
          <a:solidFill>
            <a:schemeClr val="accent1"/>
          </a:solidFill>
          <a:ln w="25400">
            <a:solidFill>
              <a:schemeClr val="lt1"/>
            </a:solidFill>
          </a:ln>
          <a:effectLst/>
          <a:sp3d contourW="25400">
            <a:contourClr>
              <a:schemeClr val="lt1"/>
            </a:contourClr>
          </a:sp3d>
        </c:spPr>
      </c:pivotFmt>
      <c:pivotFmt>
        <c:idx val="266"/>
        <c:spPr>
          <a:solidFill>
            <a:schemeClr val="accent1"/>
          </a:solidFill>
          <a:ln w="25400">
            <a:solidFill>
              <a:schemeClr val="lt1"/>
            </a:solidFill>
          </a:ln>
          <a:effectLst/>
          <a:sp3d contourW="25400">
            <a:contourClr>
              <a:schemeClr val="lt1"/>
            </a:contourClr>
          </a:sp3d>
        </c:spPr>
      </c:pivotFmt>
      <c:pivotFmt>
        <c:idx val="267"/>
        <c:spPr>
          <a:solidFill>
            <a:schemeClr val="accent1"/>
          </a:solidFill>
          <a:ln w="25400">
            <a:solidFill>
              <a:schemeClr val="lt1"/>
            </a:solidFill>
          </a:ln>
          <a:effectLst/>
          <a:sp3d contourW="25400">
            <a:contourClr>
              <a:schemeClr val="lt1"/>
            </a:contourClr>
          </a:sp3d>
        </c:spPr>
      </c:pivotFmt>
      <c:pivotFmt>
        <c:idx val="268"/>
        <c:spPr>
          <a:solidFill>
            <a:schemeClr val="accent1"/>
          </a:solidFill>
          <a:ln w="25400">
            <a:solidFill>
              <a:schemeClr val="lt1"/>
            </a:solidFill>
          </a:ln>
          <a:effectLst/>
          <a:sp3d contourW="25400">
            <a:contourClr>
              <a:schemeClr val="lt1"/>
            </a:contourClr>
          </a:sp3d>
        </c:spPr>
      </c:pivotFmt>
      <c:pivotFmt>
        <c:idx val="269"/>
        <c:spPr>
          <a:solidFill>
            <a:schemeClr val="accent1"/>
          </a:solidFill>
          <a:ln w="25400">
            <a:solidFill>
              <a:schemeClr val="lt1"/>
            </a:solidFill>
          </a:ln>
          <a:effectLst/>
          <a:sp3d contourW="25400">
            <a:contourClr>
              <a:schemeClr val="lt1"/>
            </a:contourClr>
          </a:sp3d>
        </c:spPr>
      </c:pivotFmt>
      <c:pivotFmt>
        <c:idx val="270"/>
        <c:spPr>
          <a:solidFill>
            <a:schemeClr val="accent1"/>
          </a:solidFill>
          <a:ln w="25400">
            <a:solidFill>
              <a:schemeClr val="lt1"/>
            </a:solidFill>
          </a:ln>
          <a:effectLst/>
          <a:sp3d contourW="25400">
            <a:contourClr>
              <a:schemeClr val="lt1"/>
            </a:contourClr>
          </a:sp3d>
        </c:spPr>
      </c:pivotFmt>
      <c:pivotFmt>
        <c:idx val="271"/>
        <c:spPr>
          <a:solidFill>
            <a:schemeClr val="accent1"/>
          </a:solidFill>
          <a:ln w="25400">
            <a:solidFill>
              <a:schemeClr val="lt1"/>
            </a:solidFill>
          </a:ln>
          <a:effectLst/>
          <a:sp3d contourW="25400">
            <a:contourClr>
              <a:schemeClr val="lt1"/>
            </a:contourClr>
          </a:sp3d>
        </c:spPr>
      </c:pivotFmt>
      <c:pivotFmt>
        <c:idx val="272"/>
        <c:spPr>
          <a:solidFill>
            <a:schemeClr val="accent1"/>
          </a:solidFill>
          <a:ln w="25400">
            <a:solidFill>
              <a:schemeClr val="lt1"/>
            </a:solidFill>
          </a:ln>
          <a:effectLst/>
          <a:sp3d contourW="25400">
            <a:contourClr>
              <a:schemeClr val="lt1"/>
            </a:contourClr>
          </a:sp3d>
        </c:spPr>
      </c:pivotFmt>
      <c:pivotFmt>
        <c:idx val="273"/>
        <c:spPr>
          <a:solidFill>
            <a:schemeClr val="accent1"/>
          </a:solidFill>
          <a:ln w="25400">
            <a:solidFill>
              <a:schemeClr val="lt1"/>
            </a:solidFill>
          </a:ln>
          <a:effectLst/>
          <a:sp3d contourW="25400">
            <a:contourClr>
              <a:schemeClr val="lt1"/>
            </a:contourClr>
          </a:sp3d>
        </c:spPr>
      </c:pivotFmt>
      <c:pivotFmt>
        <c:idx val="274"/>
        <c:spPr>
          <a:solidFill>
            <a:schemeClr val="accent1"/>
          </a:solidFill>
          <a:ln w="25400">
            <a:solidFill>
              <a:schemeClr val="lt1"/>
            </a:solidFill>
          </a:ln>
          <a:effectLst/>
          <a:sp3d contourW="25400">
            <a:contourClr>
              <a:schemeClr val="lt1"/>
            </a:contourClr>
          </a:sp3d>
        </c:spPr>
      </c:pivotFmt>
      <c:pivotFmt>
        <c:idx val="275"/>
        <c:spPr>
          <a:solidFill>
            <a:schemeClr val="accent1"/>
          </a:solidFill>
          <a:ln w="25400">
            <a:solidFill>
              <a:schemeClr val="lt1"/>
            </a:solidFill>
          </a:ln>
          <a:effectLst/>
          <a:sp3d contourW="25400">
            <a:contourClr>
              <a:schemeClr val="lt1"/>
            </a:contourClr>
          </a:sp3d>
        </c:spPr>
      </c:pivotFmt>
      <c:pivotFmt>
        <c:idx val="276"/>
        <c:spPr>
          <a:solidFill>
            <a:schemeClr val="accent1"/>
          </a:solidFill>
          <a:ln w="25400">
            <a:solidFill>
              <a:schemeClr val="lt1"/>
            </a:solidFill>
          </a:ln>
          <a:effectLst/>
          <a:sp3d contourW="25400">
            <a:contourClr>
              <a:schemeClr val="lt1"/>
            </a:contourClr>
          </a:sp3d>
        </c:spPr>
      </c:pivotFmt>
      <c:pivotFmt>
        <c:idx val="277"/>
        <c:spPr>
          <a:solidFill>
            <a:schemeClr val="accent1"/>
          </a:solidFill>
          <a:ln w="25400">
            <a:solidFill>
              <a:schemeClr val="lt1"/>
            </a:solidFill>
          </a:ln>
          <a:effectLst/>
          <a:sp3d contourW="25400">
            <a:contourClr>
              <a:schemeClr val="lt1"/>
            </a:contourClr>
          </a:sp3d>
        </c:spPr>
      </c:pivotFmt>
      <c:pivotFmt>
        <c:idx val="278"/>
        <c:spPr>
          <a:solidFill>
            <a:schemeClr val="accent1"/>
          </a:solidFill>
          <a:ln w="25400">
            <a:solidFill>
              <a:schemeClr val="lt1"/>
            </a:solidFill>
          </a:ln>
          <a:effectLst/>
          <a:sp3d contourW="25400">
            <a:contourClr>
              <a:schemeClr val="lt1"/>
            </a:contourClr>
          </a:sp3d>
        </c:spPr>
      </c:pivotFmt>
      <c:pivotFmt>
        <c:idx val="279"/>
        <c:spPr>
          <a:solidFill>
            <a:schemeClr val="accent1"/>
          </a:solidFill>
          <a:ln w="25400">
            <a:solidFill>
              <a:schemeClr val="lt1"/>
            </a:solidFill>
          </a:ln>
          <a:effectLst/>
          <a:sp3d contourW="25400">
            <a:contourClr>
              <a:schemeClr val="lt1"/>
            </a:contourClr>
          </a:sp3d>
        </c:spPr>
      </c:pivotFmt>
      <c:pivotFmt>
        <c:idx val="280"/>
        <c:spPr>
          <a:solidFill>
            <a:schemeClr val="accent1"/>
          </a:solidFill>
          <a:ln w="25400">
            <a:solidFill>
              <a:schemeClr val="lt1"/>
            </a:solidFill>
          </a:ln>
          <a:effectLst/>
          <a:sp3d contourW="25400">
            <a:contourClr>
              <a:schemeClr val="lt1"/>
            </a:contourClr>
          </a:sp3d>
        </c:spPr>
      </c:pivotFmt>
      <c:pivotFmt>
        <c:idx val="281"/>
        <c:spPr>
          <a:solidFill>
            <a:schemeClr val="accent1"/>
          </a:solidFill>
          <a:ln w="25400">
            <a:solidFill>
              <a:schemeClr val="lt1"/>
            </a:solidFill>
          </a:ln>
          <a:effectLst/>
          <a:sp3d contourW="25400">
            <a:contourClr>
              <a:schemeClr val="lt1"/>
            </a:contourClr>
          </a:sp3d>
        </c:spPr>
      </c:pivotFmt>
      <c:pivotFmt>
        <c:idx val="282"/>
        <c:spPr>
          <a:solidFill>
            <a:schemeClr val="accent1"/>
          </a:solidFill>
          <a:ln w="25400">
            <a:solidFill>
              <a:schemeClr val="lt1"/>
            </a:solidFill>
          </a:ln>
          <a:effectLst/>
          <a:sp3d contourW="25400">
            <a:contourClr>
              <a:schemeClr val="lt1"/>
            </a:contourClr>
          </a:sp3d>
        </c:spPr>
      </c:pivotFmt>
      <c:pivotFmt>
        <c:idx val="283"/>
        <c:spPr>
          <a:solidFill>
            <a:schemeClr val="accent1"/>
          </a:solidFill>
          <a:ln w="25400">
            <a:solidFill>
              <a:schemeClr val="lt1"/>
            </a:solidFill>
          </a:ln>
          <a:effectLst/>
          <a:sp3d contourW="25400">
            <a:contourClr>
              <a:schemeClr val="lt1"/>
            </a:contourClr>
          </a:sp3d>
        </c:spPr>
      </c:pivotFmt>
      <c:pivotFmt>
        <c:idx val="284"/>
        <c:spPr>
          <a:solidFill>
            <a:schemeClr val="accent1"/>
          </a:solidFill>
          <a:ln w="25400">
            <a:solidFill>
              <a:schemeClr val="lt1"/>
            </a:solidFill>
          </a:ln>
          <a:effectLst/>
          <a:sp3d contourW="25400">
            <a:contourClr>
              <a:schemeClr val="lt1"/>
            </a:contourClr>
          </a:sp3d>
        </c:spPr>
      </c:pivotFmt>
      <c:pivotFmt>
        <c:idx val="285"/>
        <c:spPr>
          <a:solidFill>
            <a:schemeClr val="accent1"/>
          </a:solidFill>
          <a:ln w="25400">
            <a:solidFill>
              <a:schemeClr val="lt1"/>
            </a:solidFill>
          </a:ln>
          <a:effectLst/>
          <a:sp3d contourW="25400">
            <a:contourClr>
              <a:schemeClr val="lt1"/>
            </a:contourClr>
          </a:sp3d>
        </c:spPr>
      </c:pivotFmt>
      <c:pivotFmt>
        <c:idx val="286"/>
        <c:spPr>
          <a:solidFill>
            <a:schemeClr val="accent1"/>
          </a:solidFill>
          <a:ln w="25400">
            <a:solidFill>
              <a:schemeClr val="lt1"/>
            </a:solidFill>
          </a:ln>
          <a:effectLst/>
          <a:sp3d contourW="25400">
            <a:contourClr>
              <a:schemeClr val="lt1"/>
            </a:contourClr>
          </a:sp3d>
        </c:spPr>
      </c:pivotFmt>
      <c:pivotFmt>
        <c:idx val="287"/>
        <c:spPr>
          <a:solidFill>
            <a:schemeClr val="accent1"/>
          </a:solidFill>
          <a:ln w="25400">
            <a:solidFill>
              <a:schemeClr val="lt1"/>
            </a:solidFill>
          </a:ln>
          <a:effectLst/>
          <a:sp3d contourW="25400">
            <a:contourClr>
              <a:schemeClr val="lt1"/>
            </a:contourClr>
          </a:sp3d>
        </c:spPr>
      </c:pivotFmt>
      <c:pivotFmt>
        <c:idx val="288"/>
        <c:spPr>
          <a:solidFill>
            <a:schemeClr val="accent1"/>
          </a:solidFill>
          <a:ln w="25400">
            <a:solidFill>
              <a:schemeClr val="lt1"/>
            </a:solidFill>
          </a:ln>
          <a:effectLst/>
          <a:sp3d contourW="25400">
            <a:contourClr>
              <a:schemeClr val="lt1"/>
            </a:contourClr>
          </a:sp3d>
        </c:spPr>
      </c:pivotFmt>
      <c:pivotFmt>
        <c:idx val="289"/>
        <c:spPr>
          <a:solidFill>
            <a:schemeClr val="accent1"/>
          </a:solidFill>
          <a:ln w="25400">
            <a:solidFill>
              <a:schemeClr val="lt1"/>
            </a:solidFill>
          </a:ln>
          <a:effectLst/>
          <a:sp3d contourW="25400">
            <a:contourClr>
              <a:schemeClr val="lt1"/>
            </a:contourClr>
          </a:sp3d>
        </c:spPr>
      </c:pivotFmt>
      <c:pivotFmt>
        <c:idx val="290"/>
        <c:spPr>
          <a:solidFill>
            <a:schemeClr val="accent1"/>
          </a:solidFill>
          <a:ln w="25400">
            <a:solidFill>
              <a:schemeClr val="lt1"/>
            </a:solidFill>
          </a:ln>
          <a:effectLst/>
          <a:sp3d contourW="25400">
            <a:contourClr>
              <a:schemeClr val="lt1"/>
            </a:contourClr>
          </a:sp3d>
        </c:spPr>
      </c:pivotFmt>
      <c:pivotFmt>
        <c:idx val="291"/>
        <c:spPr>
          <a:solidFill>
            <a:schemeClr val="accent1"/>
          </a:solidFill>
          <a:ln w="25400">
            <a:solidFill>
              <a:schemeClr val="lt1"/>
            </a:solidFill>
          </a:ln>
          <a:effectLst/>
          <a:sp3d contourW="25400">
            <a:contourClr>
              <a:schemeClr val="lt1"/>
            </a:contourClr>
          </a:sp3d>
        </c:spPr>
      </c:pivotFmt>
      <c:pivotFmt>
        <c:idx val="292"/>
        <c:spPr>
          <a:solidFill>
            <a:schemeClr val="accent1"/>
          </a:solidFill>
          <a:ln w="25400">
            <a:solidFill>
              <a:schemeClr val="lt1"/>
            </a:solidFill>
          </a:ln>
          <a:effectLst/>
          <a:sp3d contourW="25400">
            <a:contourClr>
              <a:schemeClr val="lt1"/>
            </a:contourClr>
          </a:sp3d>
        </c:spPr>
      </c:pivotFmt>
      <c:pivotFmt>
        <c:idx val="293"/>
        <c:spPr>
          <a:solidFill>
            <a:schemeClr val="accent1"/>
          </a:solidFill>
          <a:ln w="25400">
            <a:solidFill>
              <a:schemeClr val="lt1"/>
            </a:solidFill>
          </a:ln>
          <a:effectLst/>
          <a:sp3d contourW="25400">
            <a:contourClr>
              <a:schemeClr val="lt1"/>
            </a:contourClr>
          </a:sp3d>
        </c:spPr>
      </c:pivotFmt>
      <c:pivotFmt>
        <c:idx val="294"/>
        <c:spPr>
          <a:solidFill>
            <a:schemeClr val="accent1"/>
          </a:solidFill>
          <a:ln w="25400">
            <a:solidFill>
              <a:schemeClr val="lt1"/>
            </a:solidFill>
          </a:ln>
          <a:effectLst/>
          <a:sp3d contourW="25400">
            <a:contourClr>
              <a:schemeClr val="lt1"/>
            </a:contourClr>
          </a:sp3d>
        </c:spPr>
      </c:pivotFmt>
      <c:pivotFmt>
        <c:idx val="295"/>
        <c:spPr>
          <a:solidFill>
            <a:schemeClr val="accent1"/>
          </a:solidFill>
          <a:ln w="25400">
            <a:solidFill>
              <a:schemeClr val="lt1"/>
            </a:solidFill>
          </a:ln>
          <a:effectLst/>
          <a:sp3d contourW="25400">
            <a:contourClr>
              <a:schemeClr val="lt1"/>
            </a:contourClr>
          </a:sp3d>
        </c:spPr>
      </c:pivotFmt>
      <c:pivotFmt>
        <c:idx val="296"/>
        <c:spPr>
          <a:solidFill>
            <a:schemeClr val="accent1"/>
          </a:solidFill>
          <a:ln w="25400">
            <a:solidFill>
              <a:schemeClr val="lt1"/>
            </a:solidFill>
          </a:ln>
          <a:effectLst/>
          <a:sp3d contourW="25400">
            <a:contourClr>
              <a:schemeClr val="lt1"/>
            </a:contourClr>
          </a:sp3d>
        </c:spPr>
      </c:pivotFmt>
      <c:pivotFmt>
        <c:idx val="297"/>
        <c:spPr>
          <a:solidFill>
            <a:schemeClr val="accent1"/>
          </a:solidFill>
          <a:ln w="25400">
            <a:solidFill>
              <a:schemeClr val="lt1"/>
            </a:solidFill>
          </a:ln>
          <a:effectLst/>
          <a:sp3d contourW="25400">
            <a:contourClr>
              <a:schemeClr val="lt1"/>
            </a:contourClr>
          </a:sp3d>
        </c:spPr>
      </c:pivotFmt>
      <c:pivotFmt>
        <c:idx val="298"/>
        <c:spPr>
          <a:solidFill>
            <a:schemeClr val="accent1"/>
          </a:solidFill>
          <a:ln w="25400">
            <a:solidFill>
              <a:schemeClr val="lt1"/>
            </a:solidFill>
          </a:ln>
          <a:effectLst/>
          <a:sp3d contourW="25400">
            <a:contourClr>
              <a:schemeClr val="lt1"/>
            </a:contourClr>
          </a:sp3d>
        </c:spPr>
      </c:pivotFmt>
      <c:pivotFmt>
        <c:idx val="299"/>
        <c:spPr>
          <a:solidFill>
            <a:schemeClr val="accent1"/>
          </a:solidFill>
          <a:ln w="25400">
            <a:solidFill>
              <a:schemeClr val="lt1"/>
            </a:solidFill>
          </a:ln>
          <a:effectLst/>
          <a:sp3d contourW="25400">
            <a:contourClr>
              <a:schemeClr val="lt1"/>
            </a:contourClr>
          </a:sp3d>
        </c:spPr>
      </c:pivotFmt>
      <c:pivotFmt>
        <c:idx val="300"/>
        <c:spPr>
          <a:solidFill>
            <a:schemeClr val="accent1"/>
          </a:solidFill>
          <a:ln w="25400">
            <a:solidFill>
              <a:schemeClr val="lt1"/>
            </a:solidFill>
          </a:ln>
          <a:effectLst/>
          <a:sp3d contourW="25400">
            <a:contourClr>
              <a:schemeClr val="lt1"/>
            </a:contourClr>
          </a:sp3d>
        </c:spPr>
      </c:pivotFmt>
      <c:pivotFmt>
        <c:idx val="301"/>
        <c:spPr>
          <a:solidFill>
            <a:schemeClr val="accent1"/>
          </a:solidFill>
          <a:ln w="25400">
            <a:solidFill>
              <a:schemeClr val="lt1"/>
            </a:solidFill>
          </a:ln>
          <a:effectLst/>
          <a:sp3d contourW="25400">
            <a:contourClr>
              <a:schemeClr val="lt1"/>
            </a:contourClr>
          </a:sp3d>
        </c:spPr>
      </c:pivotFmt>
      <c:pivotFmt>
        <c:idx val="302"/>
        <c:spPr>
          <a:solidFill>
            <a:schemeClr val="accent1"/>
          </a:solidFill>
          <a:ln w="25400">
            <a:solidFill>
              <a:schemeClr val="lt1"/>
            </a:solidFill>
          </a:ln>
          <a:effectLst/>
          <a:sp3d contourW="25400">
            <a:contourClr>
              <a:schemeClr val="lt1"/>
            </a:contourClr>
          </a:sp3d>
        </c:spPr>
      </c:pivotFmt>
      <c:pivotFmt>
        <c:idx val="303"/>
        <c:spPr>
          <a:solidFill>
            <a:schemeClr val="accent1"/>
          </a:solidFill>
          <a:ln w="25400">
            <a:solidFill>
              <a:schemeClr val="lt1"/>
            </a:solidFill>
          </a:ln>
          <a:effectLst/>
          <a:sp3d contourW="25400">
            <a:contourClr>
              <a:schemeClr val="lt1"/>
            </a:contourClr>
          </a:sp3d>
        </c:spPr>
      </c:pivotFmt>
      <c:pivotFmt>
        <c:idx val="304"/>
        <c:spPr>
          <a:solidFill>
            <a:schemeClr val="accent1"/>
          </a:solidFill>
          <a:ln w="25400">
            <a:solidFill>
              <a:schemeClr val="lt1"/>
            </a:solidFill>
          </a:ln>
          <a:effectLst/>
          <a:sp3d contourW="25400">
            <a:contourClr>
              <a:schemeClr val="lt1"/>
            </a:contourClr>
          </a:sp3d>
        </c:spPr>
      </c:pivotFmt>
      <c:pivotFmt>
        <c:idx val="305"/>
        <c:spPr>
          <a:solidFill>
            <a:schemeClr val="accent1"/>
          </a:solidFill>
          <a:ln w="25400">
            <a:solidFill>
              <a:schemeClr val="lt1"/>
            </a:solidFill>
          </a:ln>
          <a:effectLst/>
          <a:sp3d contourW="25400">
            <a:contourClr>
              <a:schemeClr val="lt1"/>
            </a:contourClr>
          </a:sp3d>
        </c:spPr>
      </c:pivotFmt>
      <c:pivotFmt>
        <c:idx val="306"/>
        <c:spPr>
          <a:solidFill>
            <a:schemeClr val="accent1"/>
          </a:solidFill>
          <a:ln w="25400">
            <a:solidFill>
              <a:schemeClr val="lt1"/>
            </a:solidFill>
          </a:ln>
          <a:effectLst/>
          <a:sp3d contourW="25400">
            <a:contourClr>
              <a:schemeClr val="lt1"/>
            </a:contourClr>
          </a:sp3d>
        </c:spPr>
      </c:pivotFmt>
      <c:pivotFmt>
        <c:idx val="307"/>
        <c:spPr>
          <a:solidFill>
            <a:schemeClr val="accent1"/>
          </a:solidFill>
          <a:ln w="25400">
            <a:solidFill>
              <a:schemeClr val="lt1"/>
            </a:solidFill>
          </a:ln>
          <a:effectLst/>
          <a:sp3d contourW="25400">
            <a:contourClr>
              <a:schemeClr val="lt1"/>
            </a:contourClr>
          </a:sp3d>
        </c:spPr>
      </c:pivotFmt>
      <c:pivotFmt>
        <c:idx val="308"/>
        <c:spPr>
          <a:solidFill>
            <a:schemeClr val="accent1"/>
          </a:solidFill>
          <a:ln w="25400">
            <a:solidFill>
              <a:schemeClr val="lt1"/>
            </a:solidFill>
          </a:ln>
          <a:effectLst/>
          <a:sp3d contourW="25400">
            <a:contourClr>
              <a:schemeClr val="lt1"/>
            </a:contourClr>
          </a:sp3d>
        </c:spPr>
      </c:pivotFmt>
      <c:pivotFmt>
        <c:idx val="309"/>
        <c:spPr>
          <a:solidFill>
            <a:schemeClr val="accent1"/>
          </a:solidFill>
          <a:ln w="25400">
            <a:solidFill>
              <a:schemeClr val="lt1"/>
            </a:solidFill>
          </a:ln>
          <a:effectLst/>
          <a:sp3d contourW="25400">
            <a:contourClr>
              <a:schemeClr val="lt1"/>
            </a:contourClr>
          </a:sp3d>
        </c:spPr>
      </c:pivotFmt>
      <c:pivotFmt>
        <c:idx val="310"/>
        <c:spPr>
          <a:solidFill>
            <a:schemeClr val="accent1"/>
          </a:solidFill>
          <a:ln w="25400">
            <a:solidFill>
              <a:schemeClr val="lt1"/>
            </a:solidFill>
          </a:ln>
          <a:effectLst/>
          <a:sp3d contourW="25400">
            <a:contourClr>
              <a:schemeClr val="lt1"/>
            </a:contourClr>
          </a:sp3d>
        </c:spPr>
      </c:pivotFmt>
      <c:pivotFmt>
        <c:idx val="311"/>
        <c:spPr>
          <a:solidFill>
            <a:schemeClr val="accent1"/>
          </a:solidFill>
          <a:ln w="25400">
            <a:solidFill>
              <a:schemeClr val="lt1"/>
            </a:solidFill>
          </a:ln>
          <a:effectLst/>
          <a:sp3d contourW="25400">
            <a:contourClr>
              <a:schemeClr val="lt1"/>
            </a:contourClr>
          </a:sp3d>
        </c:spPr>
      </c:pivotFmt>
      <c:pivotFmt>
        <c:idx val="312"/>
        <c:spPr>
          <a:solidFill>
            <a:schemeClr val="accent1"/>
          </a:solidFill>
          <a:ln w="25400">
            <a:solidFill>
              <a:schemeClr val="lt1"/>
            </a:solidFill>
          </a:ln>
          <a:effectLst/>
          <a:sp3d contourW="25400">
            <a:contourClr>
              <a:schemeClr val="lt1"/>
            </a:contourClr>
          </a:sp3d>
        </c:spPr>
      </c:pivotFmt>
      <c:pivotFmt>
        <c:idx val="313"/>
        <c:spPr>
          <a:solidFill>
            <a:schemeClr val="accent1"/>
          </a:solidFill>
          <a:ln w="25400">
            <a:solidFill>
              <a:schemeClr val="lt1"/>
            </a:solidFill>
          </a:ln>
          <a:effectLst/>
          <a:sp3d contourW="25400">
            <a:contourClr>
              <a:schemeClr val="lt1"/>
            </a:contourClr>
          </a:sp3d>
        </c:spPr>
      </c:pivotFmt>
      <c:pivotFmt>
        <c:idx val="314"/>
        <c:spPr>
          <a:solidFill>
            <a:schemeClr val="accent1"/>
          </a:solidFill>
          <a:ln w="25400">
            <a:solidFill>
              <a:schemeClr val="lt1"/>
            </a:solidFill>
          </a:ln>
          <a:effectLst/>
          <a:sp3d contourW="25400">
            <a:contourClr>
              <a:schemeClr val="lt1"/>
            </a:contourClr>
          </a:sp3d>
        </c:spPr>
      </c:pivotFmt>
      <c:pivotFmt>
        <c:idx val="315"/>
        <c:spPr>
          <a:solidFill>
            <a:schemeClr val="accent1"/>
          </a:solidFill>
          <a:ln w="25400">
            <a:solidFill>
              <a:schemeClr val="lt1"/>
            </a:solidFill>
          </a:ln>
          <a:effectLst/>
          <a:sp3d contourW="25400">
            <a:contourClr>
              <a:schemeClr val="lt1"/>
            </a:contourClr>
          </a:sp3d>
        </c:spPr>
      </c:pivotFmt>
      <c:pivotFmt>
        <c:idx val="316"/>
        <c:spPr>
          <a:solidFill>
            <a:schemeClr val="accent1"/>
          </a:solidFill>
          <a:ln w="25400">
            <a:solidFill>
              <a:schemeClr val="lt1"/>
            </a:solidFill>
          </a:ln>
          <a:effectLst/>
          <a:sp3d contourW="25400">
            <a:contourClr>
              <a:schemeClr val="lt1"/>
            </a:contourClr>
          </a:sp3d>
        </c:spPr>
      </c:pivotFmt>
      <c:pivotFmt>
        <c:idx val="317"/>
        <c:spPr>
          <a:solidFill>
            <a:schemeClr val="accent1"/>
          </a:solidFill>
          <a:ln w="25400">
            <a:solidFill>
              <a:schemeClr val="lt1"/>
            </a:solidFill>
          </a:ln>
          <a:effectLst/>
          <a:sp3d contourW="25400">
            <a:contourClr>
              <a:schemeClr val="lt1"/>
            </a:contourClr>
          </a:sp3d>
        </c:spPr>
      </c:pivotFmt>
      <c:pivotFmt>
        <c:idx val="318"/>
        <c:spPr>
          <a:solidFill>
            <a:schemeClr val="accent1"/>
          </a:solidFill>
          <a:ln w="25400">
            <a:solidFill>
              <a:schemeClr val="lt1"/>
            </a:solidFill>
          </a:ln>
          <a:effectLst/>
          <a:sp3d contourW="25400">
            <a:contourClr>
              <a:schemeClr val="lt1"/>
            </a:contourClr>
          </a:sp3d>
        </c:spPr>
      </c:pivotFmt>
      <c:pivotFmt>
        <c:idx val="319"/>
        <c:spPr>
          <a:solidFill>
            <a:schemeClr val="accent1"/>
          </a:solidFill>
          <a:ln w="25400">
            <a:solidFill>
              <a:schemeClr val="lt1"/>
            </a:solidFill>
          </a:ln>
          <a:effectLst/>
          <a:sp3d contourW="25400">
            <a:contourClr>
              <a:schemeClr val="lt1"/>
            </a:contourClr>
          </a:sp3d>
        </c:spPr>
      </c:pivotFmt>
      <c:pivotFmt>
        <c:idx val="320"/>
        <c:spPr>
          <a:solidFill>
            <a:schemeClr val="accent1"/>
          </a:solidFill>
          <a:ln w="25400">
            <a:solidFill>
              <a:schemeClr val="lt1"/>
            </a:solidFill>
          </a:ln>
          <a:effectLst/>
          <a:sp3d contourW="25400">
            <a:contourClr>
              <a:schemeClr val="lt1"/>
            </a:contourClr>
          </a:sp3d>
        </c:spPr>
      </c:pivotFmt>
      <c:pivotFmt>
        <c:idx val="321"/>
        <c:spPr>
          <a:solidFill>
            <a:schemeClr val="accent1"/>
          </a:solidFill>
          <a:ln w="25400">
            <a:solidFill>
              <a:schemeClr val="lt1"/>
            </a:solidFill>
          </a:ln>
          <a:effectLst/>
          <a:sp3d contourW="25400">
            <a:contourClr>
              <a:schemeClr val="lt1"/>
            </a:contourClr>
          </a:sp3d>
        </c:spPr>
      </c:pivotFmt>
      <c:pivotFmt>
        <c:idx val="322"/>
        <c:spPr>
          <a:solidFill>
            <a:schemeClr val="accent1"/>
          </a:solidFill>
          <a:ln w="25400">
            <a:solidFill>
              <a:schemeClr val="lt1"/>
            </a:solidFill>
          </a:ln>
          <a:effectLst/>
          <a:sp3d contourW="25400">
            <a:contourClr>
              <a:schemeClr val="lt1"/>
            </a:contourClr>
          </a:sp3d>
        </c:spPr>
      </c:pivotFmt>
      <c:pivotFmt>
        <c:idx val="323"/>
        <c:spPr>
          <a:solidFill>
            <a:schemeClr val="accent1"/>
          </a:solidFill>
          <a:ln w="25400">
            <a:solidFill>
              <a:schemeClr val="lt1"/>
            </a:solidFill>
          </a:ln>
          <a:effectLst/>
          <a:sp3d contourW="25400">
            <a:contourClr>
              <a:schemeClr val="lt1"/>
            </a:contourClr>
          </a:sp3d>
        </c:spPr>
      </c:pivotFmt>
      <c:pivotFmt>
        <c:idx val="324"/>
        <c:spPr>
          <a:solidFill>
            <a:schemeClr val="accent1"/>
          </a:solidFill>
          <a:ln w="25400">
            <a:solidFill>
              <a:schemeClr val="lt1"/>
            </a:solidFill>
          </a:ln>
          <a:effectLst/>
          <a:sp3d contourW="25400">
            <a:contourClr>
              <a:schemeClr val="lt1"/>
            </a:contourClr>
          </a:sp3d>
        </c:spPr>
      </c:pivotFmt>
      <c:pivotFmt>
        <c:idx val="325"/>
        <c:spPr>
          <a:solidFill>
            <a:schemeClr val="accent1"/>
          </a:solidFill>
          <a:ln w="25400">
            <a:solidFill>
              <a:schemeClr val="lt1"/>
            </a:solidFill>
          </a:ln>
          <a:effectLst/>
          <a:sp3d contourW="25400">
            <a:contourClr>
              <a:schemeClr val="lt1"/>
            </a:contourClr>
          </a:sp3d>
        </c:spPr>
      </c:pivotFmt>
      <c:pivotFmt>
        <c:idx val="326"/>
        <c:spPr>
          <a:solidFill>
            <a:schemeClr val="accent1"/>
          </a:solidFill>
          <a:ln w="25400">
            <a:solidFill>
              <a:schemeClr val="lt1"/>
            </a:solidFill>
          </a:ln>
          <a:effectLst/>
          <a:sp3d contourW="25400">
            <a:contourClr>
              <a:schemeClr val="lt1"/>
            </a:contourClr>
          </a:sp3d>
        </c:spPr>
      </c:pivotFmt>
      <c:pivotFmt>
        <c:idx val="327"/>
        <c:spPr>
          <a:solidFill>
            <a:schemeClr val="accent1"/>
          </a:solidFill>
          <a:ln w="25400">
            <a:solidFill>
              <a:schemeClr val="lt1"/>
            </a:solidFill>
          </a:ln>
          <a:effectLst/>
          <a:sp3d contourW="25400">
            <a:contourClr>
              <a:schemeClr val="lt1"/>
            </a:contourClr>
          </a:sp3d>
        </c:spPr>
      </c:pivotFmt>
      <c:pivotFmt>
        <c:idx val="328"/>
        <c:spPr>
          <a:solidFill>
            <a:schemeClr val="accent1"/>
          </a:solidFill>
          <a:ln w="25400">
            <a:solidFill>
              <a:schemeClr val="lt1"/>
            </a:solidFill>
          </a:ln>
          <a:effectLst/>
          <a:sp3d contourW="25400">
            <a:contourClr>
              <a:schemeClr val="lt1"/>
            </a:contourClr>
          </a:sp3d>
        </c:spPr>
      </c:pivotFmt>
      <c:pivotFmt>
        <c:idx val="329"/>
        <c:spPr>
          <a:solidFill>
            <a:schemeClr val="accent1"/>
          </a:solidFill>
          <a:ln w="25400">
            <a:solidFill>
              <a:schemeClr val="lt1"/>
            </a:solidFill>
          </a:ln>
          <a:effectLst/>
          <a:sp3d contourW="25400">
            <a:contourClr>
              <a:schemeClr val="lt1"/>
            </a:contourClr>
          </a:sp3d>
        </c:spPr>
      </c:pivotFmt>
      <c:pivotFmt>
        <c:idx val="330"/>
        <c:spPr>
          <a:solidFill>
            <a:schemeClr val="accent1"/>
          </a:solidFill>
          <a:ln w="25400">
            <a:solidFill>
              <a:schemeClr val="lt1"/>
            </a:solidFill>
          </a:ln>
          <a:effectLst/>
          <a:sp3d contourW="25400">
            <a:contourClr>
              <a:schemeClr val="lt1"/>
            </a:contourClr>
          </a:sp3d>
        </c:spPr>
      </c:pivotFmt>
      <c:pivotFmt>
        <c:idx val="331"/>
        <c:spPr>
          <a:solidFill>
            <a:schemeClr val="accent1"/>
          </a:solidFill>
          <a:ln w="25400">
            <a:solidFill>
              <a:schemeClr val="lt1"/>
            </a:solidFill>
          </a:ln>
          <a:effectLst/>
          <a:sp3d contourW="25400">
            <a:contourClr>
              <a:schemeClr val="lt1"/>
            </a:contourClr>
          </a:sp3d>
        </c:spPr>
      </c:pivotFmt>
      <c:pivotFmt>
        <c:idx val="332"/>
        <c:spPr>
          <a:solidFill>
            <a:schemeClr val="accent1"/>
          </a:solidFill>
          <a:ln w="25400">
            <a:solidFill>
              <a:schemeClr val="lt1"/>
            </a:solidFill>
          </a:ln>
          <a:effectLst/>
          <a:sp3d contourW="25400">
            <a:contourClr>
              <a:schemeClr val="lt1"/>
            </a:contourClr>
          </a:sp3d>
        </c:spPr>
      </c:pivotFmt>
      <c:pivotFmt>
        <c:idx val="333"/>
        <c:spPr>
          <a:solidFill>
            <a:schemeClr val="accent1"/>
          </a:solidFill>
          <a:ln w="25400">
            <a:solidFill>
              <a:schemeClr val="lt1"/>
            </a:solidFill>
          </a:ln>
          <a:effectLst/>
          <a:sp3d contourW="25400">
            <a:contourClr>
              <a:schemeClr val="lt1"/>
            </a:contourClr>
          </a:sp3d>
        </c:spPr>
      </c:pivotFmt>
      <c:pivotFmt>
        <c:idx val="334"/>
        <c:spPr>
          <a:solidFill>
            <a:schemeClr val="accent1"/>
          </a:solidFill>
          <a:ln w="25400">
            <a:solidFill>
              <a:schemeClr val="lt1"/>
            </a:solidFill>
          </a:ln>
          <a:effectLst/>
          <a:sp3d contourW="25400">
            <a:contourClr>
              <a:schemeClr val="lt1"/>
            </a:contourClr>
          </a:sp3d>
        </c:spPr>
      </c:pivotFmt>
      <c:pivotFmt>
        <c:idx val="335"/>
        <c:spPr>
          <a:solidFill>
            <a:schemeClr val="accent1"/>
          </a:solidFill>
          <a:ln w="25400">
            <a:solidFill>
              <a:schemeClr val="lt1"/>
            </a:solidFill>
          </a:ln>
          <a:effectLst/>
          <a:sp3d contourW="25400">
            <a:contourClr>
              <a:schemeClr val="lt1"/>
            </a:contourClr>
          </a:sp3d>
        </c:spPr>
      </c:pivotFmt>
      <c:pivotFmt>
        <c:idx val="336"/>
        <c:spPr>
          <a:solidFill>
            <a:schemeClr val="accent1"/>
          </a:solidFill>
          <a:ln w="25400">
            <a:solidFill>
              <a:schemeClr val="lt1"/>
            </a:solidFill>
          </a:ln>
          <a:effectLst/>
          <a:sp3d contourW="25400">
            <a:contourClr>
              <a:schemeClr val="lt1"/>
            </a:contourClr>
          </a:sp3d>
        </c:spPr>
      </c:pivotFmt>
      <c:pivotFmt>
        <c:idx val="337"/>
        <c:spPr>
          <a:solidFill>
            <a:schemeClr val="accent1"/>
          </a:solidFill>
          <a:ln w="25400">
            <a:solidFill>
              <a:schemeClr val="lt1"/>
            </a:solidFill>
          </a:ln>
          <a:effectLst/>
          <a:sp3d contourW="25400">
            <a:contourClr>
              <a:schemeClr val="lt1"/>
            </a:contourClr>
          </a:sp3d>
        </c:spPr>
      </c:pivotFmt>
      <c:pivotFmt>
        <c:idx val="338"/>
        <c:spPr>
          <a:solidFill>
            <a:schemeClr val="accent1"/>
          </a:solidFill>
          <a:ln w="25400">
            <a:solidFill>
              <a:schemeClr val="lt1"/>
            </a:solidFill>
          </a:ln>
          <a:effectLst/>
          <a:sp3d contourW="25400">
            <a:contourClr>
              <a:schemeClr val="lt1"/>
            </a:contourClr>
          </a:sp3d>
        </c:spPr>
      </c:pivotFmt>
      <c:pivotFmt>
        <c:idx val="339"/>
        <c:spPr>
          <a:solidFill>
            <a:schemeClr val="accent1"/>
          </a:solidFill>
          <a:ln w="25400">
            <a:solidFill>
              <a:schemeClr val="lt1"/>
            </a:solidFill>
          </a:ln>
          <a:effectLst/>
          <a:sp3d contourW="25400">
            <a:contourClr>
              <a:schemeClr val="lt1"/>
            </a:contourClr>
          </a:sp3d>
        </c:spPr>
      </c:pivotFmt>
      <c:pivotFmt>
        <c:idx val="340"/>
        <c:spPr>
          <a:solidFill>
            <a:schemeClr val="accent1"/>
          </a:solidFill>
          <a:ln w="25400">
            <a:solidFill>
              <a:schemeClr val="lt1"/>
            </a:solidFill>
          </a:ln>
          <a:effectLst/>
          <a:sp3d contourW="25400">
            <a:contourClr>
              <a:schemeClr val="lt1"/>
            </a:contourClr>
          </a:sp3d>
        </c:spPr>
      </c:pivotFmt>
      <c:pivotFmt>
        <c:idx val="34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2"/>
        <c:spPr>
          <a:solidFill>
            <a:schemeClr val="accent1"/>
          </a:solidFill>
          <a:ln w="25400">
            <a:solidFill>
              <a:schemeClr val="lt1"/>
            </a:solidFill>
          </a:ln>
          <a:effectLst/>
          <a:sp3d contourW="25400">
            <a:contourClr>
              <a:schemeClr val="lt1"/>
            </a:contourClr>
          </a:sp3d>
        </c:spPr>
      </c:pivotFmt>
      <c:pivotFmt>
        <c:idx val="343"/>
        <c:spPr>
          <a:solidFill>
            <a:schemeClr val="accent1"/>
          </a:solidFill>
          <a:ln w="25400">
            <a:solidFill>
              <a:schemeClr val="lt1"/>
            </a:solidFill>
          </a:ln>
          <a:effectLst/>
          <a:sp3d contourW="25400">
            <a:contourClr>
              <a:schemeClr val="lt1"/>
            </a:contourClr>
          </a:sp3d>
        </c:spPr>
      </c:pivotFmt>
      <c:pivotFmt>
        <c:idx val="344"/>
        <c:spPr>
          <a:solidFill>
            <a:schemeClr val="accent1"/>
          </a:solidFill>
          <a:ln w="25400">
            <a:solidFill>
              <a:schemeClr val="lt1"/>
            </a:solidFill>
          </a:ln>
          <a:effectLst/>
          <a:sp3d contourW="25400">
            <a:contourClr>
              <a:schemeClr val="lt1"/>
            </a:contourClr>
          </a:sp3d>
        </c:spPr>
      </c:pivotFmt>
      <c:pivotFmt>
        <c:idx val="345"/>
        <c:spPr>
          <a:solidFill>
            <a:schemeClr val="accent1"/>
          </a:solidFill>
          <a:ln w="25400">
            <a:solidFill>
              <a:schemeClr val="lt1"/>
            </a:solidFill>
          </a:ln>
          <a:effectLst/>
          <a:sp3d contourW="25400">
            <a:contourClr>
              <a:schemeClr val="lt1"/>
            </a:contourClr>
          </a:sp3d>
        </c:spPr>
      </c:pivotFmt>
      <c:pivotFmt>
        <c:idx val="346"/>
        <c:spPr>
          <a:solidFill>
            <a:schemeClr val="accent1"/>
          </a:solidFill>
          <a:ln w="25400">
            <a:solidFill>
              <a:schemeClr val="lt1"/>
            </a:solidFill>
          </a:ln>
          <a:effectLst/>
          <a:sp3d contourW="25400">
            <a:contourClr>
              <a:schemeClr val="lt1"/>
            </a:contourClr>
          </a:sp3d>
        </c:spPr>
      </c:pivotFmt>
      <c:pivotFmt>
        <c:idx val="347"/>
        <c:spPr>
          <a:solidFill>
            <a:schemeClr val="accent1"/>
          </a:solidFill>
          <a:ln w="25400">
            <a:solidFill>
              <a:schemeClr val="lt1"/>
            </a:solidFill>
          </a:ln>
          <a:effectLst/>
          <a:sp3d contourW="25400">
            <a:contourClr>
              <a:schemeClr val="lt1"/>
            </a:contourClr>
          </a:sp3d>
        </c:spPr>
      </c:pivotFmt>
      <c:pivotFmt>
        <c:idx val="348"/>
        <c:spPr>
          <a:solidFill>
            <a:schemeClr val="accent1"/>
          </a:solidFill>
          <a:ln w="25400">
            <a:solidFill>
              <a:schemeClr val="lt1"/>
            </a:solidFill>
          </a:ln>
          <a:effectLst/>
          <a:sp3d contourW="25400">
            <a:contourClr>
              <a:schemeClr val="lt1"/>
            </a:contourClr>
          </a:sp3d>
        </c:spPr>
      </c:pivotFmt>
      <c:pivotFmt>
        <c:idx val="349"/>
        <c:spPr>
          <a:solidFill>
            <a:schemeClr val="accent1"/>
          </a:solidFill>
          <a:ln w="25400">
            <a:solidFill>
              <a:schemeClr val="lt1"/>
            </a:solidFill>
          </a:ln>
          <a:effectLst/>
          <a:sp3d contourW="25400">
            <a:contourClr>
              <a:schemeClr val="lt1"/>
            </a:contourClr>
          </a:sp3d>
        </c:spPr>
      </c:pivotFmt>
      <c:pivotFmt>
        <c:idx val="350"/>
        <c:spPr>
          <a:solidFill>
            <a:schemeClr val="accent1"/>
          </a:solidFill>
          <a:ln w="25400">
            <a:solidFill>
              <a:schemeClr val="lt1"/>
            </a:solidFill>
          </a:ln>
          <a:effectLst/>
          <a:sp3d contourW="25400">
            <a:contourClr>
              <a:schemeClr val="lt1"/>
            </a:contourClr>
          </a:sp3d>
        </c:spPr>
      </c:pivotFmt>
      <c:pivotFmt>
        <c:idx val="351"/>
        <c:spPr>
          <a:solidFill>
            <a:schemeClr val="accent1"/>
          </a:solidFill>
          <a:ln w="25400">
            <a:solidFill>
              <a:schemeClr val="lt1"/>
            </a:solidFill>
          </a:ln>
          <a:effectLst/>
          <a:sp3d contourW="25400">
            <a:contourClr>
              <a:schemeClr val="lt1"/>
            </a:contourClr>
          </a:sp3d>
        </c:spPr>
      </c:pivotFmt>
      <c:pivotFmt>
        <c:idx val="352"/>
        <c:spPr>
          <a:solidFill>
            <a:schemeClr val="accent1"/>
          </a:solidFill>
          <a:ln w="25400">
            <a:solidFill>
              <a:schemeClr val="lt1"/>
            </a:solidFill>
          </a:ln>
          <a:effectLst/>
          <a:sp3d contourW="25400">
            <a:contourClr>
              <a:schemeClr val="lt1"/>
            </a:contourClr>
          </a:sp3d>
        </c:spPr>
      </c:pivotFmt>
      <c:pivotFmt>
        <c:idx val="353"/>
        <c:spPr>
          <a:solidFill>
            <a:schemeClr val="accent1"/>
          </a:solidFill>
          <a:ln w="25400">
            <a:solidFill>
              <a:schemeClr val="lt1"/>
            </a:solidFill>
          </a:ln>
          <a:effectLst/>
          <a:sp3d contourW="25400">
            <a:contourClr>
              <a:schemeClr val="lt1"/>
            </a:contourClr>
          </a:sp3d>
        </c:spPr>
      </c:pivotFmt>
      <c:pivotFmt>
        <c:idx val="354"/>
        <c:spPr>
          <a:solidFill>
            <a:schemeClr val="accent1"/>
          </a:solidFill>
          <a:ln w="25400">
            <a:solidFill>
              <a:schemeClr val="lt1"/>
            </a:solidFill>
          </a:ln>
          <a:effectLst/>
          <a:sp3d contourW="25400">
            <a:contourClr>
              <a:schemeClr val="lt1"/>
            </a:contourClr>
          </a:sp3d>
        </c:spPr>
      </c:pivotFmt>
      <c:pivotFmt>
        <c:idx val="355"/>
        <c:spPr>
          <a:solidFill>
            <a:schemeClr val="accent1"/>
          </a:solidFill>
          <a:ln w="25400">
            <a:solidFill>
              <a:schemeClr val="lt1"/>
            </a:solidFill>
          </a:ln>
          <a:effectLst/>
          <a:sp3d contourW="25400">
            <a:contourClr>
              <a:schemeClr val="lt1"/>
            </a:contourClr>
          </a:sp3d>
        </c:spPr>
      </c:pivotFmt>
      <c:pivotFmt>
        <c:idx val="356"/>
        <c:spPr>
          <a:solidFill>
            <a:schemeClr val="accent1"/>
          </a:solidFill>
          <a:ln w="25400">
            <a:solidFill>
              <a:schemeClr val="lt1"/>
            </a:solidFill>
          </a:ln>
          <a:effectLst/>
          <a:sp3d contourW="25400">
            <a:contourClr>
              <a:schemeClr val="lt1"/>
            </a:contourClr>
          </a:sp3d>
        </c:spPr>
      </c:pivotFmt>
      <c:pivotFmt>
        <c:idx val="357"/>
        <c:spPr>
          <a:solidFill>
            <a:schemeClr val="accent1"/>
          </a:solidFill>
          <a:ln w="25400">
            <a:solidFill>
              <a:schemeClr val="lt1"/>
            </a:solidFill>
          </a:ln>
          <a:effectLst/>
          <a:sp3d contourW="25400">
            <a:contourClr>
              <a:schemeClr val="lt1"/>
            </a:contourClr>
          </a:sp3d>
        </c:spPr>
      </c:pivotFmt>
      <c:pivotFmt>
        <c:idx val="358"/>
        <c:spPr>
          <a:solidFill>
            <a:schemeClr val="accent1"/>
          </a:solidFill>
          <a:ln w="25400">
            <a:solidFill>
              <a:schemeClr val="lt1"/>
            </a:solidFill>
          </a:ln>
          <a:effectLst/>
          <a:sp3d contourW="25400">
            <a:contourClr>
              <a:schemeClr val="lt1"/>
            </a:contourClr>
          </a:sp3d>
        </c:spPr>
      </c:pivotFmt>
      <c:pivotFmt>
        <c:idx val="359"/>
        <c:spPr>
          <a:solidFill>
            <a:schemeClr val="accent1"/>
          </a:solidFill>
          <a:ln w="25400">
            <a:solidFill>
              <a:schemeClr val="lt1"/>
            </a:solidFill>
          </a:ln>
          <a:effectLst/>
          <a:sp3d contourW="25400">
            <a:contourClr>
              <a:schemeClr val="lt1"/>
            </a:contourClr>
          </a:sp3d>
        </c:spPr>
      </c:pivotFmt>
      <c:pivotFmt>
        <c:idx val="360"/>
        <c:spPr>
          <a:solidFill>
            <a:schemeClr val="accent1"/>
          </a:solidFill>
          <a:ln w="25400">
            <a:solidFill>
              <a:schemeClr val="lt1"/>
            </a:solidFill>
          </a:ln>
          <a:effectLst/>
          <a:sp3d contourW="25400">
            <a:contourClr>
              <a:schemeClr val="lt1"/>
            </a:contourClr>
          </a:sp3d>
        </c:spPr>
      </c:pivotFmt>
      <c:pivotFmt>
        <c:idx val="361"/>
        <c:spPr>
          <a:solidFill>
            <a:schemeClr val="accent1"/>
          </a:solidFill>
          <a:ln w="25400">
            <a:solidFill>
              <a:schemeClr val="lt1"/>
            </a:solidFill>
          </a:ln>
          <a:effectLst/>
          <a:sp3d contourW="25400">
            <a:contourClr>
              <a:schemeClr val="lt1"/>
            </a:contourClr>
          </a:sp3d>
        </c:spPr>
      </c:pivotFmt>
      <c:pivotFmt>
        <c:idx val="362"/>
        <c:spPr>
          <a:solidFill>
            <a:schemeClr val="accent1"/>
          </a:solidFill>
          <a:ln w="25400">
            <a:solidFill>
              <a:schemeClr val="lt1"/>
            </a:solidFill>
          </a:ln>
          <a:effectLst/>
          <a:sp3d contourW="25400">
            <a:contourClr>
              <a:schemeClr val="lt1"/>
            </a:contourClr>
          </a:sp3d>
        </c:spPr>
      </c:pivotFmt>
      <c:pivotFmt>
        <c:idx val="363"/>
        <c:spPr>
          <a:solidFill>
            <a:schemeClr val="accent1"/>
          </a:solidFill>
          <a:ln w="25400">
            <a:solidFill>
              <a:schemeClr val="lt1"/>
            </a:solidFill>
          </a:ln>
          <a:effectLst/>
          <a:sp3d contourW="25400">
            <a:contourClr>
              <a:schemeClr val="lt1"/>
            </a:contourClr>
          </a:sp3d>
        </c:spPr>
      </c:pivotFmt>
      <c:pivotFmt>
        <c:idx val="364"/>
        <c:spPr>
          <a:solidFill>
            <a:schemeClr val="accent1"/>
          </a:solidFill>
          <a:ln w="25400">
            <a:solidFill>
              <a:schemeClr val="lt1"/>
            </a:solidFill>
          </a:ln>
          <a:effectLst/>
          <a:sp3d contourW="25400">
            <a:contourClr>
              <a:schemeClr val="lt1"/>
            </a:contourClr>
          </a:sp3d>
        </c:spPr>
      </c:pivotFmt>
      <c:pivotFmt>
        <c:idx val="365"/>
        <c:spPr>
          <a:solidFill>
            <a:schemeClr val="accent1"/>
          </a:solidFill>
          <a:ln w="25400">
            <a:solidFill>
              <a:schemeClr val="lt1"/>
            </a:solidFill>
          </a:ln>
          <a:effectLst/>
          <a:sp3d contourW="25400">
            <a:contourClr>
              <a:schemeClr val="lt1"/>
            </a:contourClr>
          </a:sp3d>
        </c:spPr>
      </c:pivotFmt>
      <c:pivotFmt>
        <c:idx val="366"/>
        <c:spPr>
          <a:solidFill>
            <a:schemeClr val="accent1"/>
          </a:solidFill>
          <a:ln w="25400">
            <a:solidFill>
              <a:schemeClr val="lt1"/>
            </a:solidFill>
          </a:ln>
          <a:effectLst/>
          <a:sp3d contourW="25400">
            <a:contourClr>
              <a:schemeClr val="lt1"/>
            </a:contourClr>
          </a:sp3d>
        </c:spPr>
      </c:pivotFmt>
      <c:pivotFmt>
        <c:idx val="367"/>
        <c:spPr>
          <a:solidFill>
            <a:schemeClr val="accent1"/>
          </a:solidFill>
          <a:ln w="25400">
            <a:solidFill>
              <a:schemeClr val="lt1"/>
            </a:solidFill>
          </a:ln>
          <a:effectLst/>
          <a:sp3d contourW="25400">
            <a:contourClr>
              <a:schemeClr val="lt1"/>
            </a:contourClr>
          </a:sp3d>
        </c:spPr>
      </c:pivotFmt>
      <c:pivotFmt>
        <c:idx val="368"/>
        <c:spPr>
          <a:solidFill>
            <a:schemeClr val="accent1"/>
          </a:solidFill>
          <a:ln w="25400">
            <a:solidFill>
              <a:schemeClr val="lt1"/>
            </a:solidFill>
          </a:ln>
          <a:effectLst/>
          <a:sp3d contourW="25400">
            <a:contourClr>
              <a:schemeClr val="lt1"/>
            </a:contourClr>
          </a:sp3d>
        </c:spPr>
      </c:pivotFmt>
      <c:pivotFmt>
        <c:idx val="369"/>
        <c:spPr>
          <a:solidFill>
            <a:schemeClr val="accent1"/>
          </a:solidFill>
          <a:ln w="25400">
            <a:solidFill>
              <a:schemeClr val="lt1"/>
            </a:solidFill>
          </a:ln>
          <a:effectLst/>
          <a:sp3d contourW="25400">
            <a:contourClr>
              <a:schemeClr val="lt1"/>
            </a:contourClr>
          </a:sp3d>
        </c:spPr>
      </c:pivotFmt>
      <c:pivotFmt>
        <c:idx val="370"/>
        <c:spPr>
          <a:solidFill>
            <a:schemeClr val="accent1"/>
          </a:solidFill>
          <a:ln w="25400">
            <a:solidFill>
              <a:schemeClr val="lt1"/>
            </a:solidFill>
          </a:ln>
          <a:effectLst/>
          <a:sp3d contourW="25400">
            <a:contourClr>
              <a:schemeClr val="lt1"/>
            </a:contourClr>
          </a:sp3d>
        </c:spPr>
      </c:pivotFmt>
      <c:pivotFmt>
        <c:idx val="371"/>
        <c:spPr>
          <a:solidFill>
            <a:schemeClr val="accent1"/>
          </a:solidFill>
          <a:ln w="25400">
            <a:solidFill>
              <a:schemeClr val="lt1"/>
            </a:solidFill>
          </a:ln>
          <a:effectLst/>
          <a:sp3d contourW="25400">
            <a:contourClr>
              <a:schemeClr val="lt1"/>
            </a:contourClr>
          </a:sp3d>
        </c:spPr>
      </c:pivotFmt>
      <c:pivotFmt>
        <c:idx val="372"/>
        <c:spPr>
          <a:solidFill>
            <a:schemeClr val="accent1"/>
          </a:solidFill>
          <a:ln w="25400">
            <a:solidFill>
              <a:schemeClr val="lt1"/>
            </a:solidFill>
          </a:ln>
          <a:effectLst/>
          <a:sp3d contourW="25400">
            <a:contourClr>
              <a:schemeClr val="lt1"/>
            </a:contourClr>
          </a:sp3d>
        </c:spPr>
      </c:pivotFmt>
      <c:pivotFmt>
        <c:idx val="373"/>
        <c:spPr>
          <a:solidFill>
            <a:schemeClr val="accent1"/>
          </a:solidFill>
          <a:ln w="25400">
            <a:solidFill>
              <a:schemeClr val="lt1"/>
            </a:solidFill>
          </a:ln>
          <a:effectLst/>
          <a:sp3d contourW="25400">
            <a:contourClr>
              <a:schemeClr val="lt1"/>
            </a:contourClr>
          </a:sp3d>
        </c:spPr>
      </c:pivotFmt>
      <c:pivotFmt>
        <c:idx val="374"/>
        <c:spPr>
          <a:solidFill>
            <a:schemeClr val="accent1"/>
          </a:solidFill>
          <a:ln w="25400">
            <a:solidFill>
              <a:schemeClr val="lt1"/>
            </a:solidFill>
          </a:ln>
          <a:effectLst/>
          <a:sp3d contourW="25400">
            <a:contourClr>
              <a:schemeClr val="lt1"/>
            </a:contourClr>
          </a:sp3d>
        </c:spPr>
      </c:pivotFmt>
      <c:pivotFmt>
        <c:idx val="375"/>
        <c:spPr>
          <a:solidFill>
            <a:schemeClr val="accent1"/>
          </a:solidFill>
          <a:ln w="25400">
            <a:solidFill>
              <a:schemeClr val="lt1"/>
            </a:solidFill>
          </a:ln>
          <a:effectLst/>
          <a:sp3d contourW="25400">
            <a:contourClr>
              <a:schemeClr val="lt1"/>
            </a:contourClr>
          </a:sp3d>
        </c:spPr>
      </c:pivotFmt>
      <c:pivotFmt>
        <c:idx val="376"/>
        <c:spPr>
          <a:solidFill>
            <a:schemeClr val="accent1"/>
          </a:solidFill>
          <a:ln w="25400">
            <a:solidFill>
              <a:schemeClr val="lt1"/>
            </a:solidFill>
          </a:ln>
          <a:effectLst/>
          <a:sp3d contourW="25400">
            <a:contourClr>
              <a:schemeClr val="lt1"/>
            </a:contourClr>
          </a:sp3d>
        </c:spPr>
      </c:pivotFmt>
      <c:pivotFmt>
        <c:idx val="377"/>
        <c:spPr>
          <a:solidFill>
            <a:schemeClr val="accent1"/>
          </a:solidFill>
          <a:ln w="25400">
            <a:solidFill>
              <a:schemeClr val="lt1"/>
            </a:solidFill>
          </a:ln>
          <a:effectLst/>
          <a:sp3d contourW="25400">
            <a:contourClr>
              <a:schemeClr val="lt1"/>
            </a:contourClr>
          </a:sp3d>
        </c:spPr>
      </c:pivotFmt>
      <c:pivotFmt>
        <c:idx val="378"/>
        <c:spPr>
          <a:solidFill>
            <a:schemeClr val="accent1"/>
          </a:solidFill>
          <a:ln w="25400">
            <a:solidFill>
              <a:schemeClr val="lt1"/>
            </a:solidFill>
          </a:ln>
          <a:effectLst/>
          <a:sp3d contourW="25400">
            <a:contourClr>
              <a:schemeClr val="lt1"/>
            </a:contourClr>
          </a:sp3d>
        </c:spPr>
      </c:pivotFmt>
      <c:pivotFmt>
        <c:idx val="379"/>
        <c:spPr>
          <a:solidFill>
            <a:schemeClr val="accent1"/>
          </a:solidFill>
          <a:ln w="25400">
            <a:solidFill>
              <a:schemeClr val="lt1"/>
            </a:solidFill>
          </a:ln>
          <a:effectLst/>
          <a:sp3d contourW="25400">
            <a:contourClr>
              <a:schemeClr val="lt1"/>
            </a:contourClr>
          </a:sp3d>
        </c:spPr>
      </c:pivotFmt>
      <c:pivotFmt>
        <c:idx val="380"/>
        <c:spPr>
          <a:solidFill>
            <a:schemeClr val="accent1"/>
          </a:solidFill>
          <a:ln w="25400">
            <a:solidFill>
              <a:schemeClr val="lt1"/>
            </a:solidFill>
          </a:ln>
          <a:effectLst/>
          <a:sp3d contourW="25400">
            <a:contourClr>
              <a:schemeClr val="lt1"/>
            </a:contourClr>
          </a:sp3d>
        </c:spPr>
      </c:pivotFmt>
      <c:pivotFmt>
        <c:idx val="381"/>
        <c:spPr>
          <a:solidFill>
            <a:schemeClr val="accent1"/>
          </a:solidFill>
          <a:ln w="25400">
            <a:solidFill>
              <a:schemeClr val="lt1"/>
            </a:solidFill>
          </a:ln>
          <a:effectLst/>
          <a:sp3d contourW="25400">
            <a:contourClr>
              <a:schemeClr val="lt1"/>
            </a:contourClr>
          </a:sp3d>
        </c:spPr>
      </c:pivotFmt>
      <c:pivotFmt>
        <c:idx val="382"/>
        <c:spPr>
          <a:solidFill>
            <a:schemeClr val="accent1"/>
          </a:solidFill>
          <a:ln w="25400">
            <a:solidFill>
              <a:schemeClr val="lt1"/>
            </a:solidFill>
          </a:ln>
          <a:effectLst/>
          <a:sp3d contourW="25400">
            <a:contourClr>
              <a:schemeClr val="lt1"/>
            </a:contourClr>
          </a:sp3d>
        </c:spPr>
      </c:pivotFmt>
      <c:pivotFmt>
        <c:idx val="383"/>
        <c:spPr>
          <a:solidFill>
            <a:schemeClr val="accent1"/>
          </a:solidFill>
          <a:ln w="25400">
            <a:solidFill>
              <a:schemeClr val="lt1"/>
            </a:solidFill>
          </a:ln>
          <a:effectLst/>
          <a:sp3d contourW="25400">
            <a:contourClr>
              <a:schemeClr val="lt1"/>
            </a:contourClr>
          </a:sp3d>
        </c:spPr>
      </c:pivotFmt>
      <c:pivotFmt>
        <c:idx val="384"/>
        <c:spPr>
          <a:solidFill>
            <a:schemeClr val="accent1"/>
          </a:solidFill>
          <a:ln w="25400">
            <a:solidFill>
              <a:schemeClr val="lt1"/>
            </a:solidFill>
          </a:ln>
          <a:effectLst/>
          <a:sp3d contourW="25400">
            <a:contourClr>
              <a:schemeClr val="lt1"/>
            </a:contourClr>
          </a:sp3d>
        </c:spPr>
      </c:pivotFmt>
      <c:pivotFmt>
        <c:idx val="385"/>
        <c:spPr>
          <a:solidFill>
            <a:schemeClr val="accent1"/>
          </a:solidFill>
          <a:ln w="25400">
            <a:solidFill>
              <a:schemeClr val="lt1"/>
            </a:solidFill>
          </a:ln>
          <a:effectLst/>
          <a:sp3d contourW="25400">
            <a:contourClr>
              <a:schemeClr val="lt1"/>
            </a:contourClr>
          </a:sp3d>
        </c:spPr>
      </c:pivotFmt>
      <c:pivotFmt>
        <c:idx val="386"/>
        <c:spPr>
          <a:solidFill>
            <a:schemeClr val="accent1"/>
          </a:solidFill>
          <a:ln w="25400">
            <a:solidFill>
              <a:schemeClr val="lt1"/>
            </a:solidFill>
          </a:ln>
          <a:effectLst/>
          <a:sp3d contourW="25400">
            <a:contourClr>
              <a:schemeClr val="lt1"/>
            </a:contourClr>
          </a:sp3d>
        </c:spPr>
      </c:pivotFmt>
      <c:pivotFmt>
        <c:idx val="387"/>
        <c:spPr>
          <a:solidFill>
            <a:schemeClr val="accent1"/>
          </a:solidFill>
          <a:ln w="25400">
            <a:solidFill>
              <a:schemeClr val="lt1"/>
            </a:solidFill>
          </a:ln>
          <a:effectLst/>
          <a:sp3d contourW="25400">
            <a:contourClr>
              <a:schemeClr val="lt1"/>
            </a:contourClr>
          </a:sp3d>
        </c:spPr>
      </c:pivotFmt>
      <c:pivotFmt>
        <c:idx val="388"/>
        <c:spPr>
          <a:solidFill>
            <a:schemeClr val="accent1"/>
          </a:solidFill>
          <a:ln w="25400">
            <a:solidFill>
              <a:schemeClr val="lt1"/>
            </a:solidFill>
          </a:ln>
          <a:effectLst/>
          <a:sp3d contourW="25400">
            <a:contourClr>
              <a:schemeClr val="lt1"/>
            </a:contourClr>
          </a:sp3d>
        </c:spPr>
      </c:pivotFmt>
      <c:pivotFmt>
        <c:idx val="389"/>
        <c:spPr>
          <a:solidFill>
            <a:schemeClr val="accent1"/>
          </a:solidFill>
          <a:ln w="25400">
            <a:solidFill>
              <a:schemeClr val="lt1"/>
            </a:solidFill>
          </a:ln>
          <a:effectLst/>
          <a:sp3d contourW="25400">
            <a:contourClr>
              <a:schemeClr val="lt1"/>
            </a:contourClr>
          </a:sp3d>
        </c:spPr>
      </c:pivotFmt>
      <c:pivotFmt>
        <c:idx val="390"/>
        <c:spPr>
          <a:solidFill>
            <a:schemeClr val="accent1"/>
          </a:solidFill>
          <a:ln w="25400">
            <a:solidFill>
              <a:schemeClr val="lt1"/>
            </a:solidFill>
          </a:ln>
          <a:effectLst/>
          <a:sp3d contourW="25400">
            <a:contourClr>
              <a:schemeClr val="lt1"/>
            </a:contourClr>
          </a:sp3d>
        </c:spPr>
      </c:pivotFmt>
      <c:pivotFmt>
        <c:idx val="391"/>
        <c:spPr>
          <a:solidFill>
            <a:schemeClr val="accent1"/>
          </a:solidFill>
          <a:ln w="25400">
            <a:solidFill>
              <a:schemeClr val="lt1"/>
            </a:solidFill>
          </a:ln>
          <a:effectLst/>
          <a:sp3d contourW="25400">
            <a:contourClr>
              <a:schemeClr val="lt1"/>
            </a:contourClr>
          </a:sp3d>
        </c:spPr>
      </c:pivotFmt>
      <c:pivotFmt>
        <c:idx val="392"/>
        <c:spPr>
          <a:solidFill>
            <a:schemeClr val="accent1"/>
          </a:solidFill>
          <a:ln w="25400">
            <a:solidFill>
              <a:schemeClr val="lt1"/>
            </a:solidFill>
          </a:ln>
          <a:effectLst/>
          <a:sp3d contourW="25400">
            <a:contourClr>
              <a:schemeClr val="lt1"/>
            </a:contourClr>
          </a:sp3d>
        </c:spPr>
      </c:pivotFmt>
      <c:pivotFmt>
        <c:idx val="393"/>
        <c:spPr>
          <a:solidFill>
            <a:schemeClr val="accent1"/>
          </a:solidFill>
          <a:ln w="25400">
            <a:solidFill>
              <a:schemeClr val="lt1"/>
            </a:solidFill>
          </a:ln>
          <a:effectLst/>
          <a:sp3d contourW="25400">
            <a:contourClr>
              <a:schemeClr val="lt1"/>
            </a:contourClr>
          </a:sp3d>
        </c:spPr>
      </c:pivotFmt>
      <c:pivotFmt>
        <c:idx val="394"/>
        <c:spPr>
          <a:solidFill>
            <a:schemeClr val="accent1"/>
          </a:solidFill>
          <a:ln w="25400">
            <a:solidFill>
              <a:schemeClr val="lt1"/>
            </a:solidFill>
          </a:ln>
          <a:effectLst/>
          <a:sp3d contourW="25400">
            <a:contourClr>
              <a:schemeClr val="lt1"/>
            </a:contourClr>
          </a:sp3d>
        </c:spPr>
      </c:pivotFmt>
      <c:pivotFmt>
        <c:idx val="395"/>
        <c:spPr>
          <a:solidFill>
            <a:schemeClr val="accent1"/>
          </a:solidFill>
          <a:ln w="25400">
            <a:solidFill>
              <a:schemeClr val="lt1"/>
            </a:solidFill>
          </a:ln>
          <a:effectLst/>
          <a:sp3d contourW="25400">
            <a:contourClr>
              <a:schemeClr val="lt1"/>
            </a:contourClr>
          </a:sp3d>
        </c:spPr>
      </c:pivotFmt>
      <c:pivotFmt>
        <c:idx val="396"/>
        <c:spPr>
          <a:solidFill>
            <a:schemeClr val="accent1"/>
          </a:solidFill>
          <a:ln w="25400">
            <a:solidFill>
              <a:schemeClr val="lt1"/>
            </a:solidFill>
          </a:ln>
          <a:effectLst/>
          <a:sp3d contourW="25400">
            <a:contourClr>
              <a:schemeClr val="lt1"/>
            </a:contourClr>
          </a:sp3d>
        </c:spPr>
      </c:pivotFmt>
      <c:pivotFmt>
        <c:idx val="397"/>
        <c:spPr>
          <a:solidFill>
            <a:schemeClr val="accent1"/>
          </a:solidFill>
          <a:ln w="25400">
            <a:solidFill>
              <a:schemeClr val="lt1"/>
            </a:solidFill>
          </a:ln>
          <a:effectLst/>
          <a:sp3d contourW="25400">
            <a:contourClr>
              <a:schemeClr val="lt1"/>
            </a:contourClr>
          </a:sp3d>
        </c:spPr>
      </c:pivotFmt>
      <c:pivotFmt>
        <c:idx val="398"/>
        <c:spPr>
          <a:solidFill>
            <a:schemeClr val="accent1"/>
          </a:solidFill>
          <a:ln w="25400">
            <a:solidFill>
              <a:schemeClr val="lt1"/>
            </a:solidFill>
          </a:ln>
          <a:effectLst/>
          <a:sp3d contourW="25400">
            <a:contourClr>
              <a:schemeClr val="lt1"/>
            </a:contourClr>
          </a:sp3d>
        </c:spPr>
      </c:pivotFmt>
      <c:pivotFmt>
        <c:idx val="399"/>
        <c:spPr>
          <a:solidFill>
            <a:schemeClr val="accent1"/>
          </a:solidFill>
          <a:ln w="25400">
            <a:solidFill>
              <a:schemeClr val="lt1"/>
            </a:solidFill>
          </a:ln>
          <a:effectLst/>
          <a:sp3d contourW="25400">
            <a:contourClr>
              <a:schemeClr val="lt1"/>
            </a:contourClr>
          </a:sp3d>
        </c:spPr>
      </c:pivotFmt>
      <c:pivotFmt>
        <c:idx val="400"/>
        <c:spPr>
          <a:solidFill>
            <a:schemeClr val="accent1"/>
          </a:solidFill>
          <a:ln w="25400">
            <a:solidFill>
              <a:schemeClr val="lt1"/>
            </a:solidFill>
          </a:ln>
          <a:effectLst/>
          <a:sp3d contourW="25400">
            <a:contourClr>
              <a:schemeClr val="lt1"/>
            </a:contourClr>
          </a:sp3d>
        </c:spPr>
      </c:pivotFmt>
      <c:pivotFmt>
        <c:idx val="401"/>
        <c:spPr>
          <a:solidFill>
            <a:schemeClr val="accent1"/>
          </a:solidFill>
          <a:ln w="25400">
            <a:solidFill>
              <a:schemeClr val="lt1"/>
            </a:solidFill>
          </a:ln>
          <a:effectLst/>
          <a:sp3d contourW="25400">
            <a:contourClr>
              <a:schemeClr val="lt1"/>
            </a:contourClr>
          </a:sp3d>
        </c:spPr>
      </c:pivotFmt>
      <c:pivotFmt>
        <c:idx val="402"/>
        <c:spPr>
          <a:solidFill>
            <a:schemeClr val="accent1"/>
          </a:solidFill>
          <a:ln w="25400">
            <a:solidFill>
              <a:schemeClr val="lt1"/>
            </a:solidFill>
          </a:ln>
          <a:effectLst/>
          <a:sp3d contourW="25400">
            <a:contourClr>
              <a:schemeClr val="lt1"/>
            </a:contourClr>
          </a:sp3d>
        </c:spPr>
      </c:pivotFmt>
      <c:pivotFmt>
        <c:idx val="403"/>
        <c:spPr>
          <a:solidFill>
            <a:schemeClr val="accent1"/>
          </a:solidFill>
          <a:ln w="25400">
            <a:solidFill>
              <a:schemeClr val="lt1"/>
            </a:solidFill>
          </a:ln>
          <a:effectLst/>
          <a:sp3d contourW="25400">
            <a:contourClr>
              <a:schemeClr val="lt1"/>
            </a:contourClr>
          </a:sp3d>
        </c:spPr>
      </c:pivotFmt>
      <c:pivotFmt>
        <c:idx val="404"/>
        <c:spPr>
          <a:solidFill>
            <a:schemeClr val="accent1"/>
          </a:solidFill>
          <a:ln w="25400">
            <a:solidFill>
              <a:schemeClr val="lt1"/>
            </a:solidFill>
          </a:ln>
          <a:effectLst/>
          <a:sp3d contourW="25400">
            <a:contourClr>
              <a:schemeClr val="lt1"/>
            </a:contourClr>
          </a:sp3d>
        </c:spPr>
      </c:pivotFmt>
      <c:pivotFmt>
        <c:idx val="405"/>
        <c:spPr>
          <a:solidFill>
            <a:schemeClr val="accent1"/>
          </a:solidFill>
          <a:ln w="25400">
            <a:solidFill>
              <a:schemeClr val="lt1"/>
            </a:solidFill>
          </a:ln>
          <a:effectLst/>
          <a:sp3d contourW="25400">
            <a:contourClr>
              <a:schemeClr val="lt1"/>
            </a:contourClr>
          </a:sp3d>
        </c:spPr>
      </c:pivotFmt>
      <c:pivotFmt>
        <c:idx val="406"/>
        <c:spPr>
          <a:solidFill>
            <a:schemeClr val="accent1"/>
          </a:solidFill>
          <a:ln w="25400">
            <a:solidFill>
              <a:schemeClr val="lt1"/>
            </a:solidFill>
          </a:ln>
          <a:effectLst/>
          <a:sp3d contourW="25400">
            <a:contourClr>
              <a:schemeClr val="lt1"/>
            </a:contourClr>
          </a:sp3d>
        </c:spPr>
      </c:pivotFmt>
      <c:pivotFmt>
        <c:idx val="407"/>
        <c:spPr>
          <a:solidFill>
            <a:schemeClr val="accent1"/>
          </a:solidFill>
          <a:ln w="25400">
            <a:solidFill>
              <a:schemeClr val="lt1"/>
            </a:solidFill>
          </a:ln>
          <a:effectLst/>
          <a:sp3d contourW="25400">
            <a:contourClr>
              <a:schemeClr val="lt1"/>
            </a:contourClr>
          </a:sp3d>
        </c:spPr>
      </c:pivotFmt>
      <c:pivotFmt>
        <c:idx val="408"/>
        <c:spPr>
          <a:solidFill>
            <a:schemeClr val="accent1"/>
          </a:solidFill>
          <a:ln w="25400">
            <a:solidFill>
              <a:schemeClr val="lt1"/>
            </a:solidFill>
          </a:ln>
          <a:effectLst/>
          <a:sp3d contourW="25400">
            <a:contourClr>
              <a:schemeClr val="lt1"/>
            </a:contourClr>
          </a:sp3d>
        </c:spPr>
      </c:pivotFmt>
      <c:pivotFmt>
        <c:idx val="409"/>
        <c:spPr>
          <a:solidFill>
            <a:schemeClr val="accent1"/>
          </a:solidFill>
          <a:ln w="25400">
            <a:solidFill>
              <a:schemeClr val="lt1"/>
            </a:solidFill>
          </a:ln>
          <a:effectLst/>
          <a:sp3d contourW="25400">
            <a:contourClr>
              <a:schemeClr val="lt1"/>
            </a:contourClr>
          </a:sp3d>
        </c:spPr>
      </c:pivotFmt>
      <c:pivotFmt>
        <c:idx val="410"/>
        <c:spPr>
          <a:solidFill>
            <a:schemeClr val="accent1"/>
          </a:solidFill>
          <a:ln w="25400">
            <a:solidFill>
              <a:schemeClr val="lt1"/>
            </a:solidFill>
          </a:ln>
          <a:effectLst/>
          <a:sp3d contourW="25400">
            <a:contourClr>
              <a:schemeClr val="lt1"/>
            </a:contourClr>
          </a:sp3d>
        </c:spPr>
      </c:pivotFmt>
      <c:pivotFmt>
        <c:idx val="411"/>
        <c:spPr>
          <a:solidFill>
            <a:schemeClr val="accent1"/>
          </a:solidFill>
          <a:ln w="25400">
            <a:solidFill>
              <a:schemeClr val="lt1"/>
            </a:solidFill>
          </a:ln>
          <a:effectLst/>
          <a:sp3d contourW="25400">
            <a:contourClr>
              <a:schemeClr val="lt1"/>
            </a:contourClr>
          </a:sp3d>
        </c:spPr>
      </c:pivotFmt>
      <c:pivotFmt>
        <c:idx val="412"/>
        <c:spPr>
          <a:solidFill>
            <a:schemeClr val="accent1"/>
          </a:solidFill>
          <a:ln w="25400">
            <a:solidFill>
              <a:schemeClr val="lt1"/>
            </a:solidFill>
          </a:ln>
          <a:effectLst/>
          <a:sp3d contourW="25400">
            <a:contourClr>
              <a:schemeClr val="lt1"/>
            </a:contourClr>
          </a:sp3d>
        </c:spPr>
      </c:pivotFmt>
      <c:pivotFmt>
        <c:idx val="413"/>
        <c:spPr>
          <a:solidFill>
            <a:schemeClr val="accent1"/>
          </a:solidFill>
          <a:ln w="25400">
            <a:solidFill>
              <a:schemeClr val="lt1"/>
            </a:solidFill>
          </a:ln>
          <a:effectLst/>
          <a:sp3d contourW="25400">
            <a:contourClr>
              <a:schemeClr val="lt1"/>
            </a:contourClr>
          </a:sp3d>
        </c:spPr>
      </c:pivotFmt>
      <c:pivotFmt>
        <c:idx val="414"/>
        <c:spPr>
          <a:solidFill>
            <a:schemeClr val="accent1"/>
          </a:solidFill>
          <a:ln w="25400">
            <a:solidFill>
              <a:schemeClr val="lt1"/>
            </a:solidFill>
          </a:ln>
          <a:effectLst/>
          <a:sp3d contourW="25400">
            <a:contourClr>
              <a:schemeClr val="lt1"/>
            </a:contourClr>
          </a:sp3d>
        </c:spPr>
      </c:pivotFmt>
      <c:pivotFmt>
        <c:idx val="415"/>
        <c:spPr>
          <a:solidFill>
            <a:schemeClr val="accent1"/>
          </a:solidFill>
          <a:ln w="25400">
            <a:solidFill>
              <a:schemeClr val="lt1"/>
            </a:solidFill>
          </a:ln>
          <a:effectLst/>
          <a:sp3d contourW="25400">
            <a:contourClr>
              <a:schemeClr val="lt1"/>
            </a:contourClr>
          </a:sp3d>
        </c:spPr>
      </c:pivotFmt>
      <c:pivotFmt>
        <c:idx val="416"/>
        <c:spPr>
          <a:solidFill>
            <a:schemeClr val="accent1"/>
          </a:solidFill>
          <a:ln w="25400">
            <a:solidFill>
              <a:schemeClr val="lt1"/>
            </a:solidFill>
          </a:ln>
          <a:effectLst/>
          <a:sp3d contourW="25400">
            <a:contourClr>
              <a:schemeClr val="lt1"/>
            </a:contourClr>
          </a:sp3d>
        </c:spPr>
      </c:pivotFmt>
      <c:pivotFmt>
        <c:idx val="417"/>
        <c:spPr>
          <a:solidFill>
            <a:schemeClr val="accent1"/>
          </a:solidFill>
          <a:ln w="25400">
            <a:solidFill>
              <a:schemeClr val="lt1"/>
            </a:solidFill>
          </a:ln>
          <a:effectLst/>
          <a:sp3d contourW="25400">
            <a:contourClr>
              <a:schemeClr val="lt1"/>
            </a:contourClr>
          </a:sp3d>
        </c:spPr>
      </c:pivotFmt>
      <c:pivotFmt>
        <c:idx val="418"/>
        <c:spPr>
          <a:solidFill>
            <a:schemeClr val="accent1"/>
          </a:solidFill>
          <a:ln w="25400">
            <a:solidFill>
              <a:schemeClr val="lt1"/>
            </a:solidFill>
          </a:ln>
          <a:effectLst/>
          <a:sp3d contourW="25400">
            <a:contourClr>
              <a:schemeClr val="lt1"/>
            </a:contourClr>
          </a:sp3d>
        </c:spPr>
      </c:pivotFmt>
      <c:pivotFmt>
        <c:idx val="419"/>
        <c:spPr>
          <a:solidFill>
            <a:schemeClr val="accent1"/>
          </a:solidFill>
          <a:ln w="25400">
            <a:solidFill>
              <a:schemeClr val="lt1"/>
            </a:solidFill>
          </a:ln>
          <a:effectLst/>
          <a:sp3d contourW="25400">
            <a:contourClr>
              <a:schemeClr val="lt1"/>
            </a:contourClr>
          </a:sp3d>
        </c:spPr>
      </c:pivotFmt>
      <c:pivotFmt>
        <c:idx val="420"/>
        <c:spPr>
          <a:solidFill>
            <a:schemeClr val="accent1"/>
          </a:solidFill>
          <a:ln w="25400">
            <a:solidFill>
              <a:schemeClr val="lt1"/>
            </a:solidFill>
          </a:ln>
          <a:effectLst/>
          <a:sp3d contourW="25400">
            <a:contourClr>
              <a:schemeClr val="lt1"/>
            </a:contourClr>
          </a:sp3d>
        </c:spPr>
      </c:pivotFmt>
      <c:pivotFmt>
        <c:idx val="421"/>
        <c:spPr>
          <a:solidFill>
            <a:schemeClr val="accent1"/>
          </a:solidFill>
          <a:ln w="25400">
            <a:solidFill>
              <a:schemeClr val="lt1"/>
            </a:solidFill>
          </a:ln>
          <a:effectLst/>
          <a:sp3d contourW="25400">
            <a:contourClr>
              <a:schemeClr val="lt1"/>
            </a:contourClr>
          </a:sp3d>
        </c:spPr>
      </c:pivotFmt>
      <c:pivotFmt>
        <c:idx val="422"/>
        <c:spPr>
          <a:solidFill>
            <a:schemeClr val="accent1"/>
          </a:solidFill>
          <a:ln w="25400">
            <a:solidFill>
              <a:schemeClr val="lt1"/>
            </a:solidFill>
          </a:ln>
          <a:effectLst/>
          <a:sp3d contourW="25400">
            <a:contourClr>
              <a:schemeClr val="lt1"/>
            </a:contourClr>
          </a:sp3d>
        </c:spPr>
      </c:pivotFmt>
      <c:pivotFmt>
        <c:idx val="423"/>
        <c:spPr>
          <a:solidFill>
            <a:schemeClr val="accent1"/>
          </a:solidFill>
          <a:ln w="25400">
            <a:solidFill>
              <a:schemeClr val="lt1"/>
            </a:solidFill>
          </a:ln>
          <a:effectLst/>
          <a:sp3d contourW="25400">
            <a:contourClr>
              <a:schemeClr val="lt1"/>
            </a:contourClr>
          </a:sp3d>
        </c:spPr>
      </c:pivotFmt>
      <c:pivotFmt>
        <c:idx val="424"/>
        <c:spPr>
          <a:solidFill>
            <a:schemeClr val="accent1"/>
          </a:solidFill>
          <a:ln w="25400">
            <a:solidFill>
              <a:schemeClr val="lt1"/>
            </a:solidFill>
          </a:ln>
          <a:effectLst/>
          <a:sp3d contourW="25400">
            <a:contourClr>
              <a:schemeClr val="lt1"/>
            </a:contourClr>
          </a:sp3d>
        </c:spPr>
      </c:pivotFmt>
      <c:pivotFmt>
        <c:idx val="42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6"/>
        <c:spPr>
          <a:solidFill>
            <a:schemeClr val="accent1"/>
          </a:solidFill>
          <a:ln w="25400">
            <a:solidFill>
              <a:schemeClr val="lt1"/>
            </a:solidFill>
          </a:ln>
          <a:effectLst/>
          <a:sp3d contourW="25400">
            <a:contourClr>
              <a:schemeClr val="lt1"/>
            </a:contourClr>
          </a:sp3d>
        </c:spPr>
      </c:pivotFmt>
      <c:pivotFmt>
        <c:idx val="427"/>
        <c:spPr>
          <a:solidFill>
            <a:schemeClr val="accent1"/>
          </a:solidFill>
          <a:ln w="25400">
            <a:solidFill>
              <a:schemeClr val="lt1"/>
            </a:solidFill>
          </a:ln>
          <a:effectLst/>
          <a:sp3d contourW="25400">
            <a:contourClr>
              <a:schemeClr val="lt1"/>
            </a:contourClr>
          </a:sp3d>
        </c:spPr>
      </c:pivotFmt>
      <c:pivotFmt>
        <c:idx val="428"/>
        <c:spPr>
          <a:solidFill>
            <a:schemeClr val="accent1"/>
          </a:solidFill>
          <a:ln w="25400">
            <a:solidFill>
              <a:schemeClr val="lt1"/>
            </a:solidFill>
          </a:ln>
          <a:effectLst/>
          <a:sp3d contourW="25400">
            <a:contourClr>
              <a:schemeClr val="lt1"/>
            </a:contourClr>
          </a:sp3d>
        </c:spPr>
      </c:pivotFmt>
      <c:pivotFmt>
        <c:idx val="429"/>
        <c:spPr>
          <a:solidFill>
            <a:schemeClr val="accent1"/>
          </a:solidFill>
          <a:ln w="25400">
            <a:solidFill>
              <a:schemeClr val="lt1"/>
            </a:solidFill>
          </a:ln>
          <a:effectLst/>
          <a:sp3d contourW="25400">
            <a:contourClr>
              <a:schemeClr val="lt1"/>
            </a:contourClr>
          </a:sp3d>
        </c:spPr>
      </c:pivotFmt>
      <c:pivotFmt>
        <c:idx val="430"/>
        <c:spPr>
          <a:solidFill>
            <a:schemeClr val="accent1"/>
          </a:solidFill>
          <a:ln w="25400">
            <a:solidFill>
              <a:schemeClr val="lt1"/>
            </a:solidFill>
          </a:ln>
          <a:effectLst/>
          <a:sp3d contourW="25400">
            <a:contourClr>
              <a:schemeClr val="lt1"/>
            </a:contourClr>
          </a:sp3d>
        </c:spPr>
      </c:pivotFmt>
      <c:pivotFmt>
        <c:idx val="431"/>
        <c:spPr>
          <a:solidFill>
            <a:schemeClr val="accent1"/>
          </a:solidFill>
          <a:ln w="25400">
            <a:solidFill>
              <a:schemeClr val="lt1"/>
            </a:solidFill>
          </a:ln>
          <a:effectLst/>
          <a:sp3d contourW="25400">
            <a:contourClr>
              <a:schemeClr val="lt1"/>
            </a:contourClr>
          </a:sp3d>
        </c:spPr>
      </c:pivotFmt>
      <c:pivotFmt>
        <c:idx val="432"/>
        <c:spPr>
          <a:solidFill>
            <a:schemeClr val="accent1"/>
          </a:solidFill>
          <a:ln w="25400">
            <a:solidFill>
              <a:schemeClr val="lt1"/>
            </a:solidFill>
          </a:ln>
          <a:effectLst/>
          <a:sp3d contourW="25400">
            <a:contourClr>
              <a:schemeClr val="lt1"/>
            </a:contourClr>
          </a:sp3d>
        </c:spPr>
      </c:pivotFmt>
      <c:pivotFmt>
        <c:idx val="433"/>
        <c:spPr>
          <a:solidFill>
            <a:schemeClr val="accent1"/>
          </a:solidFill>
          <a:ln w="25400">
            <a:solidFill>
              <a:schemeClr val="lt1"/>
            </a:solidFill>
          </a:ln>
          <a:effectLst/>
          <a:sp3d contourW="25400">
            <a:contourClr>
              <a:schemeClr val="lt1"/>
            </a:contourClr>
          </a:sp3d>
        </c:spPr>
      </c:pivotFmt>
      <c:pivotFmt>
        <c:idx val="434"/>
        <c:spPr>
          <a:solidFill>
            <a:schemeClr val="accent1"/>
          </a:solidFill>
          <a:ln w="25400">
            <a:solidFill>
              <a:schemeClr val="lt1"/>
            </a:solidFill>
          </a:ln>
          <a:effectLst/>
          <a:sp3d contourW="25400">
            <a:contourClr>
              <a:schemeClr val="lt1"/>
            </a:contourClr>
          </a:sp3d>
        </c:spPr>
      </c:pivotFmt>
      <c:pivotFmt>
        <c:idx val="435"/>
        <c:spPr>
          <a:solidFill>
            <a:schemeClr val="accent1"/>
          </a:solidFill>
          <a:ln w="25400">
            <a:solidFill>
              <a:schemeClr val="lt1"/>
            </a:solidFill>
          </a:ln>
          <a:effectLst/>
          <a:sp3d contourW="25400">
            <a:contourClr>
              <a:schemeClr val="lt1"/>
            </a:contourClr>
          </a:sp3d>
        </c:spPr>
      </c:pivotFmt>
      <c:pivotFmt>
        <c:idx val="436"/>
        <c:spPr>
          <a:solidFill>
            <a:schemeClr val="accent1"/>
          </a:solidFill>
          <a:ln w="25400">
            <a:solidFill>
              <a:schemeClr val="lt1"/>
            </a:solidFill>
          </a:ln>
          <a:effectLst/>
          <a:sp3d contourW="25400">
            <a:contourClr>
              <a:schemeClr val="lt1"/>
            </a:contourClr>
          </a:sp3d>
        </c:spPr>
      </c:pivotFmt>
      <c:pivotFmt>
        <c:idx val="437"/>
        <c:spPr>
          <a:solidFill>
            <a:schemeClr val="accent1"/>
          </a:solidFill>
          <a:ln w="25400">
            <a:solidFill>
              <a:schemeClr val="lt1"/>
            </a:solidFill>
          </a:ln>
          <a:effectLst/>
          <a:sp3d contourW="25400">
            <a:contourClr>
              <a:schemeClr val="lt1"/>
            </a:contourClr>
          </a:sp3d>
        </c:spPr>
      </c:pivotFmt>
      <c:pivotFmt>
        <c:idx val="438"/>
        <c:spPr>
          <a:solidFill>
            <a:schemeClr val="accent1"/>
          </a:solidFill>
          <a:ln w="25400">
            <a:solidFill>
              <a:schemeClr val="lt1"/>
            </a:solidFill>
          </a:ln>
          <a:effectLst/>
          <a:sp3d contourW="25400">
            <a:contourClr>
              <a:schemeClr val="lt1"/>
            </a:contourClr>
          </a:sp3d>
        </c:spPr>
      </c:pivotFmt>
      <c:pivotFmt>
        <c:idx val="439"/>
        <c:spPr>
          <a:solidFill>
            <a:schemeClr val="accent1"/>
          </a:solidFill>
          <a:ln w="25400">
            <a:solidFill>
              <a:schemeClr val="lt1"/>
            </a:solidFill>
          </a:ln>
          <a:effectLst/>
          <a:sp3d contourW="25400">
            <a:contourClr>
              <a:schemeClr val="lt1"/>
            </a:contourClr>
          </a:sp3d>
        </c:spPr>
      </c:pivotFmt>
      <c:pivotFmt>
        <c:idx val="440"/>
        <c:spPr>
          <a:solidFill>
            <a:schemeClr val="accent1"/>
          </a:solidFill>
          <a:ln w="25400">
            <a:solidFill>
              <a:schemeClr val="lt1"/>
            </a:solidFill>
          </a:ln>
          <a:effectLst/>
          <a:sp3d contourW="25400">
            <a:contourClr>
              <a:schemeClr val="lt1"/>
            </a:contourClr>
          </a:sp3d>
        </c:spPr>
      </c:pivotFmt>
      <c:pivotFmt>
        <c:idx val="441"/>
        <c:spPr>
          <a:solidFill>
            <a:schemeClr val="accent1"/>
          </a:solidFill>
          <a:ln w="25400">
            <a:solidFill>
              <a:schemeClr val="lt1"/>
            </a:solidFill>
          </a:ln>
          <a:effectLst/>
          <a:sp3d contourW="25400">
            <a:contourClr>
              <a:schemeClr val="lt1"/>
            </a:contourClr>
          </a:sp3d>
        </c:spPr>
      </c:pivotFmt>
      <c:pivotFmt>
        <c:idx val="442"/>
        <c:spPr>
          <a:solidFill>
            <a:schemeClr val="accent1"/>
          </a:solidFill>
          <a:ln w="25400">
            <a:solidFill>
              <a:schemeClr val="lt1"/>
            </a:solidFill>
          </a:ln>
          <a:effectLst/>
          <a:sp3d contourW="25400">
            <a:contourClr>
              <a:schemeClr val="lt1"/>
            </a:contourClr>
          </a:sp3d>
        </c:spPr>
      </c:pivotFmt>
      <c:pivotFmt>
        <c:idx val="443"/>
        <c:spPr>
          <a:solidFill>
            <a:schemeClr val="accent1"/>
          </a:solidFill>
          <a:ln w="25400">
            <a:solidFill>
              <a:schemeClr val="lt1"/>
            </a:solidFill>
          </a:ln>
          <a:effectLst/>
          <a:sp3d contourW="25400">
            <a:contourClr>
              <a:schemeClr val="lt1"/>
            </a:contourClr>
          </a:sp3d>
        </c:spPr>
      </c:pivotFmt>
      <c:pivotFmt>
        <c:idx val="444"/>
        <c:spPr>
          <a:solidFill>
            <a:schemeClr val="accent1"/>
          </a:solidFill>
          <a:ln w="25400">
            <a:solidFill>
              <a:schemeClr val="lt1"/>
            </a:solidFill>
          </a:ln>
          <a:effectLst/>
          <a:sp3d contourW="25400">
            <a:contourClr>
              <a:schemeClr val="lt1"/>
            </a:contourClr>
          </a:sp3d>
        </c:spPr>
      </c:pivotFmt>
      <c:pivotFmt>
        <c:idx val="445"/>
        <c:spPr>
          <a:solidFill>
            <a:schemeClr val="accent1"/>
          </a:solidFill>
          <a:ln w="25400">
            <a:solidFill>
              <a:schemeClr val="lt1"/>
            </a:solidFill>
          </a:ln>
          <a:effectLst/>
          <a:sp3d contourW="25400">
            <a:contourClr>
              <a:schemeClr val="lt1"/>
            </a:contourClr>
          </a:sp3d>
        </c:spPr>
      </c:pivotFmt>
      <c:pivotFmt>
        <c:idx val="446"/>
        <c:spPr>
          <a:solidFill>
            <a:schemeClr val="accent1"/>
          </a:solidFill>
          <a:ln w="25400">
            <a:solidFill>
              <a:schemeClr val="lt1"/>
            </a:solidFill>
          </a:ln>
          <a:effectLst/>
          <a:sp3d contourW="25400">
            <a:contourClr>
              <a:schemeClr val="lt1"/>
            </a:contourClr>
          </a:sp3d>
        </c:spPr>
      </c:pivotFmt>
      <c:pivotFmt>
        <c:idx val="447"/>
        <c:spPr>
          <a:solidFill>
            <a:schemeClr val="accent1"/>
          </a:solidFill>
          <a:ln w="25400">
            <a:solidFill>
              <a:schemeClr val="lt1"/>
            </a:solidFill>
          </a:ln>
          <a:effectLst/>
          <a:sp3d contourW="25400">
            <a:contourClr>
              <a:schemeClr val="lt1"/>
            </a:contourClr>
          </a:sp3d>
        </c:spPr>
      </c:pivotFmt>
      <c:pivotFmt>
        <c:idx val="448"/>
        <c:spPr>
          <a:solidFill>
            <a:schemeClr val="accent1"/>
          </a:solidFill>
          <a:ln w="25400">
            <a:solidFill>
              <a:schemeClr val="lt1"/>
            </a:solidFill>
          </a:ln>
          <a:effectLst/>
          <a:sp3d contourW="25400">
            <a:contourClr>
              <a:schemeClr val="lt1"/>
            </a:contourClr>
          </a:sp3d>
        </c:spPr>
      </c:pivotFmt>
      <c:pivotFmt>
        <c:idx val="449"/>
        <c:spPr>
          <a:solidFill>
            <a:schemeClr val="accent1"/>
          </a:solidFill>
          <a:ln w="25400">
            <a:solidFill>
              <a:schemeClr val="lt1"/>
            </a:solidFill>
          </a:ln>
          <a:effectLst/>
          <a:sp3d contourW="25400">
            <a:contourClr>
              <a:schemeClr val="lt1"/>
            </a:contourClr>
          </a:sp3d>
        </c:spPr>
      </c:pivotFmt>
      <c:pivotFmt>
        <c:idx val="450"/>
        <c:spPr>
          <a:solidFill>
            <a:schemeClr val="accent1"/>
          </a:solidFill>
          <a:ln w="25400">
            <a:solidFill>
              <a:schemeClr val="lt1"/>
            </a:solidFill>
          </a:ln>
          <a:effectLst/>
          <a:sp3d contourW="25400">
            <a:contourClr>
              <a:schemeClr val="lt1"/>
            </a:contourClr>
          </a:sp3d>
        </c:spPr>
      </c:pivotFmt>
      <c:pivotFmt>
        <c:idx val="451"/>
        <c:spPr>
          <a:solidFill>
            <a:schemeClr val="accent1"/>
          </a:solidFill>
          <a:ln w="25400">
            <a:solidFill>
              <a:schemeClr val="lt1"/>
            </a:solidFill>
          </a:ln>
          <a:effectLst/>
          <a:sp3d contourW="25400">
            <a:contourClr>
              <a:schemeClr val="lt1"/>
            </a:contourClr>
          </a:sp3d>
        </c:spPr>
      </c:pivotFmt>
      <c:pivotFmt>
        <c:idx val="452"/>
        <c:spPr>
          <a:solidFill>
            <a:schemeClr val="accent1"/>
          </a:solidFill>
          <a:ln w="25400">
            <a:solidFill>
              <a:schemeClr val="lt1"/>
            </a:solidFill>
          </a:ln>
          <a:effectLst/>
          <a:sp3d contourW="25400">
            <a:contourClr>
              <a:schemeClr val="lt1"/>
            </a:contourClr>
          </a:sp3d>
        </c:spPr>
      </c:pivotFmt>
      <c:pivotFmt>
        <c:idx val="453"/>
        <c:spPr>
          <a:solidFill>
            <a:schemeClr val="accent1"/>
          </a:solidFill>
          <a:ln w="25400">
            <a:solidFill>
              <a:schemeClr val="lt1"/>
            </a:solidFill>
          </a:ln>
          <a:effectLst/>
          <a:sp3d contourW="25400">
            <a:contourClr>
              <a:schemeClr val="lt1"/>
            </a:contourClr>
          </a:sp3d>
        </c:spPr>
      </c:pivotFmt>
      <c:pivotFmt>
        <c:idx val="454"/>
        <c:spPr>
          <a:solidFill>
            <a:schemeClr val="accent1"/>
          </a:solidFill>
          <a:ln w="25400">
            <a:solidFill>
              <a:schemeClr val="lt1"/>
            </a:solidFill>
          </a:ln>
          <a:effectLst/>
          <a:sp3d contourW="25400">
            <a:contourClr>
              <a:schemeClr val="lt1"/>
            </a:contourClr>
          </a:sp3d>
        </c:spPr>
      </c:pivotFmt>
      <c:pivotFmt>
        <c:idx val="455"/>
        <c:spPr>
          <a:solidFill>
            <a:schemeClr val="accent1"/>
          </a:solidFill>
          <a:ln w="25400">
            <a:solidFill>
              <a:schemeClr val="lt1"/>
            </a:solidFill>
          </a:ln>
          <a:effectLst/>
          <a:sp3d contourW="25400">
            <a:contourClr>
              <a:schemeClr val="lt1"/>
            </a:contourClr>
          </a:sp3d>
        </c:spPr>
      </c:pivotFmt>
      <c:pivotFmt>
        <c:idx val="456"/>
        <c:spPr>
          <a:solidFill>
            <a:schemeClr val="accent1"/>
          </a:solidFill>
          <a:ln w="25400">
            <a:solidFill>
              <a:schemeClr val="lt1"/>
            </a:solidFill>
          </a:ln>
          <a:effectLst/>
          <a:sp3d contourW="25400">
            <a:contourClr>
              <a:schemeClr val="lt1"/>
            </a:contourClr>
          </a:sp3d>
        </c:spPr>
      </c:pivotFmt>
      <c:pivotFmt>
        <c:idx val="457"/>
        <c:spPr>
          <a:solidFill>
            <a:schemeClr val="accent1"/>
          </a:solidFill>
          <a:ln w="25400">
            <a:solidFill>
              <a:schemeClr val="lt1"/>
            </a:solidFill>
          </a:ln>
          <a:effectLst/>
          <a:sp3d contourW="25400">
            <a:contourClr>
              <a:schemeClr val="lt1"/>
            </a:contourClr>
          </a:sp3d>
        </c:spPr>
      </c:pivotFmt>
      <c:pivotFmt>
        <c:idx val="458"/>
        <c:spPr>
          <a:solidFill>
            <a:schemeClr val="accent1"/>
          </a:solidFill>
          <a:ln w="25400">
            <a:solidFill>
              <a:schemeClr val="lt1"/>
            </a:solidFill>
          </a:ln>
          <a:effectLst/>
          <a:sp3d contourW="25400">
            <a:contourClr>
              <a:schemeClr val="lt1"/>
            </a:contourClr>
          </a:sp3d>
        </c:spPr>
      </c:pivotFmt>
      <c:pivotFmt>
        <c:idx val="459"/>
        <c:spPr>
          <a:solidFill>
            <a:schemeClr val="accent1"/>
          </a:solidFill>
          <a:ln w="25400">
            <a:solidFill>
              <a:schemeClr val="lt1"/>
            </a:solidFill>
          </a:ln>
          <a:effectLst/>
          <a:sp3d contourW="25400">
            <a:contourClr>
              <a:schemeClr val="lt1"/>
            </a:contourClr>
          </a:sp3d>
        </c:spPr>
      </c:pivotFmt>
      <c:pivotFmt>
        <c:idx val="460"/>
        <c:spPr>
          <a:solidFill>
            <a:schemeClr val="accent1"/>
          </a:solidFill>
          <a:ln w="25400">
            <a:solidFill>
              <a:schemeClr val="lt1"/>
            </a:solidFill>
          </a:ln>
          <a:effectLst/>
          <a:sp3d contourW="25400">
            <a:contourClr>
              <a:schemeClr val="lt1"/>
            </a:contourClr>
          </a:sp3d>
        </c:spPr>
      </c:pivotFmt>
      <c:pivotFmt>
        <c:idx val="461"/>
        <c:spPr>
          <a:solidFill>
            <a:schemeClr val="accent1"/>
          </a:solidFill>
          <a:ln w="25400">
            <a:solidFill>
              <a:schemeClr val="lt1"/>
            </a:solidFill>
          </a:ln>
          <a:effectLst/>
          <a:sp3d contourW="25400">
            <a:contourClr>
              <a:schemeClr val="lt1"/>
            </a:contourClr>
          </a:sp3d>
        </c:spPr>
      </c:pivotFmt>
      <c:pivotFmt>
        <c:idx val="462"/>
        <c:spPr>
          <a:solidFill>
            <a:schemeClr val="accent1"/>
          </a:solidFill>
          <a:ln w="25400">
            <a:solidFill>
              <a:schemeClr val="lt1"/>
            </a:solidFill>
          </a:ln>
          <a:effectLst/>
          <a:sp3d contourW="25400">
            <a:contourClr>
              <a:schemeClr val="lt1"/>
            </a:contourClr>
          </a:sp3d>
        </c:spPr>
      </c:pivotFmt>
      <c:pivotFmt>
        <c:idx val="463"/>
        <c:spPr>
          <a:solidFill>
            <a:schemeClr val="accent1"/>
          </a:solidFill>
          <a:ln w="25400">
            <a:solidFill>
              <a:schemeClr val="lt1"/>
            </a:solidFill>
          </a:ln>
          <a:effectLst/>
          <a:sp3d contourW="25400">
            <a:contourClr>
              <a:schemeClr val="lt1"/>
            </a:contourClr>
          </a:sp3d>
        </c:spPr>
      </c:pivotFmt>
      <c:pivotFmt>
        <c:idx val="464"/>
        <c:spPr>
          <a:solidFill>
            <a:schemeClr val="accent1"/>
          </a:solidFill>
          <a:ln w="25400">
            <a:solidFill>
              <a:schemeClr val="lt1"/>
            </a:solidFill>
          </a:ln>
          <a:effectLst/>
          <a:sp3d contourW="25400">
            <a:contourClr>
              <a:schemeClr val="lt1"/>
            </a:contourClr>
          </a:sp3d>
        </c:spPr>
      </c:pivotFmt>
      <c:pivotFmt>
        <c:idx val="465"/>
        <c:spPr>
          <a:solidFill>
            <a:schemeClr val="accent1"/>
          </a:solidFill>
          <a:ln w="25400">
            <a:solidFill>
              <a:schemeClr val="lt1"/>
            </a:solidFill>
          </a:ln>
          <a:effectLst/>
          <a:sp3d contourW="25400">
            <a:contourClr>
              <a:schemeClr val="lt1"/>
            </a:contourClr>
          </a:sp3d>
        </c:spPr>
      </c:pivotFmt>
      <c:pivotFmt>
        <c:idx val="466"/>
        <c:spPr>
          <a:solidFill>
            <a:schemeClr val="accent1"/>
          </a:solidFill>
          <a:ln w="25400">
            <a:solidFill>
              <a:schemeClr val="lt1"/>
            </a:solidFill>
          </a:ln>
          <a:effectLst/>
          <a:sp3d contourW="25400">
            <a:contourClr>
              <a:schemeClr val="lt1"/>
            </a:contourClr>
          </a:sp3d>
        </c:spPr>
      </c:pivotFmt>
      <c:pivotFmt>
        <c:idx val="467"/>
        <c:spPr>
          <a:solidFill>
            <a:schemeClr val="accent1"/>
          </a:solidFill>
          <a:ln w="25400">
            <a:solidFill>
              <a:schemeClr val="lt1"/>
            </a:solidFill>
          </a:ln>
          <a:effectLst/>
          <a:sp3d contourW="25400">
            <a:contourClr>
              <a:schemeClr val="lt1"/>
            </a:contourClr>
          </a:sp3d>
        </c:spPr>
      </c:pivotFmt>
      <c:pivotFmt>
        <c:idx val="468"/>
        <c:spPr>
          <a:solidFill>
            <a:schemeClr val="accent1"/>
          </a:solidFill>
          <a:ln w="25400">
            <a:solidFill>
              <a:schemeClr val="lt1"/>
            </a:solidFill>
          </a:ln>
          <a:effectLst/>
          <a:sp3d contourW="25400">
            <a:contourClr>
              <a:schemeClr val="lt1"/>
            </a:contourClr>
          </a:sp3d>
        </c:spPr>
      </c:pivotFmt>
      <c:pivotFmt>
        <c:idx val="469"/>
        <c:spPr>
          <a:solidFill>
            <a:schemeClr val="accent1"/>
          </a:solidFill>
          <a:ln w="25400">
            <a:solidFill>
              <a:schemeClr val="lt1"/>
            </a:solidFill>
          </a:ln>
          <a:effectLst/>
          <a:sp3d contourW="25400">
            <a:contourClr>
              <a:schemeClr val="lt1"/>
            </a:contourClr>
          </a:sp3d>
        </c:spPr>
      </c:pivotFmt>
      <c:pivotFmt>
        <c:idx val="470"/>
        <c:spPr>
          <a:solidFill>
            <a:schemeClr val="accent1"/>
          </a:solidFill>
          <a:ln w="25400">
            <a:solidFill>
              <a:schemeClr val="lt1"/>
            </a:solidFill>
          </a:ln>
          <a:effectLst/>
          <a:sp3d contourW="25400">
            <a:contourClr>
              <a:schemeClr val="lt1"/>
            </a:contourClr>
          </a:sp3d>
        </c:spPr>
      </c:pivotFmt>
      <c:pivotFmt>
        <c:idx val="471"/>
        <c:spPr>
          <a:solidFill>
            <a:schemeClr val="accent1"/>
          </a:solidFill>
          <a:ln w="25400">
            <a:solidFill>
              <a:schemeClr val="lt1"/>
            </a:solidFill>
          </a:ln>
          <a:effectLst/>
          <a:sp3d contourW="25400">
            <a:contourClr>
              <a:schemeClr val="lt1"/>
            </a:contourClr>
          </a:sp3d>
        </c:spPr>
      </c:pivotFmt>
      <c:pivotFmt>
        <c:idx val="472"/>
        <c:spPr>
          <a:solidFill>
            <a:schemeClr val="accent1"/>
          </a:solidFill>
          <a:ln w="25400">
            <a:solidFill>
              <a:schemeClr val="lt1"/>
            </a:solidFill>
          </a:ln>
          <a:effectLst/>
          <a:sp3d contourW="25400">
            <a:contourClr>
              <a:schemeClr val="lt1"/>
            </a:contourClr>
          </a:sp3d>
        </c:spPr>
      </c:pivotFmt>
      <c:pivotFmt>
        <c:idx val="473"/>
        <c:spPr>
          <a:solidFill>
            <a:schemeClr val="accent1"/>
          </a:solidFill>
          <a:ln w="25400">
            <a:solidFill>
              <a:schemeClr val="lt1"/>
            </a:solidFill>
          </a:ln>
          <a:effectLst/>
          <a:sp3d contourW="25400">
            <a:contourClr>
              <a:schemeClr val="lt1"/>
            </a:contourClr>
          </a:sp3d>
        </c:spPr>
      </c:pivotFmt>
      <c:pivotFmt>
        <c:idx val="474"/>
        <c:spPr>
          <a:solidFill>
            <a:schemeClr val="accent1"/>
          </a:solidFill>
          <a:ln w="25400">
            <a:solidFill>
              <a:schemeClr val="lt1"/>
            </a:solidFill>
          </a:ln>
          <a:effectLst/>
          <a:sp3d contourW="25400">
            <a:contourClr>
              <a:schemeClr val="lt1"/>
            </a:contourClr>
          </a:sp3d>
        </c:spPr>
      </c:pivotFmt>
      <c:pivotFmt>
        <c:idx val="475"/>
        <c:spPr>
          <a:solidFill>
            <a:schemeClr val="accent1"/>
          </a:solidFill>
          <a:ln w="25400">
            <a:solidFill>
              <a:schemeClr val="lt1"/>
            </a:solidFill>
          </a:ln>
          <a:effectLst/>
          <a:sp3d contourW="25400">
            <a:contourClr>
              <a:schemeClr val="lt1"/>
            </a:contourClr>
          </a:sp3d>
        </c:spPr>
      </c:pivotFmt>
      <c:pivotFmt>
        <c:idx val="476"/>
        <c:spPr>
          <a:solidFill>
            <a:schemeClr val="accent1"/>
          </a:solidFill>
          <a:ln w="25400">
            <a:solidFill>
              <a:schemeClr val="lt1"/>
            </a:solidFill>
          </a:ln>
          <a:effectLst/>
          <a:sp3d contourW="25400">
            <a:contourClr>
              <a:schemeClr val="lt1"/>
            </a:contourClr>
          </a:sp3d>
        </c:spPr>
      </c:pivotFmt>
      <c:pivotFmt>
        <c:idx val="477"/>
        <c:spPr>
          <a:solidFill>
            <a:schemeClr val="accent1"/>
          </a:solidFill>
          <a:ln w="25400">
            <a:solidFill>
              <a:schemeClr val="lt1"/>
            </a:solidFill>
          </a:ln>
          <a:effectLst/>
          <a:sp3d contourW="25400">
            <a:contourClr>
              <a:schemeClr val="lt1"/>
            </a:contourClr>
          </a:sp3d>
        </c:spPr>
      </c:pivotFmt>
      <c:pivotFmt>
        <c:idx val="478"/>
        <c:spPr>
          <a:solidFill>
            <a:schemeClr val="accent1"/>
          </a:solidFill>
          <a:ln w="25400">
            <a:solidFill>
              <a:schemeClr val="lt1"/>
            </a:solidFill>
          </a:ln>
          <a:effectLst/>
          <a:sp3d contourW="25400">
            <a:contourClr>
              <a:schemeClr val="lt1"/>
            </a:contourClr>
          </a:sp3d>
        </c:spPr>
      </c:pivotFmt>
      <c:pivotFmt>
        <c:idx val="479"/>
        <c:spPr>
          <a:solidFill>
            <a:schemeClr val="accent1"/>
          </a:solidFill>
          <a:ln w="25400">
            <a:solidFill>
              <a:schemeClr val="lt1"/>
            </a:solidFill>
          </a:ln>
          <a:effectLst/>
          <a:sp3d contourW="25400">
            <a:contourClr>
              <a:schemeClr val="lt1"/>
            </a:contourClr>
          </a:sp3d>
        </c:spPr>
      </c:pivotFmt>
      <c:pivotFmt>
        <c:idx val="480"/>
        <c:spPr>
          <a:solidFill>
            <a:schemeClr val="accent1"/>
          </a:solidFill>
          <a:ln w="25400">
            <a:solidFill>
              <a:schemeClr val="lt1"/>
            </a:solidFill>
          </a:ln>
          <a:effectLst/>
          <a:sp3d contourW="25400">
            <a:contourClr>
              <a:schemeClr val="lt1"/>
            </a:contourClr>
          </a:sp3d>
        </c:spPr>
      </c:pivotFmt>
      <c:pivotFmt>
        <c:idx val="481"/>
        <c:spPr>
          <a:solidFill>
            <a:schemeClr val="accent1"/>
          </a:solidFill>
          <a:ln w="25400">
            <a:solidFill>
              <a:schemeClr val="lt1"/>
            </a:solidFill>
          </a:ln>
          <a:effectLst/>
          <a:sp3d contourW="25400">
            <a:contourClr>
              <a:schemeClr val="lt1"/>
            </a:contourClr>
          </a:sp3d>
        </c:spPr>
      </c:pivotFmt>
      <c:pivotFmt>
        <c:idx val="482"/>
        <c:spPr>
          <a:solidFill>
            <a:schemeClr val="accent1"/>
          </a:solidFill>
          <a:ln w="25400">
            <a:solidFill>
              <a:schemeClr val="lt1"/>
            </a:solidFill>
          </a:ln>
          <a:effectLst/>
          <a:sp3d contourW="25400">
            <a:contourClr>
              <a:schemeClr val="lt1"/>
            </a:contourClr>
          </a:sp3d>
        </c:spPr>
      </c:pivotFmt>
      <c:pivotFmt>
        <c:idx val="483"/>
        <c:spPr>
          <a:solidFill>
            <a:schemeClr val="accent1"/>
          </a:solidFill>
          <a:ln w="25400">
            <a:solidFill>
              <a:schemeClr val="lt1"/>
            </a:solidFill>
          </a:ln>
          <a:effectLst/>
          <a:sp3d contourW="25400">
            <a:contourClr>
              <a:schemeClr val="lt1"/>
            </a:contourClr>
          </a:sp3d>
        </c:spPr>
      </c:pivotFmt>
      <c:pivotFmt>
        <c:idx val="484"/>
        <c:spPr>
          <a:solidFill>
            <a:schemeClr val="accent1"/>
          </a:solidFill>
          <a:ln w="25400">
            <a:solidFill>
              <a:schemeClr val="lt1"/>
            </a:solidFill>
          </a:ln>
          <a:effectLst/>
          <a:sp3d contourW="25400">
            <a:contourClr>
              <a:schemeClr val="lt1"/>
            </a:contourClr>
          </a:sp3d>
        </c:spPr>
      </c:pivotFmt>
      <c:pivotFmt>
        <c:idx val="485"/>
        <c:spPr>
          <a:solidFill>
            <a:schemeClr val="accent1"/>
          </a:solidFill>
          <a:ln w="25400">
            <a:solidFill>
              <a:schemeClr val="lt1"/>
            </a:solidFill>
          </a:ln>
          <a:effectLst/>
          <a:sp3d contourW="25400">
            <a:contourClr>
              <a:schemeClr val="lt1"/>
            </a:contourClr>
          </a:sp3d>
        </c:spPr>
      </c:pivotFmt>
      <c:pivotFmt>
        <c:idx val="486"/>
        <c:spPr>
          <a:solidFill>
            <a:schemeClr val="accent1"/>
          </a:solidFill>
          <a:ln w="25400">
            <a:solidFill>
              <a:schemeClr val="lt1"/>
            </a:solidFill>
          </a:ln>
          <a:effectLst/>
          <a:sp3d contourW="25400">
            <a:contourClr>
              <a:schemeClr val="lt1"/>
            </a:contourClr>
          </a:sp3d>
        </c:spPr>
      </c:pivotFmt>
      <c:pivotFmt>
        <c:idx val="487"/>
        <c:spPr>
          <a:solidFill>
            <a:schemeClr val="accent1"/>
          </a:solidFill>
          <a:ln w="25400">
            <a:solidFill>
              <a:schemeClr val="lt1"/>
            </a:solidFill>
          </a:ln>
          <a:effectLst/>
          <a:sp3d contourW="25400">
            <a:contourClr>
              <a:schemeClr val="lt1"/>
            </a:contourClr>
          </a:sp3d>
        </c:spPr>
      </c:pivotFmt>
      <c:pivotFmt>
        <c:idx val="488"/>
        <c:spPr>
          <a:solidFill>
            <a:schemeClr val="accent1"/>
          </a:solidFill>
          <a:ln w="25400">
            <a:solidFill>
              <a:schemeClr val="lt1"/>
            </a:solidFill>
          </a:ln>
          <a:effectLst/>
          <a:sp3d contourW="25400">
            <a:contourClr>
              <a:schemeClr val="lt1"/>
            </a:contourClr>
          </a:sp3d>
        </c:spPr>
      </c:pivotFmt>
      <c:pivotFmt>
        <c:idx val="489"/>
        <c:spPr>
          <a:solidFill>
            <a:schemeClr val="accent1"/>
          </a:solidFill>
          <a:ln w="25400">
            <a:solidFill>
              <a:schemeClr val="lt1"/>
            </a:solidFill>
          </a:ln>
          <a:effectLst/>
          <a:sp3d contourW="25400">
            <a:contourClr>
              <a:schemeClr val="lt1"/>
            </a:contourClr>
          </a:sp3d>
        </c:spPr>
      </c:pivotFmt>
      <c:pivotFmt>
        <c:idx val="490"/>
        <c:spPr>
          <a:solidFill>
            <a:schemeClr val="accent1"/>
          </a:solidFill>
          <a:ln w="25400">
            <a:solidFill>
              <a:schemeClr val="lt1"/>
            </a:solidFill>
          </a:ln>
          <a:effectLst/>
          <a:sp3d contourW="25400">
            <a:contourClr>
              <a:schemeClr val="lt1"/>
            </a:contourClr>
          </a:sp3d>
        </c:spPr>
      </c:pivotFmt>
      <c:pivotFmt>
        <c:idx val="491"/>
        <c:spPr>
          <a:solidFill>
            <a:schemeClr val="accent1"/>
          </a:solidFill>
          <a:ln w="25400">
            <a:solidFill>
              <a:schemeClr val="lt1"/>
            </a:solidFill>
          </a:ln>
          <a:effectLst/>
          <a:sp3d contourW="25400">
            <a:contourClr>
              <a:schemeClr val="lt1"/>
            </a:contourClr>
          </a:sp3d>
        </c:spPr>
      </c:pivotFmt>
      <c:pivotFmt>
        <c:idx val="492"/>
        <c:spPr>
          <a:solidFill>
            <a:schemeClr val="accent1"/>
          </a:solidFill>
          <a:ln w="25400">
            <a:solidFill>
              <a:schemeClr val="lt1"/>
            </a:solidFill>
          </a:ln>
          <a:effectLst/>
          <a:sp3d contourW="25400">
            <a:contourClr>
              <a:schemeClr val="lt1"/>
            </a:contourClr>
          </a:sp3d>
        </c:spPr>
      </c:pivotFmt>
      <c:pivotFmt>
        <c:idx val="493"/>
        <c:spPr>
          <a:solidFill>
            <a:schemeClr val="accent1"/>
          </a:solidFill>
          <a:ln w="25400">
            <a:solidFill>
              <a:schemeClr val="lt1"/>
            </a:solidFill>
          </a:ln>
          <a:effectLst/>
          <a:sp3d contourW="25400">
            <a:contourClr>
              <a:schemeClr val="lt1"/>
            </a:contourClr>
          </a:sp3d>
        </c:spPr>
      </c:pivotFmt>
      <c:pivotFmt>
        <c:idx val="494"/>
        <c:spPr>
          <a:solidFill>
            <a:schemeClr val="accent1"/>
          </a:solidFill>
          <a:ln w="25400">
            <a:solidFill>
              <a:schemeClr val="lt1"/>
            </a:solidFill>
          </a:ln>
          <a:effectLst/>
          <a:sp3d contourW="25400">
            <a:contourClr>
              <a:schemeClr val="lt1"/>
            </a:contourClr>
          </a:sp3d>
        </c:spPr>
      </c:pivotFmt>
      <c:pivotFmt>
        <c:idx val="495"/>
        <c:spPr>
          <a:solidFill>
            <a:schemeClr val="accent1"/>
          </a:solidFill>
          <a:ln w="25400">
            <a:solidFill>
              <a:schemeClr val="lt1"/>
            </a:solidFill>
          </a:ln>
          <a:effectLst/>
          <a:sp3d contourW="25400">
            <a:contourClr>
              <a:schemeClr val="lt1"/>
            </a:contourClr>
          </a:sp3d>
        </c:spPr>
      </c:pivotFmt>
      <c:pivotFmt>
        <c:idx val="496"/>
        <c:spPr>
          <a:solidFill>
            <a:schemeClr val="accent1"/>
          </a:solidFill>
          <a:ln w="25400">
            <a:solidFill>
              <a:schemeClr val="lt1"/>
            </a:solidFill>
          </a:ln>
          <a:effectLst/>
          <a:sp3d contourW="25400">
            <a:contourClr>
              <a:schemeClr val="lt1"/>
            </a:contourClr>
          </a:sp3d>
        </c:spPr>
      </c:pivotFmt>
      <c:pivotFmt>
        <c:idx val="497"/>
        <c:spPr>
          <a:solidFill>
            <a:schemeClr val="accent1"/>
          </a:solidFill>
          <a:ln w="25400">
            <a:solidFill>
              <a:schemeClr val="lt1"/>
            </a:solidFill>
          </a:ln>
          <a:effectLst/>
          <a:sp3d contourW="25400">
            <a:contourClr>
              <a:schemeClr val="lt1"/>
            </a:contourClr>
          </a:sp3d>
        </c:spPr>
      </c:pivotFmt>
      <c:pivotFmt>
        <c:idx val="498"/>
        <c:spPr>
          <a:solidFill>
            <a:schemeClr val="accent1"/>
          </a:solidFill>
          <a:ln w="25400">
            <a:solidFill>
              <a:schemeClr val="lt1"/>
            </a:solidFill>
          </a:ln>
          <a:effectLst/>
          <a:sp3d contourW="25400">
            <a:contourClr>
              <a:schemeClr val="lt1"/>
            </a:contourClr>
          </a:sp3d>
        </c:spPr>
      </c:pivotFmt>
      <c:pivotFmt>
        <c:idx val="499"/>
        <c:spPr>
          <a:solidFill>
            <a:schemeClr val="accent1"/>
          </a:solidFill>
          <a:ln w="25400">
            <a:solidFill>
              <a:schemeClr val="lt1"/>
            </a:solidFill>
          </a:ln>
          <a:effectLst/>
          <a:sp3d contourW="25400">
            <a:contourClr>
              <a:schemeClr val="lt1"/>
            </a:contourClr>
          </a:sp3d>
        </c:spPr>
      </c:pivotFmt>
      <c:pivotFmt>
        <c:idx val="500"/>
        <c:spPr>
          <a:solidFill>
            <a:schemeClr val="accent1"/>
          </a:solidFill>
          <a:ln w="25400">
            <a:solidFill>
              <a:schemeClr val="lt1"/>
            </a:solidFill>
          </a:ln>
          <a:effectLst/>
          <a:sp3d contourW="25400">
            <a:contourClr>
              <a:schemeClr val="lt1"/>
            </a:contourClr>
          </a:sp3d>
        </c:spPr>
      </c:pivotFmt>
      <c:pivotFmt>
        <c:idx val="501"/>
        <c:spPr>
          <a:solidFill>
            <a:schemeClr val="accent1"/>
          </a:solidFill>
          <a:ln w="25400">
            <a:solidFill>
              <a:schemeClr val="lt1"/>
            </a:solidFill>
          </a:ln>
          <a:effectLst/>
          <a:sp3d contourW="25400">
            <a:contourClr>
              <a:schemeClr val="lt1"/>
            </a:contourClr>
          </a:sp3d>
        </c:spPr>
      </c:pivotFmt>
      <c:pivotFmt>
        <c:idx val="502"/>
        <c:spPr>
          <a:solidFill>
            <a:schemeClr val="accent1"/>
          </a:solidFill>
          <a:ln w="25400">
            <a:solidFill>
              <a:schemeClr val="lt1"/>
            </a:solidFill>
          </a:ln>
          <a:effectLst/>
          <a:sp3d contourW="25400">
            <a:contourClr>
              <a:schemeClr val="lt1"/>
            </a:contourClr>
          </a:sp3d>
        </c:spPr>
      </c:pivotFmt>
      <c:pivotFmt>
        <c:idx val="503"/>
        <c:spPr>
          <a:solidFill>
            <a:schemeClr val="accent1"/>
          </a:solidFill>
          <a:ln w="25400">
            <a:solidFill>
              <a:schemeClr val="lt1"/>
            </a:solidFill>
          </a:ln>
          <a:effectLst/>
          <a:sp3d contourW="25400">
            <a:contourClr>
              <a:schemeClr val="lt1"/>
            </a:contourClr>
          </a:sp3d>
        </c:spPr>
      </c:pivotFmt>
      <c:pivotFmt>
        <c:idx val="504"/>
        <c:spPr>
          <a:solidFill>
            <a:schemeClr val="accent1"/>
          </a:solidFill>
          <a:ln w="25400">
            <a:solidFill>
              <a:schemeClr val="lt1"/>
            </a:solidFill>
          </a:ln>
          <a:effectLst/>
          <a:sp3d contourW="25400">
            <a:contourClr>
              <a:schemeClr val="lt1"/>
            </a:contourClr>
          </a:sp3d>
        </c:spPr>
      </c:pivotFmt>
      <c:pivotFmt>
        <c:idx val="505"/>
        <c:spPr>
          <a:solidFill>
            <a:schemeClr val="accent1"/>
          </a:solidFill>
          <a:ln w="25400">
            <a:solidFill>
              <a:schemeClr val="lt1"/>
            </a:solidFill>
          </a:ln>
          <a:effectLst/>
          <a:sp3d contourW="25400">
            <a:contourClr>
              <a:schemeClr val="lt1"/>
            </a:contourClr>
          </a:sp3d>
        </c:spPr>
      </c:pivotFmt>
      <c:pivotFmt>
        <c:idx val="506"/>
        <c:spPr>
          <a:solidFill>
            <a:schemeClr val="accent1"/>
          </a:solidFill>
          <a:ln w="25400">
            <a:solidFill>
              <a:schemeClr val="lt1"/>
            </a:solidFill>
          </a:ln>
          <a:effectLst/>
          <a:sp3d contourW="25400">
            <a:contourClr>
              <a:schemeClr val="lt1"/>
            </a:contourClr>
          </a:sp3d>
        </c:spPr>
      </c:pivotFmt>
      <c:pivotFmt>
        <c:idx val="507"/>
        <c:spPr>
          <a:solidFill>
            <a:schemeClr val="accent1"/>
          </a:solidFill>
          <a:ln w="25400">
            <a:solidFill>
              <a:schemeClr val="lt1"/>
            </a:solidFill>
          </a:ln>
          <a:effectLst/>
          <a:sp3d contourW="25400">
            <a:contourClr>
              <a:schemeClr val="lt1"/>
            </a:contourClr>
          </a:sp3d>
        </c:spPr>
      </c:pivotFmt>
      <c:pivotFmt>
        <c:idx val="508"/>
        <c:spPr>
          <a:solidFill>
            <a:schemeClr val="accent1"/>
          </a:solidFill>
          <a:ln w="25400">
            <a:solidFill>
              <a:schemeClr val="lt1"/>
            </a:solidFill>
          </a:ln>
          <a:effectLst/>
          <a:sp3d contourW="25400">
            <a:contourClr>
              <a:schemeClr val="lt1"/>
            </a:contourClr>
          </a:sp3d>
        </c:spPr>
      </c:pivotFmt>
      <c:pivotFmt>
        <c:idx val="50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0"/>
        <c:spPr>
          <a:solidFill>
            <a:schemeClr val="accent1"/>
          </a:solidFill>
          <a:ln w="25400">
            <a:solidFill>
              <a:schemeClr val="lt1"/>
            </a:solidFill>
          </a:ln>
          <a:effectLst/>
          <a:sp3d contourW="25400">
            <a:contourClr>
              <a:schemeClr val="lt1"/>
            </a:contourClr>
          </a:sp3d>
        </c:spPr>
      </c:pivotFmt>
      <c:pivotFmt>
        <c:idx val="511"/>
        <c:spPr>
          <a:solidFill>
            <a:schemeClr val="accent1"/>
          </a:solidFill>
          <a:ln w="25400">
            <a:solidFill>
              <a:schemeClr val="lt1"/>
            </a:solidFill>
          </a:ln>
          <a:effectLst/>
          <a:sp3d contourW="25400">
            <a:contourClr>
              <a:schemeClr val="lt1"/>
            </a:contourClr>
          </a:sp3d>
        </c:spPr>
      </c:pivotFmt>
      <c:pivotFmt>
        <c:idx val="512"/>
        <c:spPr>
          <a:solidFill>
            <a:schemeClr val="accent1"/>
          </a:solidFill>
          <a:ln w="25400">
            <a:solidFill>
              <a:schemeClr val="lt1"/>
            </a:solidFill>
          </a:ln>
          <a:effectLst/>
          <a:sp3d contourW="25400">
            <a:contourClr>
              <a:schemeClr val="lt1"/>
            </a:contourClr>
          </a:sp3d>
        </c:spPr>
      </c:pivotFmt>
      <c:pivotFmt>
        <c:idx val="513"/>
        <c:spPr>
          <a:solidFill>
            <a:schemeClr val="accent1"/>
          </a:solidFill>
          <a:ln w="25400">
            <a:solidFill>
              <a:schemeClr val="lt1"/>
            </a:solidFill>
          </a:ln>
          <a:effectLst/>
          <a:sp3d contourW="25400">
            <a:contourClr>
              <a:schemeClr val="lt1"/>
            </a:contourClr>
          </a:sp3d>
        </c:spPr>
      </c:pivotFmt>
      <c:pivotFmt>
        <c:idx val="514"/>
        <c:spPr>
          <a:solidFill>
            <a:schemeClr val="accent1"/>
          </a:solidFill>
          <a:ln w="25400">
            <a:solidFill>
              <a:schemeClr val="lt1"/>
            </a:solidFill>
          </a:ln>
          <a:effectLst/>
          <a:sp3d contourW="25400">
            <a:contourClr>
              <a:schemeClr val="lt1"/>
            </a:contourClr>
          </a:sp3d>
        </c:spPr>
      </c:pivotFmt>
      <c:pivotFmt>
        <c:idx val="515"/>
        <c:spPr>
          <a:solidFill>
            <a:schemeClr val="accent1"/>
          </a:solidFill>
          <a:ln w="25400">
            <a:solidFill>
              <a:schemeClr val="lt1"/>
            </a:solidFill>
          </a:ln>
          <a:effectLst/>
          <a:sp3d contourW="25400">
            <a:contourClr>
              <a:schemeClr val="lt1"/>
            </a:contourClr>
          </a:sp3d>
        </c:spPr>
      </c:pivotFmt>
      <c:pivotFmt>
        <c:idx val="516"/>
        <c:spPr>
          <a:solidFill>
            <a:schemeClr val="accent1"/>
          </a:solidFill>
          <a:ln w="25400">
            <a:solidFill>
              <a:schemeClr val="lt1"/>
            </a:solidFill>
          </a:ln>
          <a:effectLst/>
          <a:sp3d contourW="25400">
            <a:contourClr>
              <a:schemeClr val="lt1"/>
            </a:contourClr>
          </a:sp3d>
        </c:spPr>
      </c:pivotFmt>
      <c:pivotFmt>
        <c:idx val="517"/>
        <c:spPr>
          <a:solidFill>
            <a:schemeClr val="accent1"/>
          </a:solidFill>
          <a:ln w="25400">
            <a:solidFill>
              <a:schemeClr val="lt1"/>
            </a:solidFill>
          </a:ln>
          <a:effectLst/>
          <a:sp3d contourW="25400">
            <a:contourClr>
              <a:schemeClr val="lt1"/>
            </a:contourClr>
          </a:sp3d>
        </c:spPr>
      </c:pivotFmt>
      <c:pivotFmt>
        <c:idx val="518"/>
        <c:spPr>
          <a:solidFill>
            <a:schemeClr val="accent1"/>
          </a:solidFill>
          <a:ln w="25400">
            <a:solidFill>
              <a:schemeClr val="lt1"/>
            </a:solidFill>
          </a:ln>
          <a:effectLst/>
          <a:sp3d contourW="25400">
            <a:contourClr>
              <a:schemeClr val="lt1"/>
            </a:contourClr>
          </a:sp3d>
        </c:spPr>
      </c:pivotFmt>
      <c:pivotFmt>
        <c:idx val="519"/>
        <c:spPr>
          <a:solidFill>
            <a:schemeClr val="accent1"/>
          </a:solidFill>
          <a:ln w="25400">
            <a:solidFill>
              <a:schemeClr val="lt1"/>
            </a:solidFill>
          </a:ln>
          <a:effectLst/>
          <a:sp3d contourW="25400">
            <a:contourClr>
              <a:schemeClr val="lt1"/>
            </a:contourClr>
          </a:sp3d>
        </c:spPr>
      </c:pivotFmt>
      <c:pivotFmt>
        <c:idx val="520"/>
        <c:spPr>
          <a:solidFill>
            <a:schemeClr val="accent1"/>
          </a:solidFill>
          <a:ln w="25400">
            <a:solidFill>
              <a:schemeClr val="lt1"/>
            </a:solidFill>
          </a:ln>
          <a:effectLst/>
          <a:sp3d contourW="25400">
            <a:contourClr>
              <a:schemeClr val="lt1"/>
            </a:contourClr>
          </a:sp3d>
        </c:spPr>
      </c:pivotFmt>
      <c:pivotFmt>
        <c:idx val="521"/>
        <c:spPr>
          <a:solidFill>
            <a:schemeClr val="accent1"/>
          </a:solidFill>
          <a:ln w="25400">
            <a:solidFill>
              <a:schemeClr val="lt1"/>
            </a:solidFill>
          </a:ln>
          <a:effectLst/>
          <a:sp3d contourW="25400">
            <a:contourClr>
              <a:schemeClr val="lt1"/>
            </a:contourClr>
          </a:sp3d>
        </c:spPr>
      </c:pivotFmt>
      <c:pivotFmt>
        <c:idx val="522"/>
        <c:spPr>
          <a:solidFill>
            <a:schemeClr val="accent1"/>
          </a:solidFill>
          <a:ln w="25400">
            <a:solidFill>
              <a:schemeClr val="lt1"/>
            </a:solidFill>
          </a:ln>
          <a:effectLst/>
          <a:sp3d contourW="25400">
            <a:contourClr>
              <a:schemeClr val="lt1"/>
            </a:contourClr>
          </a:sp3d>
        </c:spPr>
      </c:pivotFmt>
      <c:pivotFmt>
        <c:idx val="523"/>
        <c:spPr>
          <a:solidFill>
            <a:schemeClr val="accent1"/>
          </a:solidFill>
          <a:ln w="25400">
            <a:solidFill>
              <a:schemeClr val="lt1"/>
            </a:solidFill>
          </a:ln>
          <a:effectLst/>
          <a:sp3d contourW="25400">
            <a:contourClr>
              <a:schemeClr val="lt1"/>
            </a:contourClr>
          </a:sp3d>
        </c:spPr>
      </c:pivotFmt>
      <c:pivotFmt>
        <c:idx val="524"/>
        <c:spPr>
          <a:solidFill>
            <a:schemeClr val="accent1"/>
          </a:solidFill>
          <a:ln w="25400">
            <a:solidFill>
              <a:schemeClr val="lt1"/>
            </a:solidFill>
          </a:ln>
          <a:effectLst/>
          <a:sp3d contourW="25400">
            <a:contourClr>
              <a:schemeClr val="lt1"/>
            </a:contourClr>
          </a:sp3d>
        </c:spPr>
      </c:pivotFmt>
      <c:pivotFmt>
        <c:idx val="525"/>
        <c:spPr>
          <a:solidFill>
            <a:schemeClr val="accent1"/>
          </a:solidFill>
          <a:ln w="25400">
            <a:solidFill>
              <a:schemeClr val="lt1"/>
            </a:solidFill>
          </a:ln>
          <a:effectLst/>
          <a:sp3d contourW="25400">
            <a:contourClr>
              <a:schemeClr val="lt1"/>
            </a:contourClr>
          </a:sp3d>
        </c:spPr>
      </c:pivotFmt>
      <c:pivotFmt>
        <c:idx val="526"/>
        <c:spPr>
          <a:solidFill>
            <a:schemeClr val="accent1"/>
          </a:solidFill>
          <a:ln w="25400">
            <a:solidFill>
              <a:schemeClr val="lt1"/>
            </a:solidFill>
          </a:ln>
          <a:effectLst/>
          <a:sp3d contourW="25400">
            <a:contourClr>
              <a:schemeClr val="lt1"/>
            </a:contourClr>
          </a:sp3d>
        </c:spPr>
      </c:pivotFmt>
      <c:pivotFmt>
        <c:idx val="527"/>
        <c:spPr>
          <a:solidFill>
            <a:schemeClr val="accent1"/>
          </a:solidFill>
          <a:ln w="25400">
            <a:solidFill>
              <a:schemeClr val="lt1"/>
            </a:solidFill>
          </a:ln>
          <a:effectLst/>
          <a:sp3d contourW="25400">
            <a:contourClr>
              <a:schemeClr val="lt1"/>
            </a:contourClr>
          </a:sp3d>
        </c:spPr>
      </c:pivotFmt>
      <c:pivotFmt>
        <c:idx val="528"/>
        <c:spPr>
          <a:solidFill>
            <a:schemeClr val="accent1"/>
          </a:solidFill>
          <a:ln w="25400">
            <a:solidFill>
              <a:schemeClr val="lt1"/>
            </a:solidFill>
          </a:ln>
          <a:effectLst/>
          <a:sp3d contourW="25400">
            <a:contourClr>
              <a:schemeClr val="lt1"/>
            </a:contourClr>
          </a:sp3d>
        </c:spPr>
      </c:pivotFmt>
      <c:pivotFmt>
        <c:idx val="529"/>
        <c:spPr>
          <a:solidFill>
            <a:schemeClr val="accent1"/>
          </a:solidFill>
          <a:ln w="25400">
            <a:solidFill>
              <a:schemeClr val="lt1"/>
            </a:solidFill>
          </a:ln>
          <a:effectLst/>
          <a:sp3d contourW="25400">
            <a:contourClr>
              <a:schemeClr val="lt1"/>
            </a:contourClr>
          </a:sp3d>
        </c:spPr>
      </c:pivotFmt>
      <c:pivotFmt>
        <c:idx val="530"/>
        <c:spPr>
          <a:solidFill>
            <a:schemeClr val="accent1"/>
          </a:solidFill>
          <a:ln w="25400">
            <a:solidFill>
              <a:schemeClr val="lt1"/>
            </a:solidFill>
          </a:ln>
          <a:effectLst/>
          <a:sp3d contourW="25400">
            <a:contourClr>
              <a:schemeClr val="lt1"/>
            </a:contourClr>
          </a:sp3d>
        </c:spPr>
      </c:pivotFmt>
      <c:pivotFmt>
        <c:idx val="531"/>
        <c:spPr>
          <a:solidFill>
            <a:schemeClr val="accent1"/>
          </a:solidFill>
          <a:ln w="25400">
            <a:solidFill>
              <a:schemeClr val="lt1"/>
            </a:solidFill>
          </a:ln>
          <a:effectLst/>
          <a:sp3d contourW="25400">
            <a:contourClr>
              <a:schemeClr val="lt1"/>
            </a:contourClr>
          </a:sp3d>
        </c:spPr>
      </c:pivotFmt>
      <c:pivotFmt>
        <c:idx val="532"/>
        <c:spPr>
          <a:solidFill>
            <a:schemeClr val="accent1"/>
          </a:solidFill>
          <a:ln w="25400">
            <a:solidFill>
              <a:schemeClr val="lt1"/>
            </a:solidFill>
          </a:ln>
          <a:effectLst/>
          <a:sp3d contourW="25400">
            <a:contourClr>
              <a:schemeClr val="lt1"/>
            </a:contourClr>
          </a:sp3d>
        </c:spPr>
      </c:pivotFmt>
      <c:pivotFmt>
        <c:idx val="533"/>
        <c:spPr>
          <a:solidFill>
            <a:schemeClr val="accent1"/>
          </a:solidFill>
          <a:ln w="25400">
            <a:solidFill>
              <a:schemeClr val="lt1"/>
            </a:solidFill>
          </a:ln>
          <a:effectLst/>
          <a:sp3d contourW="25400">
            <a:contourClr>
              <a:schemeClr val="lt1"/>
            </a:contourClr>
          </a:sp3d>
        </c:spPr>
      </c:pivotFmt>
      <c:pivotFmt>
        <c:idx val="534"/>
        <c:spPr>
          <a:solidFill>
            <a:schemeClr val="accent1"/>
          </a:solidFill>
          <a:ln w="25400">
            <a:solidFill>
              <a:schemeClr val="lt1"/>
            </a:solidFill>
          </a:ln>
          <a:effectLst/>
          <a:sp3d contourW="25400">
            <a:contourClr>
              <a:schemeClr val="lt1"/>
            </a:contourClr>
          </a:sp3d>
        </c:spPr>
      </c:pivotFmt>
      <c:pivotFmt>
        <c:idx val="535"/>
        <c:spPr>
          <a:solidFill>
            <a:schemeClr val="accent1"/>
          </a:solidFill>
          <a:ln w="25400">
            <a:solidFill>
              <a:schemeClr val="lt1"/>
            </a:solidFill>
          </a:ln>
          <a:effectLst/>
          <a:sp3d contourW="25400">
            <a:contourClr>
              <a:schemeClr val="lt1"/>
            </a:contourClr>
          </a:sp3d>
        </c:spPr>
      </c:pivotFmt>
      <c:pivotFmt>
        <c:idx val="536"/>
        <c:spPr>
          <a:solidFill>
            <a:schemeClr val="accent1"/>
          </a:solidFill>
          <a:ln w="25400">
            <a:solidFill>
              <a:schemeClr val="lt1"/>
            </a:solidFill>
          </a:ln>
          <a:effectLst/>
          <a:sp3d contourW="25400">
            <a:contourClr>
              <a:schemeClr val="lt1"/>
            </a:contourClr>
          </a:sp3d>
        </c:spPr>
      </c:pivotFmt>
      <c:pivotFmt>
        <c:idx val="537"/>
        <c:spPr>
          <a:solidFill>
            <a:schemeClr val="accent1"/>
          </a:solidFill>
          <a:ln w="25400">
            <a:solidFill>
              <a:schemeClr val="lt1"/>
            </a:solidFill>
          </a:ln>
          <a:effectLst/>
          <a:sp3d contourW="25400">
            <a:contourClr>
              <a:schemeClr val="lt1"/>
            </a:contourClr>
          </a:sp3d>
        </c:spPr>
      </c:pivotFmt>
      <c:pivotFmt>
        <c:idx val="538"/>
        <c:spPr>
          <a:solidFill>
            <a:schemeClr val="accent1"/>
          </a:solidFill>
          <a:ln w="25400">
            <a:solidFill>
              <a:schemeClr val="lt1"/>
            </a:solidFill>
          </a:ln>
          <a:effectLst/>
          <a:sp3d contourW="25400">
            <a:contourClr>
              <a:schemeClr val="lt1"/>
            </a:contourClr>
          </a:sp3d>
        </c:spPr>
      </c:pivotFmt>
      <c:pivotFmt>
        <c:idx val="539"/>
        <c:spPr>
          <a:solidFill>
            <a:schemeClr val="accent1"/>
          </a:solidFill>
          <a:ln w="25400">
            <a:solidFill>
              <a:schemeClr val="lt1"/>
            </a:solidFill>
          </a:ln>
          <a:effectLst/>
          <a:sp3d contourW="25400">
            <a:contourClr>
              <a:schemeClr val="lt1"/>
            </a:contourClr>
          </a:sp3d>
        </c:spPr>
      </c:pivotFmt>
      <c:pivotFmt>
        <c:idx val="540"/>
        <c:spPr>
          <a:solidFill>
            <a:schemeClr val="accent1"/>
          </a:solidFill>
          <a:ln w="25400">
            <a:solidFill>
              <a:schemeClr val="lt1"/>
            </a:solidFill>
          </a:ln>
          <a:effectLst/>
          <a:sp3d contourW="25400">
            <a:contourClr>
              <a:schemeClr val="lt1"/>
            </a:contourClr>
          </a:sp3d>
        </c:spPr>
      </c:pivotFmt>
      <c:pivotFmt>
        <c:idx val="541"/>
        <c:spPr>
          <a:solidFill>
            <a:schemeClr val="accent1"/>
          </a:solidFill>
          <a:ln w="25400">
            <a:solidFill>
              <a:schemeClr val="lt1"/>
            </a:solidFill>
          </a:ln>
          <a:effectLst/>
          <a:sp3d contourW="25400">
            <a:contourClr>
              <a:schemeClr val="lt1"/>
            </a:contourClr>
          </a:sp3d>
        </c:spPr>
      </c:pivotFmt>
      <c:pivotFmt>
        <c:idx val="542"/>
        <c:spPr>
          <a:solidFill>
            <a:schemeClr val="accent1"/>
          </a:solidFill>
          <a:ln w="25400">
            <a:solidFill>
              <a:schemeClr val="lt1"/>
            </a:solidFill>
          </a:ln>
          <a:effectLst/>
          <a:sp3d contourW="25400">
            <a:contourClr>
              <a:schemeClr val="lt1"/>
            </a:contourClr>
          </a:sp3d>
        </c:spPr>
      </c:pivotFmt>
      <c:pivotFmt>
        <c:idx val="543"/>
        <c:spPr>
          <a:solidFill>
            <a:schemeClr val="accent1"/>
          </a:solidFill>
          <a:ln w="25400">
            <a:solidFill>
              <a:schemeClr val="lt1"/>
            </a:solidFill>
          </a:ln>
          <a:effectLst/>
          <a:sp3d contourW="25400">
            <a:contourClr>
              <a:schemeClr val="lt1"/>
            </a:contourClr>
          </a:sp3d>
        </c:spPr>
      </c:pivotFmt>
      <c:pivotFmt>
        <c:idx val="544"/>
        <c:spPr>
          <a:solidFill>
            <a:schemeClr val="accent1"/>
          </a:solidFill>
          <a:ln w="25400">
            <a:solidFill>
              <a:schemeClr val="lt1"/>
            </a:solidFill>
          </a:ln>
          <a:effectLst/>
          <a:sp3d contourW="25400">
            <a:contourClr>
              <a:schemeClr val="lt1"/>
            </a:contourClr>
          </a:sp3d>
        </c:spPr>
      </c:pivotFmt>
      <c:pivotFmt>
        <c:idx val="545"/>
        <c:spPr>
          <a:solidFill>
            <a:schemeClr val="accent1"/>
          </a:solidFill>
          <a:ln w="25400">
            <a:solidFill>
              <a:schemeClr val="lt1"/>
            </a:solidFill>
          </a:ln>
          <a:effectLst/>
          <a:sp3d contourW="25400">
            <a:contourClr>
              <a:schemeClr val="lt1"/>
            </a:contourClr>
          </a:sp3d>
        </c:spPr>
      </c:pivotFmt>
      <c:pivotFmt>
        <c:idx val="546"/>
        <c:spPr>
          <a:solidFill>
            <a:schemeClr val="accent1"/>
          </a:solidFill>
          <a:ln w="25400">
            <a:solidFill>
              <a:schemeClr val="lt1"/>
            </a:solidFill>
          </a:ln>
          <a:effectLst/>
          <a:sp3d contourW="25400">
            <a:contourClr>
              <a:schemeClr val="lt1"/>
            </a:contourClr>
          </a:sp3d>
        </c:spPr>
      </c:pivotFmt>
      <c:pivotFmt>
        <c:idx val="547"/>
        <c:spPr>
          <a:solidFill>
            <a:schemeClr val="accent1"/>
          </a:solidFill>
          <a:ln w="25400">
            <a:solidFill>
              <a:schemeClr val="lt1"/>
            </a:solidFill>
          </a:ln>
          <a:effectLst/>
          <a:sp3d contourW="25400">
            <a:contourClr>
              <a:schemeClr val="lt1"/>
            </a:contourClr>
          </a:sp3d>
        </c:spPr>
      </c:pivotFmt>
      <c:pivotFmt>
        <c:idx val="548"/>
        <c:spPr>
          <a:solidFill>
            <a:schemeClr val="accent1"/>
          </a:solidFill>
          <a:ln w="25400">
            <a:solidFill>
              <a:schemeClr val="lt1"/>
            </a:solidFill>
          </a:ln>
          <a:effectLst/>
          <a:sp3d contourW="25400">
            <a:contourClr>
              <a:schemeClr val="lt1"/>
            </a:contourClr>
          </a:sp3d>
        </c:spPr>
      </c:pivotFmt>
      <c:pivotFmt>
        <c:idx val="549"/>
        <c:spPr>
          <a:solidFill>
            <a:schemeClr val="accent1"/>
          </a:solidFill>
          <a:ln w="25400">
            <a:solidFill>
              <a:schemeClr val="lt1"/>
            </a:solidFill>
          </a:ln>
          <a:effectLst/>
          <a:sp3d contourW="25400">
            <a:contourClr>
              <a:schemeClr val="lt1"/>
            </a:contourClr>
          </a:sp3d>
        </c:spPr>
      </c:pivotFmt>
      <c:pivotFmt>
        <c:idx val="550"/>
        <c:spPr>
          <a:solidFill>
            <a:schemeClr val="accent1"/>
          </a:solidFill>
          <a:ln w="25400">
            <a:solidFill>
              <a:schemeClr val="lt1"/>
            </a:solidFill>
          </a:ln>
          <a:effectLst/>
          <a:sp3d contourW="25400">
            <a:contourClr>
              <a:schemeClr val="lt1"/>
            </a:contourClr>
          </a:sp3d>
        </c:spPr>
      </c:pivotFmt>
      <c:pivotFmt>
        <c:idx val="551"/>
        <c:spPr>
          <a:solidFill>
            <a:schemeClr val="accent1"/>
          </a:solidFill>
          <a:ln w="25400">
            <a:solidFill>
              <a:schemeClr val="lt1"/>
            </a:solidFill>
          </a:ln>
          <a:effectLst/>
          <a:sp3d contourW="25400">
            <a:contourClr>
              <a:schemeClr val="lt1"/>
            </a:contourClr>
          </a:sp3d>
        </c:spPr>
      </c:pivotFmt>
      <c:pivotFmt>
        <c:idx val="552"/>
        <c:spPr>
          <a:solidFill>
            <a:schemeClr val="accent1"/>
          </a:solidFill>
          <a:ln w="25400">
            <a:solidFill>
              <a:schemeClr val="lt1"/>
            </a:solidFill>
          </a:ln>
          <a:effectLst/>
          <a:sp3d contourW="25400">
            <a:contourClr>
              <a:schemeClr val="lt1"/>
            </a:contourClr>
          </a:sp3d>
        </c:spPr>
      </c:pivotFmt>
      <c:pivotFmt>
        <c:idx val="553"/>
        <c:spPr>
          <a:solidFill>
            <a:schemeClr val="accent1"/>
          </a:solidFill>
          <a:ln w="25400">
            <a:solidFill>
              <a:schemeClr val="lt1"/>
            </a:solidFill>
          </a:ln>
          <a:effectLst/>
          <a:sp3d contourW="25400">
            <a:contourClr>
              <a:schemeClr val="lt1"/>
            </a:contourClr>
          </a:sp3d>
        </c:spPr>
      </c:pivotFmt>
      <c:pivotFmt>
        <c:idx val="554"/>
        <c:spPr>
          <a:solidFill>
            <a:schemeClr val="accent1"/>
          </a:solidFill>
          <a:ln w="25400">
            <a:solidFill>
              <a:schemeClr val="lt1"/>
            </a:solidFill>
          </a:ln>
          <a:effectLst/>
          <a:sp3d contourW="25400">
            <a:contourClr>
              <a:schemeClr val="lt1"/>
            </a:contourClr>
          </a:sp3d>
        </c:spPr>
      </c:pivotFmt>
      <c:pivotFmt>
        <c:idx val="555"/>
        <c:spPr>
          <a:solidFill>
            <a:schemeClr val="accent1"/>
          </a:solidFill>
          <a:ln w="25400">
            <a:solidFill>
              <a:schemeClr val="lt1"/>
            </a:solidFill>
          </a:ln>
          <a:effectLst/>
          <a:sp3d contourW="25400">
            <a:contourClr>
              <a:schemeClr val="lt1"/>
            </a:contourClr>
          </a:sp3d>
        </c:spPr>
      </c:pivotFmt>
      <c:pivotFmt>
        <c:idx val="556"/>
        <c:spPr>
          <a:solidFill>
            <a:schemeClr val="accent1"/>
          </a:solidFill>
          <a:ln w="25400">
            <a:solidFill>
              <a:schemeClr val="lt1"/>
            </a:solidFill>
          </a:ln>
          <a:effectLst/>
          <a:sp3d contourW="25400">
            <a:contourClr>
              <a:schemeClr val="lt1"/>
            </a:contourClr>
          </a:sp3d>
        </c:spPr>
      </c:pivotFmt>
      <c:pivotFmt>
        <c:idx val="557"/>
        <c:spPr>
          <a:solidFill>
            <a:schemeClr val="accent1"/>
          </a:solidFill>
          <a:ln w="25400">
            <a:solidFill>
              <a:schemeClr val="lt1"/>
            </a:solidFill>
          </a:ln>
          <a:effectLst/>
          <a:sp3d contourW="25400">
            <a:contourClr>
              <a:schemeClr val="lt1"/>
            </a:contourClr>
          </a:sp3d>
        </c:spPr>
      </c:pivotFmt>
      <c:pivotFmt>
        <c:idx val="558"/>
        <c:spPr>
          <a:solidFill>
            <a:schemeClr val="accent1"/>
          </a:solidFill>
          <a:ln w="25400">
            <a:solidFill>
              <a:schemeClr val="lt1"/>
            </a:solidFill>
          </a:ln>
          <a:effectLst/>
          <a:sp3d contourW="25400">
            <a:contourClr>
              <a:schemeClr val="lt1"/>
            </a:contourClr>
          </a:sp3d>
        </c:spPr>
      </c:pivotFmt>
      <c:pivotFmt>
        <c:idx val="559"/>
        <c:spPr>
          <a:solidFill>
            <a:schemeClr val="accent1"/>
          </a:solidFill>
          <a:ln w="25400">
            <a:solidFill>
              <a:schemeClr val="lt1"/>
            </a:solidFill>
          </a:ln>
          <a:effectLst/>
          <a:sp3d contourW="25400">
            <a:contourClr>
              <a:schemeClr val="lt1"/>
            </a:contourClr>
          </a:sp3d>
        </c:spPr>
      </c:pivotFmt>
      <c:pivotFmt>
        <c:idx val="560"/>
        <c:spPr>
          <a:solidFill>
            <a:schemeClr val="accent1"/>
          </a:solidFill>
          <a:ln w="25400">
            <a:solidFill>
              <a:schemeClr val="lt1"/>
            </a:solidFill>
          </a:ln>
          <a:effectLst/>
          <a:sp3d contourW="25400">
            <a:contourClr>
              <a:schemeClr val="lt1"/>
            </a:contourClr>
          </a:sp3d>
        </c:spPr>
      </c:pivotFmt>
      <c:pivotFmt>
        <c:idx val="561"/>
        <c:spPr>
          <a:solidFill>
            <a:schemeClr val="accent1"/>
          </a:solidFill>
          <a:ln w="25400">
            <a:solidFill>
              <a:schemeClr val="lt1"/>
            </a:solidFill>
          </a:ln>
          <a:effectLst/>
          <a:sp3d contourW="25400">
            <a:contourClr>
              <a:schemeClr val="lt1"/>
            </a:contourClr>
          </a:sp3d>
        </c:spPr>
      </c:pivotFmt>
      <c:pivotFmt>
        <c:idx val="562"/>
        <c:spPr>
          <a:solidFill>
            <a:schemeClr val="accent1"/>
          </a:solidFill>
          <a:ln w="25400">
            <a:solidFill>
              <a:schemeClr val="lt1"/>
            </a:solidFill>
          </a:ln>
          <a:effectLst/>
          <a:sp3d contourW="25400">
            <a:contourClr>
              <a:schemeClr val="lt1"/>
            </a:contourClr>
          </a:sp3d>
        </c:spPr>
      </c:pivotFmt>
      <c:pivotFmt>
        <c:idx val="563"/>
        <c:spPr>
          <a:solidFill>
            <a:schemeClr val="accent1"/>
          </a:solidFill>
          <a:ln w="25400">
            <a:solidFill>
              <a:schemeClr val="lt1"/>
            </a:solidFill>
          </a:ln>
          <a:effectLst/>
          <a:sp3d contourW="25400">
            <a:contourClr>
              <a:schemeClr val="lt1"/>
            </a:contourClr>
          </a:sp3d>
        </c:spPr>
      </c:pivotFmt>
      <c:pivotFmt>
        <c:idx val="564"/>
        <c:spPr>
          <a:solidFill>
            <a:schemeClr val="accent1"/>
          </a:solidFill>
          <a:ln w="25400">
            <a:solidFill>
              <a:schemeClr val="lt1"/>
            </a:solidFill>
          </a:ln>
          <a:effectLst/>
          <a:sp3d contourW="25400">
            <a:contourClr>
              <a:schemeClr val="lt1"/>
            </a:contourClr>
          </a:sp3d>
        </c:spPr>
      </c:pivotFmt>
      <c:pivotFmt>
        <c:idx val="565"/>
        <c:spPr>
          <a:solidFill>
            <a:schemeClr val="accent1"/>
          </a:solidFill>
          <a:ln w="25400">
            <a:solidFill>
              <a:schemeClr val="lt1"/>
            </a:solidFill>
          </a:ln>
          <a:effectLst/>
          <a:sp3d contourW="25400">
            <a:contourClr>
              <a:schemeClr val="lt1"/>
            </a:contourClr>
          </a:sp3d>
        </c:spPr>
      </c:pivotFmt>
      <c:pivotFmt>
        <c:idx val="566"/>
        <c:spPr>
          <a:solidFill>
            <a:schemeClr val="accent1"/>
          </a:solidFill>
          <a:ln w="25400">
            <a:solidFill>
              <a:schemeClr val="lt1"/>
            </a:solidFill>
          </a:ln>
          <a:effectLst/>
          <a:sp3d contourW="25400">
            <a:contourClr>
              <a:schemeClr val="lt1"/>
            </a:contourClr>
          </a:sp3d>
        </c:spPr>
      </c:pivotFmt>
      <c:pivotFmt>
        <c:idx val="567"/>
        <c:spPr>
          <a:solidFill>
            <a:schemeClr val="accent1"/>
          </a:solidFill>
          <a:ln w="25400">
            <a:solidFill>
              <a:schemeClr val="lt1"/>
            </a:solidFill>
          </a:ln>
          <a:effectLst/>
          <a:sp3d contourW="25400">
            <a:contourClr>
              <a:schemeClr val="lt1"/>
            </a:contourClr>
          </a:sp3d>
        </c:spPr>
      </c:pivotFmt>
      <c:pivotFmt>
        <c:idx val="568"/>
        <c:spPr>
          <a:solidFill>
            <a:schemeClr val="accent1"/>
          </a:solidFill>
          <a:ln w="25400">
            <a:solidFill>
              <a:schemeClr val="lt1"/>
            </a:solidFill>
          </a:ln>
          <a:effectLst/>
          <a:sp3d contourW="25400">
            <a:contourClr>
              <a:schemeClr val="lt1"/>
            </a:contourClr>
          </a:sp3d>
        </c:spPr>
      </c:pivotFmt>
      <c:pivotFmt>
        <c:idx val="569"/>
        <c:spPr>
          <a:solidFill>
            <a:schemeClr val="accent1"/>
          </a:solidFill>
          <a:ln w="25400">
            <a:solidFill>
              <a:schemeClr val="lt1"/>
            </a:solidFill>
          </a:ln>
          <a:effectLst/>
          <a:sp3d contourW="25400">
            <a:contourClr>
              <a:schemeClr val="lt1"/>
            </a:contourClr>
          </a:sp3d>
        </c:spPr>
      </c:pivotFmt>
      <c:pivotFmt>
        <c:idx val="570"/>
        <c:spPr>
          <a:solidFill>
            <a:schemeClr val="accent1"/>
          </a:solidFill>
          <a:ln w="25400">
            <a:solidFill>
              <a:schemeClr val="lt1"/>
            </a:solidFill>
          </a:ln>
          <a:effectLst/>
          <a:sp3d contourW="25400">
            <a:contourClr>
              <a:schemeClr val="lt1"/>
            </a:contourClr>
          </a:sp3d>
        </c:spPr>
      </c:pivotFmt>
      <c:pivotFmt>
        <c:idx val="571"/>
        <c:spPr>
          <a:solidFill>
            <a:schemeClr val="accent1"/>
          </a:solidFill>
          <a:ln w="25400">
            <a:solidFill>
              <a:schemeClr val="lt1"/>
            </a:solidFill>
          </a:ln>
          <a:effectLst/>
          <a:sp3d contourW="25400">
            <a:contourClr>
              <a:schemeClr val="lt1"/>
            </a:contourClr>
          </a:sp3d>
        </c:spPr>
      </c:pivotFmt>
      <c:pivotFmt>
        <c:idx val="572"/>
        <c:spPr>
          <a:solidFill>
            <a:schemeClr val="accent1"/>
          </a:solidFill>
          <a:ln w="25400">
            <a:solidFill>
              <a:schemeClr val="lt1"/>
            </a:solidFill>
          </a:ln>
          <a:effectLst/>
          <a:sp3d contourW="25400">
            <a:contourClr>
              <a:schemeClr val="lt1"/>
            </a:contourClr>
          </a:sp3d>
        </c:spPr>
      </c:pivotFmt>
      <c:pivotFmt>
        <c:idx val="573"/>
        <c:spPr>
          <a:solidFill>
            <a:schemeClr val="accent1"/>
          </a:solidFill>
          <a:ln w="25400">
            <a:solidFill>
              <a:schemeClr val="lt1"/>
            </a:solidFill>
          </a:ln>
          <a:effectLst/>
          <a:sp3d contourW="25400">
            <a:contourClr>
              <a:schemeClr val="lt1"/>
            </a:contourClr>
          </a:sp3d>
        </c:spPr>
      </c:pivotFmt>
      <c:pivotFmt>
        <c:idx val="574"/>
        <c:spPr>
          <a:solidFill>
            <a:schemeClr val="accent1"/>
          </a:solidFill>
          <a:ln w="25400">
            <a:solidFill>
              <a:schemeClr val="lt1"/>
            </a:solidFill>
          </a:ln>
          <a:effectLst/>
          <a:sp3d contourW="25400">
            <a:contourClr>
              <a:schemeClr val="lt1"/>
            </a:contourClr>
          </a:sp3d>
        </c:spPr>
      </c:pivotFmt>
      <c:pivotFmt>
        <c:idx val="575"/>
        <c:spPr>
          <a:solidFill>
            <a:schemeClr val="accent1"/>
          </a:solidFill>
          <a:ln w="25400">
            <a:solidFill>
              <a:schemeClr val="lt1"/>
            </a:solidFill>
          </a:ln>
          <a:effectLst/>
          <a:sp3d contourW="25400">
            <a:contourClr>
              <a:schemeClr val="lt1"/>
            </a:contourClr>
          </a:sp3d>
        </c:spPr>
      </c:pivotFmt>
      <c:pivotFmt>
        <c:idx val="576"/>
        <c:spPr>
          <a:solidFill>
            <a:schemeClr val="accent1"/>
          </a:solidFill>
          <a:ln w="25400">
            <a:solidFill>
              <a:schemeClr val="lt1"/>
            </a:solidFill>
          </a:ln>
          <a:effectLst/>
          <a:sp3d contourW="25400">
            <a:contourClr>
              <a:schemeClr val="lt1"/>
            </a:contourClr>
          </a:sp3d>
        </c:spPr>
      </c:pivotFmt>
      <c:pivotFmt>
        <c:idx val="577"/>
        <c:spPr>
          <a:solidFill>
            <a:schemeClr val="accent1"/>
          </a:solidFill>
          <a:ln w="25400">
            <a:solidFill>
              <a:schemeClr val="lt1"/>
            </a:solidFill>
          </a:ln>
          <a:effectLst/>
          <a:sp3d contourW="25400">
            <a:contourClr>
              <a:schemeClr val="lt1"/>
            </a:contourClr>
          </a:sp3d>
        </c:spPr>
      </c:pivotFmt>
      <c:pivotFmt>
        <c:idx val="578"/>
        <c:spPr>
          <a:solidFill>
            <a:schemeClr val="accent1"/>
          </a:solidFill>
          <a:ln w="25400">
            <a:solidFill>
              <a:schemeClr val="lt1"/>
            </a:solidFill>
          </a:ln>
          <a:effectLst/>
          <a:sp3d contourW="25400">
            <a:contourClr>
              <a:schemeClr val="lt1"/>
            </a:contourClr>
          </a:sp3d>
        </c:spPr>
      </c:pivotFmt>
      <c:pivotFmt>
        <c:idx val="579"/>
        <c:spPr>
          <a:solidFill>
            <a:schemeClr val="accent1"/>
          </a:solidFill>
          <a:ln w="25400">
            <a:solidFill>
              <a:schemeClr val="lt1"/>
            </a:solidFill>
          </a:ln>
          <a:effectLst/>
          <a:sp3d contourW="25400">
            <a:contourClr>
              <a:schemeClr val="lt1"/>
            </a:contourClr>
          </a:sp3d>
        </c:spPr>
      </c:pivotFmt>
      <c:pivotFmt>
        <c:idx val="580"/>
        <c:spPr>
          <a:solidFill>
            <a:schemeClr val="accent1"/>
          </a:solidFill>
          <a:ln w="25400">
            <a:solidFill>
              <a:schemeClr val="lt1"/>
            </a:solidFill>
          </a:ln>
          <a:effectLst/>
          <a:sp3d contourW="25400">
            <a:contourClr>
              <a:schemeClr val="lt1"/>
            </a:contourClr>
          </a:sp3d>
        </c:spPr>
      </c:pivotFmt>
      <c:pivotFmt>
        <c:idx val="581"/>
        <c:spPr>
          <a:solidFill>
            <a:schemeClr val="accent1"/>
          </a:solidFill>
          <a:ln w="25400">
            <a:solidFill>
              <a:schemeClr val="lt1"/>
            </a:solidFill>
          </a:ln>
          <a:effectLst/>
          <a:sp3d contourW="25400">
            <a:contourClr>
              <a:schemeClr val="lt1"/>
            </a:contourClr>
          </a:sp3d>
        </c:spPr>
      </c:pivotFmt>
      <c:pivotFmt>
        <c:idx val="582"/>
        <c:spPr>
          <a:solidFill>
            <a:schemeClr val="accent1"/>
          </a:solidFill>
          <a:ln w="25400">
            <a:solidFill>
              <a:schemeClr val="lt1"/>
            </a:solidFill>
          </a:ln>
          <a:effectLst/>
          <a:sp3d contourW="25400">
            <a:contourClr>
              <a:schemeClr val="lt1"/>
            </a:contourClr>
          </a:sp3d>
        </c:spPr>
      </c:pivotFmt>
      <c:pivotFmt>
        <c:idx val="583"/>
        <c:spPr>
          <a:solidFill>
            <a:schemeClr val="accent1"/>
          </a:solidFill>
          <a:ln w="25400">
            <a:solidFill>
              <a:schemeClr val="lt1"/>
            </a:solidFill>
          </a:ln>
          <a:effectLst/>
          <a:sp3d contourW="25400">
            <a:contourClr>
              <a:schemeClr val="lt1"/>
            </a:contourClr>
          </a:sp3d>
        </c:spPr>
      </c:pivotFmt>
      <c:pivotFmt>
        <c:idx val="584"/>
        <c:spPr>
          <a:solidFill>
            <a:schemeClr val="accent1"/>
          </a:solidFill>
          <a:ln w="25400">
            <a:solidFill>
              <a:schemeClr val="lt1"/>
            </a:solidFill>
          </a:ln>
          <a:effectLst/>
          <a:sp3d contourW="25400">
            <a:contourClr>
              <a:schemeClr val="lt1"/>
            </a:contourClr>
          </a:sp3d>
        </c:spPr>
      </c:pivotFmt>
      <c:pivotFmt>
        <c:idx val="585"/>
        <c:spPr>
          <a:solidFill>
            <a:schemeClr val="accent1"/>
          </a:solidFill>
          <a:ln w="25400">
            <a:solidFill>
              <a:schemeClr val="lt1"/>
            </a:solidFill>
          </a:ln>
          <a:effectLst/>
          <a:sp3d contourW="25400">
            <a:contourClr>
              <a:schemeClr val="lt1"/>
            </a:contourClr>
          </a:sp3d>
        </c:spPr>
      </c:pivotFmt>
      <c:pivotFmt>
        <c:idx val="586"/>
        <c:spPr>
          <a:solidFill>
            <a:schemeClr val="accent1"/>
          </a:solidFill>
          <a:ln w="25400">
            <a:solidFill>
              <a:schemeClr val="lt1"/>
            </a:solidFill>
          </a:ln>
          <a:effectLst/>
          <a:sp3d contourW="25400">
            <a:contourClr>
              <a:schemeClr val="lt1"/>
            </a:contourClr>
          </a:sp3d>
        </c:spPr>
      </c:pivotFmt>
      <c:pivotFmt>
        <c:idx val="587"/>
        <c:spPr>
          <a:solidFill>
            <a:schemeClr val="accent1"/>
          </a:solidFill>
          <a:ln w="25400">
            <a:solidFill>
              <a:schemeClr val="lt1"/>
            </a:solidFill>
          </a:ln>
          <a:effectLst/>
          <a:sp3d contourW="25400">
            <a:contourClr>
              <a:schemeClr val="lt1"/>
            </a:contourClr>
          </a:sp3d>
        </c:spPr>
      </c:pivotFmt>
      <c:pivotFmt>
        <c:idx val="588"/>
        <c:spPr>
          <a:solidFill>
            <a:schemeClr val="accent1"/>
          </a:solidFill>
          <a:ln w="25400">
            <a:solidFill>
              <a:schemeClr val="lt1"/>
            </a:solidFill>
          </a:ln>
          <a:effectLst/>
          <a:sp3d contourW="25400">
            <a:contourClr>
              <a:schemeClr val="lt1"/>
            </a:contourClr>
          </a:sp3d>
        </c:spPr>
      </c:pivotFmt>
      <c:pivotFmt>
        <c:idx val="589"/>
        <c:spPr>
          <a:solidFill>
            <a:schemeClr val="accent1"/>
          </a:solidFill>
          <a:ln w="25400">
            <a:solidFill>
              <a:schemeClr val="lt1"/>
            </a:solidFill>
          </a:ln>
          <a:effectLst/>
          <a:sp3d contourW="25400">
            <a:contourClr>
              <a:schemeClr val="lt1"/>
            </a:contourClr>
          </a:sp3d>
        </c:spPr>
      </c:pivotFmt>
      <c:pivotFmt>
        <c:idx val="590"/>
        <c:spPr>
          <a:solidFill>
            <a:schemeClr val="accent1"/>
          </a:solidFill>
          <a:ln w="25400">
            <a:solidFill>
              <a:schemeClr val="lt1"/>
            </a:solidFill>
          </a:ln>
          <a:effectLst/>
          <a:sp3d contourW="25400">
            <a:contourClr>
              <a:schemeClr val="lt1"/>
            </a:contourClr>
          </a:sp3d>
        </c:spPr>
      </c:pivotFmt>
      <c:pivotFmt>
        <c:idx val="591"/>
        <c:spPr>
          <a:solidFill>
            <a:schemeClr val="accent1"/>
          </a:solidFill>
          <a:ln w="25400">
            <a:solidFill>
              <a:schemeClr val="lt1"/>
            </a:solidFill>
          </a:ln>
          <a:effectLst/>
          <a:sp3d contourW="25400">
            <a:contourClr>
              <a:schemeClr val="lt1"/>
            </a:contourClr>
          </a:sp3d>
        </c:spPr>
      </c:pivotFmt>
      <c:pivotFmt>
        <c:idx val="592"/>
        <c:spPr>
          <a:solidFill>
            <a:schemeClr val="accent1"/>
          </a:solidFill>
          <a:ln w="25400">
            <a:solidFill>
              <a:schemeClr val="lt1"/>
            </a:solidFill>
          </a:ln>
          <a:effectLst/>
          <a:sp3d contourW="25400">
            <a:contourClr>
              <a:schemeClr val="lt1"/>
            </a:contourClr>
          </a:sp3d>
        </c:spPr>
      </c:pivotFmt>
      <c:pivotFmt>
        <c:idx val="59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4"/>
        <c:spPr>
          <a:solidFill>
            <a:schemeClr val="accent1"/>
          </a:solidFill>
          <a:ln w="25400">
            <a:solidFill>
              <a:schemeClr val="lt1"/>
            </a:solidFill>
          </a:ln>
          <a:effectLst/>
          <a:sp3d contourW="25400">
            <a:contourClr>
              <a:schemeClr val="lt1"/>
            </a:contourClr>
          </a:sp3d>
        </c:spPr>
      </c:pivotFmt>
      <c:pivotFmt>
        <c:idx val="595"/>
        <c:spPr>
          <a:solidFill>
            <a:schemeClr val="accent1"/>
          </a:solidFill>
          <a:ln w="25400">
            <a:solidFill>
              <a:schemeClr val="lt1"/>
            </a:solidFill>
          </a:ln>
          <a:effectLst/>
          <a:sp3d contourW="25400">
            <a:contourClr>
              <a:schemeClr val="lt1"/>
            </a:contourClr>
          </a:sp3d>
        </c:spPr>
      </c:pivotFmt>
      <c:pivotFmt>
        <c:idx val="596"/>
        <c:spPr>
          <a:solidFill>
            <a:schemeClr val="accent1"/>
          </a:solidFill>
          <a:ln w="25400">
            <a:solidFill>
              <a:schemeClr val="lt1"/>
            </a:solidFill>
          </a:ln>
          <a:effectLst/>
          <a:sp3d contourW="25400">
            <a:contourClr>
              <a:schemeClr val="lt1"/>
            </a:contourClr>
          </a:sp3d>
        </c:spPr>
      </c:pivotFmt>
      <c:pivotFmt>
        <c:idx val="597"/>
        <c:spPr>
          <a:solidFill>
            <a:schemeClr val="accent1"/>
          </a:solidFill>
          <a:ln w="25400">
            <a:solidFill>
              <a:schemeClr val="lt1"/>
            </a:solidFill>
          </a:ln>
          <a:effectLst/>
          <a:sp3d contourW="25400">
            <a:contourClr>
              <a:schemeClr val="lt1"/>
            </a:contourClr>
          </a:sp3d>
        </c:spPr>
      </c:pivotFmt>
      <c:pivotFmt>
        <c:idx val="598"/>
        <c:spPr>
          <a:solidFill>
            <a:schemeClr val="accent1"/>
          </a:solidFill>
          <a:ln w="25400">
            <a:solidFill>
              <a:schemeClr val="lt1"/>
            </a:solidFill>
          </a:ln>
          <a:effectLst/>
          <a:sp3d contourW="25400">
            <a:contourClr>
              <a:schemeClr val="lt1"/>
            </a:contourClr>
          </a:sp3d>
        </c:spPr>
      </c:pivotFmt>
      <c:pivotFmt>
        <c:idx val="599"/>
        <c:spPr>
          <a:solidFill>
            <a:schemeClr val="accent1"/>
          </a:solidFill>
          <a:ln w="25400">
            <a:solidFill>
              <a:schemeClr val="lt1"/>
            </a:solidFill>
          </a:ln>
          <a:effectLst/>
          <a:sp3d contourW="25400">
            <a:contourClr>
              <a:schemeClr val="lt1"/>
            </a:contourClr>
          </a:sp3d>
        </c:spPr>
      </c:pivotFmt>
      <c:pivotFmt>
        <c:idx val="600"/>
        <c:spPr>
          <a:solidFill>
            <a:schemeClr val="accent1"/>
          </a:solidFill>
          <a:ln w="25400">
            <a:solidFill>
              <a:schemeClr val="lt1"/>
            </a:solidFill>
          </a:ln>
          <a:effectLst/>
          <a:sp3d contourW="25400">
            <a:contourClr>
              <a:schemeClr val="lt1"/>
            </a:contourClr>
          </a:sp3d>
        </c:spPr>
      </c:pivotFmt>
      <c:pivotFmt>
        <c:idx val="601"/>
        <c:spPr>
          <a:solidFill>
            <a:schemeClr val="accent1"/>
          </a:solidFill>
          <a:ln w="25400">
            <a:solidFill>
              <a:schemeClr val="lt1"/>
            </a:solidFill>
          </a:ln>
          <a:effectLst/>
          <a:sp3d contourW="25400">
            <a:contourClr>
              <a:schemeClr val="lt1"/>
            </a:contourClr>
          </a:sp3d>
        </c:spPr>
      </c:pivotFmt>
      <c:pivotFmt>
        <c:idx val="602"/>
        <c:spPr>
          <a:solidFill>
            <a:schemeClr val="accent1"/>
          </a:solidFill>
          <a:ln w="25400">
            <a:solidFill>
              <a:schemeClr val="lt1"/>
            </a:solidFill>
          </a:ln>
          <a:effectLst/>
          <a:sp3d contourW="25400">
            <a:contourClr>
              <a:schemeClr val="lt1"/>
            </a:contourClr>
          </a:sp3d>
        </c:spPr>
      </c:pivotFmt>
      <c:pivotFmt>
        <c:idx val="603"/>
        <c:spPr>
          <a:solidFill>
            <a:schemeClr val="accent1"/>
          </a:solidFill>
          <a:ln w="25400">
            <a:solidFill>
              <a:schemeClr val="lt1"/>
            </a:solidFill>
          </a:ln>
          <a:effectLst/>
          <a:sp3d contourW="25400">
            <a:contourClr>
              <a:schemeClr val="lt1"/>
            </a:contourClr>
          </a:sp3d>
        </c:spPr>
      </c:pivotFmt>
      <c:pivotFmt>
        <c:idx val="604"/>
        <c:spPr>
          <a:solidFill>
            <a:schemeClr val="accent1"/>
          </a:solidFill>
          <a:ln w="25400">
            <a:solidFill>
              <a:schemeClr val="lt1"/>
            </a:solidFill>
          </a:ln>
          <a:effectLst/>
          <a:sp3d contourW="25400">
            <a:contourClr>
              <a:schemeClr val="lt1"/>
            </a:contourClr>
          </a:sp3d>
        </c:spPr>
      </c:pivotFmt>
      <c:pivotFmt>
        <c:idx val="605"/>
        <c:spPr>
          <a:solidFill>
            <a:schemeClr val="accent1"/>
          </a:solidFill>
          <a:ln w="25400">
            <a:solidFill>
              <a:schemeClr val="lt1"/>
            </a:solidFill>
          </a:ln>
          <a:effectLst/>
          <a:sp3d contourW="25400">
            <a:contourClr>
              <a:schemeClr val="lt1"/>
            </a:contourClr>
          </a:sp3d>
        </c:spPr>
      </c:pivotFmt>
      <c:pivotFmt>
        <c:idx val="606"/>
        <c:spPr>
          <a:solidFill>
            <a:schemeClr val="accent1"/>
          </a:solidFill>
          <a:ln w="25400">
            <a:solidFill>
              <a:schemeClr val="lt1"/>
            </a:solidFill>
          </a:ln>
          <a:effectLst/>
          <a:sp3d contourW="25400">
            <a:contourClr>
              <a:schemeClr val="lt1"/>
            </a:contourClr>
          </a:sp3d>
        </c:spPr>
      </c:pivotFmt>
      <c:pivotFmt>
        <c:idx val="607"/>
        <c:spPr>
          <a:solidFill>
            <a:schemeClr val="accent1"/>
          </a:solidFill>
          <a:ln w="25400">
            <a:solidFill>
              <a:schemeClr val="lt1"/>
            </a:solidFill>
          </a:ln>
          <a:effectLst/>
          <a:sp3d contourW="25400">
            <a:contourClr>
              <a:schemeClr val="lt1"/>
            </a:contourClr>
          </a:sp3d>
        </c:spPr>
      </c:pivotFmt>
      <c:pivotFmt>
        <c:idx val="608"/>
        <c:spPr>
          <a:solidFill>
            <a:schemeClr val="accent1"/>
          </a:solidFill>
          <a:ln w="25400">
            <a:solidFill>
              <a:schemeClr val="lt1"/>
            </a:solidFill>
          </a:ln>
          <a:effectLst/>
          <a:sp3d contourW="25400">
            <a:contourClr>
              <a:schemeClr val="lt1"/>
            </a:contourClr>
          </a:sp3d>
        </c:spPr>
      </c:pivotFmt>
      <c:pivotFmt>
        <c:idx val="609"/>
        <c:spPr>
          <a:solidFill>
            <a:schemeClr val="accent1"/>
          </a:solidFill>
          <a:ln w="25400">
            <a:solidFill>
              <a:schemeClr val="lt1"/>
            </a:solidFill>
          </a:ln>
          <a:effectLst/>
          <a:sp3d contourW="25400">
            <a:contourClr>
              <a:schemeClr val="lt1"/>
            </a:contourClr>
          </a:sp3d>
        </c:spPr>
      </c:pivotFmt>
      <c:pivotFmt>
        <c:idx val="610"/>
        <c:spPr>
          <a:solidFill>
            <a:schemeClr val="accent1"/>
          </a:solidFill>
          <a:ln w="25400">
            <a:solidFill>
              <a:schemeClr val="lt1"/>
            </a:solidFill>
          </a:ln>
          <a:effectLst/>
          <a:sp3d contourW="25400">
            <a:contourClr>
              <a:schemeClr val="lt1"/>
            </a:contourClr>
          </a:sp3d>
        </c:spPr>
      </c:pivotFmt>
      <c:pivotFmt>
        <c:idx val="611"/>
        <c:spPr>
          <a:solidFill>
            <a:schemeClr val="accent1"/>
          </a:solidFill>
          <a:ln w="25400">
            <a:solidFill>
              <a:schemeClr val="lt1"/>
            </a:solidFill>
          </a:ln>
          <a:effectLst/>
          <a:sp3d contourW="25400">
            <a:contourClr>
              <a:schemeClr val="lt1"/>
            </a:contourClr>
          </a:sp3d>
        </c:spPr>
      </c:pivotFmt>
      <c:pivotFmt>
        <c:idx val="612"/>
        <c:spPr>
          <a:solidFill>
            <a:schemeClr val="accent1"/>
          </a:solidFill>
          <a:ln w="25400">
            <a:solidFill>
              <a:schemeClr val="lt1"/>
            </a:solidFill>
          </a:ln>
          <a:effectLst/>
          <a:sp3d contourW="25400">
            <a:contourClr>
              <a:schemeClr val="lt1"/>
            </a:contourClr>
          </a:sp3d>
        </c:spPr>
      </c:pivotFmt>
      <c:pivotFmt>
        <c:idx val="613"/>
        <c:spPr>
          <a:solidFill>
            <a:schemeClr val="accent1"/>
          </a:solidFill>
          <a:ln w="25400">
            <a:solidFill>
              <a:schemeClr val="lt1"/>
            </a:solidFill>
          </a:ln>
          <a:effectLst/>
          <a:sp3d contourW="25400">
            <a:contourClr>
              <a:schemeClr val="lt1"/>
            </a:contourClr>
          </a:sp3d>
        </c:spPr>
      </c:pivotFmt>
      <c:pivotFmt>
        <c:idx val="614"/>
        <c:spPr>
          <a:solidFill>
            <a:schemeClr val="accent1"/>
          </a:solidFill>
          <a:ln w="25400">
            <a:solidFill>
              <a:schemeClr val="lt1"/>
            </a:solidFill>
          </a:ln>
          <a:effectLst/>
          <a:sp3d contourW="25400">
            <a:contourClr>
              <a:schemeClr val="lt1"/>
            </a:contourClr>
          </a:sp3d>
        </c:spPr>
      </c:pivotFmt>
      <c:pivotFmt>
        <c:idx val="615"/>
        <c:spPr>
          <a:solidFill>
            <a:schemeClr val="accent1"/>
          </a:solidFill>
          <a:ln w="25400">
            <a:solidFill>
              <a:schemeClr val="lt1"/>
            </a:solidFill>
          </a:ln>
          <a:effectLst/>
          <a:sp3d contourW="25400">
            <a:contourClr>
              <a:schemeClr val="lt1"/>
            </a:contourClr>
          </a:sp3d>
        </c:spPr>
      </c:pivotFmt>
      <c:pivotFmt>
        <c:idx val="616"/>
        <c:spPr>
          <a:solidFill>
            <a:schemeClr val="accent1"/>
          </a:solidFill>
          <a:ln w="25400">
            <a:solidFill>
              <a:schemeClr val="lt1"/>
            </a:solidFill>
          </a:ln>
          <a:effectLst/>
          <a:sp3d contourW="25400">
            <a:contourClr>
              <a:schemeClr val="lt1"/>
            </a:contourClr>
          </a:sp3d>
        </c:spPr>
      </c:pivotFmt>
      <c:pivotFmt>
        <c:idx val="617"/>
        <c:spPr>
          <a:solidFill>
            <a:schemeClr val="accent1"/>
          </a:solidFill>
          <a:ln w="25400">
            <a:solidFill>
              <a:schemeClr val="lt1"/>
            </a:solidFill>
          </a:ln>
          <a:effectLst/>
          <a:sp3d contourW="25400">
            <a:contourClr>
              <a:schemeClr val="lt1"/>
            </a:contourClr>
          </a:sp3d>
        </c:spPr>
      </c:pivotFmt>
      <c:pivotFmt>
        <c:idx val="618"/>
        <c:spPr>
          <a:solidFill>
            <a:schemeClr val="accent1"/>
          </a:solidFill>
          <a:ln w="25400">
            <a:solidFill>
              <a:schemeClr val="lt1"/>
            </a:solidFill>
          </a:ln>
          <a:effectLst/>
          <a:sp3d contourW="25400">
            <a:contourClr>
              <a:schemeClr val="lt1"/>
            </a:contourClr>
          </a:sp3d>
        </c:spPr>
      </c:pivotFmt>
      <c:pivotFmt>
        <c:idx val="619"/>
        <c:spPr>
          <a:solidFill>
            <a:schemeClr val="accent1"/>
          </a:solidFill>
          <a:ln w="25400">
            <a:solidFill>
              <a:schemeClr val="lt1"/>
            </a:solidFill>
          </a:ln>
          <a:effectLst/>
          <a:sp3d contourW="25400">
            <a:contourClr>
              <a:schemeClr val="lt1"/>
            </a:contourClr>
          </a:sp3d>
        </c:spPr>
      </c:pivotFmt>
      <c:pivotFmt>
        <c:idx val="620"/>
        <c:spPr>
          <a:solidFill>
            <a:schemeClr val="accent1"/>
          </a:solidFill>
          <a:ln w="25400">
            <a:solidFill>
              <a:schemeClr val="lt1"/>
            </a:solidFill>
          </a:ln>
          <a:effectLst/>
          <a:sp3d contourW="25400">
            <a:contourClr>
              <a:schemeClr val="lt1"/>
            </a:contourClr>
          </a:sp3d>
        </c:spPr>
      </c:pivotFmt>
      <c:pivotFmt>
        <c:idx val="621"/>
        <c:spPr>
          <a:solidFill>
            <a:schemeClr val="accent1"/>
          </a:solidFill>
          <a:ln w="25400">
            <a:solidFill>
              <a:schemeClr val="lt1"/>
            </a:solidFill>
          </a:ln>
          <a:effectLst/>
          <a:sp3d contourW="25400">
            <a:contourClr>
              <a:schemeClr val="lt1"/>
            </a:contourClr>
          </a:sp3d>
        </c:spPr>
      </c:pivotFmt>
      <c:pivotFmt>
        <c:idx val="622"/>
        <c:spPr>
          <a:solidFill>
            <a:schemeClr val="accent1"/>
          </a:solidFill>
          <a:ln w="25400">
            <a:solidFill>
              <a:schemeClr val="lt1"/>
            </a:solidFill>
          </a:ln>
          <a:effectLst/>
          <a:sp3d contourW="25400">
            <a:contourClr>
              <a:schemeClr val="lt1"/>
            </a:contourClr>
          </a:sp3d>
        </c:spPr>
      </c:pivotFmt>
      <c:pivotFmt>
        <c:idx val="623"/>
        <c:spPr>
          <a:solidFill>
            <a:schemeClr val="accent1"/>
          </a:solidFill>
          <a:ln w="25400">
            <a:solidFill>
              <a:schemeClr val="lt1"/>
            </a:solidFill>
          </a:ln>
          <a:effectLst/>
          <a:sp3d contourW="25400">
            <a:contourClr>
              <a:schemeClr val="lt1"/>
            </a:contourClr>
          </a:sp3d>
        </c:spPr>
      </c:pivotFmt>
      <c:pivotFmt>
        <c:idx val="624"/>
        <c:spPr>
          <a:solidFill>
            <a:schemeClr val="accent1"/>
          </a:solidFill>
          <a:ln w="25400">
            <a:solidFill>
              <a:schemeClr val="lt1"/>
            </a:solidFill>
          </a:ln>
          <a:effectLst/>
          <a:sp3d contourW="25400">
            <a:contourClr>
              <a:schemeClr val="lt1"/>
            </a:contourClr>
          </a:sp3d>
        </c:spPr>
      </c:pivotFmt>
      <c:pivotFmt>
        <c:idx val="625"/>
        <c:spPr>
          <a:solidFill>
            <a:schemeClr val="accent1"/>
          </a:solidFill>
          <a:ln w="25400">
            <a:solidFill>
              <a:schemeClr val="lt1"/>
            </a:solidFill>
          </a:ln>
          <a:effectLst/>
          <a:sp3d contourW="25400">
            <a:contourClr>
              <a:schemeClr val="lt1"/>
            </a:contourClr>
          </a:sp3d>
        </c:spPr>
      </c:pivotFmt>
      <c:pivotFmt>
        <c:idx val="626"/>
        <c:spPr>
          <a:solidFill>
            <a:schemeClr val="accent1"/>
          </a:solidFill>
          <a:ln w="25400">
            <a:solidFill>
              <a:schemeClr val="lt1"/>
            </a:solidFill>
          </a:ln>
          <a:effectLst/>
          <a:sp3d contourW="25400">
            <a:contourClr>
              <a:schemeClr val="lt1"/>
            </a:contourClr>
          </a:sp3d>
        </c:spPr>
      </c:pivotFmt>
      <c:pivotFmt>
        <c:idx val="627"/>
        <c:spPr>
          <a:solidFill>
            <a:schemeClr val="accent1"/>
          </a:solidFill>
          <a:ln w="25400">
            <a:solidFill>
              <a:schemeClr val="lt1"/>
            </a:solidFill>
          </a:ln>
          <a:effectLst/>
          <a:sp3d contourW="25400">
            <a:contourClr>
              <a:schemeClr val="lt1"/>
            </a:contourClr>
          </a:sp3d>
        </c:spPr>
      </c:pivotFmt>
      <c:pivotFmt>
        <c:idx val="628"/>
        <c:spPr>
          <a:solidFill>
            <a:schemeClr val="accent1"/>
          </a:solidFill>
          <a:ln w="25400">
            <a:solidFill>
              <a:schemeClr val="lt1"/>
            </a:solidFill>
          </a:ln>
          <a:effectLst/>
          <a:sp3d contourW="25400">
            <a:contourClr>
              <a:schemeClr val="lt1"/>
            </a:contourClr>
          </a:sp3d>
        </c:spPr>
      </c:pivotFmt>
      <c:pivotFmt>
        <c:idx val="629"/>
        <c:spPr>
          <a:solidFill>
            <a:schemeClr val="accent1"/>
          </a:solidFill>
          <a:ln w="25400">
            <a:solidFill>
              <a:schemeClr val="lt1"/>
            </a:solidFill>
          </a:ln>
          <a:effectLst/>
          <a:sp3d contourW="25400">
            <a:contourClr>
              <a:schemeClr val="lt1"/>
            </a:contourClr>
          </a:sp3d>
        </c:spPr>
      </c:pivotFmt>
      <c:pivotFmt>
        <c:idx val="630"/>
        <c:spPr>
          <a:solidFill>
            <a:schemeClr val="accent1"/>
          </a:solidFill>
          <a:ln w="25400">
            <a:solidFill>
              <a:schemeClr val="lt1"/>
            </a:solidFill>
          </a:ln>
          <a:effectLst/>
          <a:sp3d contourW="25400">
            <a:contourClr>
              <a:schemeClr val="lt1"/>
            </a:contourClr>
          </a:sp3d>
        </c:spPr>
      </c:pivotFmt>
      <c:pivotFmt>
        <c:idx val="631"/>
        <c:spPr>
          <a:solidFill>
            <a:schemeClr val="accent1"/>
          </a:solidFill>
          <a:ln w="25400">
            <a:solidFill>
              <a:schemeClr val="lt1"/>
            </a:solidFill>
          </a:ln>
          <a:effectLst/>
          <a:sp3d contourW="25400">
            <a:contourClr>
              <a:schemeClr val="lt1"/>
            </a:contourClr>
          </a:sp3d>
        </c:spPr>
      </c:pivotFmt>
      <c:pivotFmt>
        <c:idx val="632"/>
        <c:spPr>
          <a:solidFill>
            <a:schemeClr val="accent1"/>
          </a:solidFill>
          <a:ln w="25400">
            <a:solidFill>
              <a:schemeClr val="lt1"/>
            </a:solidFill>
          </a:ln>
          <a:effectLst/>
          <a:sp3d contourW="25400">
            <a:contourClr>
              <a:schemeClr val="lt1"/>
            </a:contourClr>
          </a:sp3d>
        </c:spPr>
      </c:pivotFmt>
      <c:pivotFmt>
        <c:idx val="633"/>
        <c:spPr>
          <a:solidFill>
            <a:schemeClr val="accent1"/>
          </a:solidFill>
          <a:ln w="25400">
            <a:solidFill>
              <a:schemeClr val="lt1"/>
            </a:solidFill>
          </a:ln>
          <a:effectLst/>
          <a:sp3d contourW="25400">
            <a:contourClr>
              <a:schemeClr val="lt1"/>
            </a:contourClr>
          </a:sp3d>
        </c:spPr>
      </c:pivotFmt>
      <c:pivotFmt>
        <c:idx val="634"/>
        <c:spPr>
          <a:solidFill>
            <a:schemeClr val="accent1"/>
          </a:solidFill>
          <a:ln w="25400">
            <a:solidFill>
              <a:schemeClr val="lt1"/>
            </a:solidFill>
          </a:ln>
          <a:effectLst/>
          <a:sp3d contourW="25400">
            <a:contourClr>
              <a:schemeClr val="lt1"/>
            </a:contourClr>
          </a:sp3d>
        </c:spPr>
      </c:pivotFmt>
      <c:pivotFmt>
        <c:idx val="635"/>
        <c:spPr>
          <a:solidFill>
            <a:schemeClr val="accent1"/>
          </a:solidFill>
          <a:ln w="25400">
            <a:solidFill>
              <a:schemeClr val="lt1"/>
            </a:solidFill>
          </a:ln>
          <a:effectLst/>
          <a:sp3d contourW="25400">
            <a:contourClr>
              <a:schemeClr val="lt1"/>
            </a:contourClr>
          </a:sp3d>
        </c:spPr>
      </c:pivotFmt>
      <c:pivotFmt>
        <c:idx val="636"/>
        <c:spPr>
          <a:solidFill>
            <a:schemeClr val="accent1"/>
          </a:solidFill>
          <a:ln w="25400">
            <a:solidFill>
              <a:schemeClr val="lt1"/>
            </a:solidFill>
          </a:ln>
          <a:effectLst/>
          <a:sp3d contourW="25400">
            <a:contourClr>
              <a:schemeClr val="lt1"/>
            </a:contourClr>
          </a:sp3d>
        </c:spPr>
      </c:pivotFmt>
      <c:pivotFmt>
        <c:idx val="637"/>
        <c:spPr>
          <a:solidFill>
            <a:schemeClr val="accent1"/>
          </a:solidFill>
          <a:ln w="25400">
            <a:solidFill>
              <a:schemeClr val="lt1"/>
            </a:solidFill>
          </a:ln>
          <a:effectLst/>
          <a:sp3d contourW="25400">
            <a:contourClr>
              <a:schemeClr val="lt1"/>
            </a:contourClr>
          </a:sp3d>
        </c:spPr>
      </c:pivotFmt>
      <c:pivotFmt>
        <c:idx val="638"/>
        <c:spPr>
          <a:solidFill>
            <a:schemeClr val="accent1"/>
          </a:solidFill>
          <a:ln w="25400">
            <a:solidFill>
              <a:schemeClr val="lt1"/>
            </a:solidFill>
          </a:ln>
          <a:effectLst/>
          <a:sp3d contourW="25400">
            <a:contourClr>
              <a:schemeClr val="lt1"/>
            </a:contourClr>
          </a:sp3d>
        </c:spPr>
      </c:pivotFmt>
      <c:pivotFmt>
        <c:idx val="639"/>
        <c:spPr>
          <a:solidFill>
            <a:schemeClr val="accent1"/>
          </a:solidFill>
          <a:ln w="25400">
            <a:solidFill>
              <a:schemeClr val="lt1"/>
            </a:solidFill>
          </a:ln>
          <a:effectLst/>
          <a:sp3d contourW="25400">
            <a:contourClr>
              <a:schemeClr val="lt1"/>
            </a:contourClr>
          </a:sp3d>
        </c:spPr>
      </c:pivotFmt>
      <c:pivotFmt>
        <c:idx val="640"/>
        <c:spPr>
          <a:solidFill>
            <a:schemeClr val="accent1"/>
          </a:solidFill>
          <a:ln w="25400">
            <a:solidFill>
              <a:schemeClr val="lt1"/>
            </a:solidFill>
          </a:ln>
          <a:effectLst/>
          <a:sp3d contourW="25400">
            <a:contourClr>
              <a:schemeClr val="lt1"/>
            </a:contourClr>
          </a:sp3d>
        </c:spPr>
      </c:pivotFmt>
      <c:pivotFmt>
        <c:idx val="641"/>
        <c:spPr>
          <a:solidFill>
            <a:schemeClr val="accent1"/>
          </a:solidFill>
          <a:ln w="25400">
            <a:solidFill>
              <a:schemeClr val="lt1"/>
            </a:solidFill>
          </a:ln>
          <a:effectLst/>
          <a:sp3d contourW="25400">
            <a:contourClr>
              <a:schemeClr val="lt1"/>
            </a:contourClr>
          </a:sp3d>
        </c:spPr>
      </c:pivotFmt>
      <c:pivotFmt>
        <c:idx val="642"/>
        <c:spPr>
          <a:solidFill>
            <a:schemeClr val="accent1"/>
          </a:solidFill>
          <a:ln w="25400">
            <a:solidFill>
              <a:schemeClr val="lt1"/>
            </a:solidFill>
          </a:ln>
          <a:effectLst/>
          <a:sp3d contourW="25400">
            <a:contourClr>
              <a:schemeClr val="lt1"/>
            </a:contourClr>
          </a:sp3d>
        </c:spPr>
      </c:pivotFmt>
      <c:pivotFmt>
        <c:idx val="643"/>
        <c:spPr>
          <a:solidFill>
            <a:schemeClr val="accent1"/>
          </a:solidFill>
          <a:ln w="25400">
            <a:solidFill>
              <a:schemeClr val="lt1"/>
            </a:solidFill>
          </a:ln>
          <a:effectLst/>
          <a:sp3d contourW="25400">
            <a:contourClr>
              <a:schemeClr val="lt1"/>
            </a:contourClr>
          </a:sp3d>
        </c:spPr>
      </c:pivotFmt>
      <c:pivotFmt>
        <c:idx val="644"/>
        <c:spPr>
          <a:solidFill>
            <a:schemeClr val="accent1"/>
          </a:solidFill>
          <a:ln w="25400">
            <a:solidFill>
              <a:schemeClr val="lt1"/>
            </a:solidFill>
          </a:ln>
          <a:effectLst/>
          <a:sp3d contourW="25400">
            <a:contourClr>
              <a:schemeClr val="lt1"/>
            </a:contourClr>
          </a:sp3d>
        </c:spPr>
      </c:pivotFmt>
      <c:pivotFmt>
        <c:idx val="645"/>
        <c:spPr>
          <a:solidFill>
            <a:schemeClr val="accent1"/>
          </a:solidFill>
          <a:ln w="25400">
            <a:solidFill>
              <a:schemeClr val="lt1"/>
            </a:solidFill>
          </a:ln>
          <a:effectLst/>
          <a:sp3d contourW="25400">
            <a:contourClr>
              <a:schemeClr val="lt1"/>
            </a:contourClr>
          </a:sp3d>
        </c:spPr>
      </c:pivotFmt>
      <c:pivotFmt>
        <c:idx val="646"/>
        <c:spPr>
          <a:solidFill>
            <a:schemeClr val="accent1"/>
          </a:solidFill>
          <a:ln w="25400">
            <a:solidFill>
              <a:schemeClr val="lt1"/>
            </a:solidFill>
          </a:ln>
          <a:effectLst/>
          <a:sp3d contourW="25400">
            <a:contourClr>
              <a:schemeClr val="lt1"/>
            </a:contourClr>
          </a:sp3d>
        </c:spPr>
      </c:pivotFmt>
      <c:pivotFmt>
        <c:idx val="647"/>
        <c:spPr>
          <a:solidFill>
            <a:schemeClr val="accent1"/>
          </a:solidFill>
          <a:ln w="25400">
            <a:solidFill>
              <a:schemeClr val="lt1"/>
            </a:solidFill>
          </a:ln>
          <a:effectLst/>
          <a:sp3d contourW="25400">
            <a:contourClr>
              <a:schemeClr val="lt1"/>
            </a:contourClr>
          </a:sp3d>
        </c:spPr>
      </c:pivotFmt>
      <c:pivotFmt>
        <c:idx val="648"/>
        <c:spPr>
          <a:solidFill>
            <a:schemeClr val="accent1"/>
          </a:solidFill>
          <a:ln w="25400">
            <a:solidFill>
              <a:schemeClr val="lt1"/>
            </a:solidFill>
          </a:ln>
          <a:effectLst/>
          <a:sp3d contourW="25400">
            <a:contourClr>
              <a:schemeClr val="lt1"/>
            </a:contourClr>
          </a:sp3d>
        </c:spPr>
      </c:pivotFmt>
      <c:pivotFmt>
        <c:idx val="649"/>
        <c:spPr>
          <a:solidFill>
            <a:schemeClr val="accent1"/>
          </a:solidFill>
          <a:ln w="25400">
            <a:solidFill>
              <a:schemeClr val="lt1"/>
            </a:solidFill>
          </a:ln>
          <a:effectLst/>
          <a:sp3d contourW="25400">
            <a:contourClr>
              <a:schemeClr val="lt1"/>
            </a:contourClr>
          </a:sp3d>
        </c:spPr>
      </c:pivotFmt>
      <c:pivotFmt>
        <c:idx val="650"/>
        <c:spPr>
          <a:solidFill>
            <a:schemeClr val="accent1"/>
          </a:solidFill>
          <a:ln w="25400">
            <a:solidFill>
              <a:schemeClr val="lt1"/>
            </a:solidFill>
          </a:ln>
          <a:effectLst/>
          <a:sp3d contourW="25400">
            <a:contourClr>
              <a:schemeClr val="lt1"/>
            </a:contourClr>
          </a:sp3d>
        </c:spPr>
      </c:pivotFmt>
      <c:pivotFmt>
        <c:idx val="651"/>
        <c:spPr>
          <a:solidFill>
            <a:schemeClr val="accent1"/>
          </a:solidFill>
          <a:ln w="25400">
            <a:solidFill>
              <a:schemeClr val="lt1"/>
            </a:solidFill>
          </a:ln>
          <a:effectLst/>
          <a:sp3d contourW="25400">
            <a:contourClr>
              <a:schemeClr val="lt1"/>
            </a:contourClr>
          </a:sp3d>
        </c:spPr>
      </c:pivotFmt>
      <c:pivotFmt>
        <c:idx val="652"/>
        <c:spPr>
          <a:solidFill>
            <a:schemeClr val="accent1"/>
          </a:solidFill>
          <a:ln w="25400">
            <a:solidFill>
              <a:schemeClr val="lt1"/>
            </a:solidFill>
          </a:ln>
          <a:effectLst/>
          <a:sp3d contourW="25400">
            <a:contourClr>
              <a:schemeClr val="lt1"/>
            </a:contourClr>
          </a:sp3d>
        </c:spPr>
      </c:pivotFmt>
      <c:pivotFmt>
        <c:idx val="653"/>
        <c:spPr>
          <a:solidFill>
            <a:schemeClr val="accent1"/>
          </a:solidFill>
          <a:ln w="25400">
            <a:solidFill>
              <a:schemeClr val="lt1"/>
            </a:solidFill>
          </a:ln>
          <a:effectLst/>
          <a:sp3d contourW="25400">
            <a:contourClr>
              <a:schemeClr val="lt1"/>
            </a:contourClr>
          </a:sp3d>
        </c:spPr>
      </c:pivotFmt>
      <c:pivotFmt>
        <c:idx val="654"/>
        <c:spPr>
          <a:solidFill>
            <a:schemeClr val="accent1"/>
          </a:solidFill>
          <a:ln w="25400">
            <a:solidFill>
              <a:schemeClr val="lt1"/>
            </a:solidFill>
          </a:ln>
          <a:effectLst/>
          <a:sp3d contourW="25400">
            <a:contourClr>
              <a:schemeClr val="lt1"/>
            </a:contourClr>
          </a:sp3d>
        </c:spPr>
      </c:pivotFmt>
      <c:pivotFmt>
        <c:idx val="655"/>
        <c:spPr>
          <a:solidFill>
            <a:schemeClr val="accent1"/>
          </a:solidFill>
          <a:ln w="25400">
            <a:solidFill>
              <a:schemeClr val="lt1"/>
            </a:solidFill>
          </a:ln>
          <a:effectLst/>
          <a:sp3d contourW="25400">
            <a:contourClr>
              <a:schemeClr val="lt1"/>
            </a:contourClr>
          </a:sp3d>
        </c:spPr>
      </c:pivotFmt>
      <c:pivotFmt>
        <c:idx val="656"/>
        <c:spPr>
          <a:solidFill>
            <a:schemeClr val="accent1"/>
          </a:solidFill>
          <a:ln w="25400">
            <a:solidFill>
              <a:schemeClr val="lt1"/>
            </a:solidFill>
          </a:ln>
          <a:effectLst/>
          <a:sp3d contourW="25400">
            <a:contourClr>
              <a:schemeClr val="lt1"/>
            </a:contourClr>
          </a:sp3d>
        </c:spPr>
      </c:pivotFmt>
      <c:pivotFmt>
        <c:idx val="657"/>
        <c:spPr>
          <a:solidFill>
            <a:schemeClr val="accent1"/>
          </a:solidFill>
          <a:ln w="25400">
            <a:solidFill>
              <a:schemeClr val="lt1"/>
            </a:solidFill>
          </a:ln>
          <a:effectLst/>
          <a:sp3d contourW="25400">
            <a:contourClr>
              <a:schemeClr val="lt1"/>
            </a:contourClr>
          </a:sp3d>
        </c:spPr>
      </c:pivotFmt>
      <c:pivotFmt>
        <c:idx val="658"/>
        <c:spPr>
          <a:solidFill>
            <a:schemeClr val="accent1"/>
          </a:solidFill>
          <a:ln w="25400">
            <a:solidFill>
              <a:schemeClr val="lt1"/>
            </a:solidFill>
          </a:ln>
          <a:effectLst/>
          <a:sp3d contourW="25400">
            <a:contourClr>
              <a:schemeClr val="lt1"/>
            </a:contourClr>
          </a:sp3d>
        </c:spPr>
      </c:pivotFmt>
      <c:pivotFmt>
        <c:idx val="659"/>
        <c:spPr>
          <a:solidFill>
            <a:schemeClr val="accent1"/>
          </a:solidFill>
          <a:ln w="25400">
            <a:solidFill>
              <a:schemeClr val="lt1"/>
            </a:solidFill>
          </a:ln>
          <a:effectLst/>
          <a:sp3d contourW="25400">
            <a:contourClr>
              <a:schemeClr val="lt1"/>
            </a:contourClr>
          </a:sp3d>
        </c:spPr>
      </c:pivotFmt>
      <c:pivotFmt>
        <c:idx val="660"/>
        <c:spPr>
          <a:solidFill>
            <a:schemeClr val="accent1"/>
          </a:solidFill>
          <a:ln w="25400">
            <a:solidFill>
              <a:schemeClr val="lt1"/>
            </a:solidFill>
          </a:ln>
          <a:effectLst/>
          <a:sp3d contourW="25400">
            <a:contourClr>
              <a:schemeClr val="lt1"/>
            </a:contourClr>
          </a:sp3d>
        </c:spPr>
      </c:pivotFmt>
      <c:pivotFmt>
        <c:idx val="661"/>
        <c:spPr>
          <a:solidFill>
            <a:schemeClr val="accent1"/>
          </a:solidFill>
          <a:ln w="25400">
            <a:solidFill>
              <a:schemeClr val="lt1"/>
            </a:solidFill>
          </a:ln>
          <a:effectLst/>
          <a:sp3d contourW="25400">
            <a:contourClr>
              <a:schemeClr val="lt1"/>
            </a:contourClr>
          </a:sp3d>
        </c:spPr>
      </c:pivotFmt>
      <c:pivotFmt>
        <c:idx val="662"/>
        <c:spPr>
          <a:solidFill>
            <a:schemeClr val="accent1"/>
          </a:solidFill>
          <a:ln w="25400">
            <a:solidFill>
              <a:schemeClr val="lt1"/>
            </a:solidFill>
          </a:ln>
          <a:effectLst/>
          <a:sp3d contourW="25400">
            <a:contourClr>
              <a:schemeClr val="lt1"/>
            </a:contourClr>
          </a:sp3d>
        </c:spPr>
      </c:pivotFmt>
      <c:pivotFmt>
        <c:idx val="663"/>
        <c:spPr>
          <a:solidFill>
            <a:schemeClr val="accent1"/>
          </a:solidFill>
          <a:ln w="25400">
            <a:solidFill>
              <a:schemeClr val="lt1"/>
            </a:solidFill>
          </a:ln>
          <a:effectLst/>
          <a:sp3d contourW="25400">
            <a:contourClr>
              <a:schemeClr val="lt1"/>
            </a:contourClr>
          </a:sp3d>
        </c:spPr>
      </c:pivotFmt>
      <c:pivotFmt>
        <c:idx val="664"/>
        <c:spPr>
          <a:solidFill>
            <a:schemeClr val="accent1"/>
          </a:solidFill>
          <a:ln w="25400">
            <a:solidFill>
              <a:schemeClr val="lt1"/>
            </a:solidFill>
          </a:ln>
          <a:effectLst/>
          <a:sp3d contourW="25400">
            <a:contourClr>
              <a:schemeClr val="lt1"/>
            </a:contourClr>
          </a:sp3d>
        </c:spPr>
      </c:pivotFmt>
      <c:pivotFmt>
        <c:idx val="665"/>
        <c:spPr>
          <a:solidFill>
            <a:schemeClr val="accent1"/>
          </a:solidFill>
          <a:ln w="25400">
            <a:solidFill>
              <a:schemeClr val="lt1"/>
            </a:solidFill>
          </a:ln>
          <a:effectLst/>
          <a:sp3d contourW="25400">
            <a:contourClr>
              <a:schemeClr val="lt1"/>
            </a:contourClr>
          </a:sp3d>
        </c:spPr>
      </c:pivotFmt>
      <c:pivotFmt>
        <c:idx val="666"/>
        <c:spPr>
          <a:solidFill>
            <a:schemeClr val="accent1"/>
          </a:solidFill>
          <a:ln w="25400">
            <a:solidFill>
              <a:schemeClr val="lt1"/>
            </a:solidFill>
          </a:ln>
          <a:effectLst/>
          <a:sp3d contourW="25400">
            <a:contourClr>
              <a:schemeClr val="lt1"/>
            </a:contourClr>
          </a:sp3d>
        </c:spPr>
      </c:pivotFmt>
      <c:pivotFmt>
        <c:idx val="667"/>
        <c:spPr>
          <a:solidFill>
            <a:schemeClr val="accent1"/>
          </a:solidFill>
          <a:ln w="25400">
            <a:solidFill>
              <a:schemeClr val="lt1"/>
            </a:solidFill>
          </a:ln>
          <a:effectLst/>
          <a:sp3d contourW="25400">
            <a:contourClr>
              <a:schemeClr val="lt1"/>
            </a:contourClr>
          </a:sp3d>
        </c:spPr>
      </c:pivotFmt>
      <c:pivotFmt>
        <c:idx val="668"/>
        <c:spPr>
          <a:solidFill>
            <a:schemeClr val="accent1"/>
          </a:solidFill>
          <a:ln w="25400">
            <a:solidFill>
              <a:schemeClr val="lt1"/>
            </a:solidFill>
          </a:ln>
          <a:effectLst/>
          <a:sp3d contourW="25400">
            <a:contourClr>
              <a:schemeClr val="lt1"/>
            </a:contourClr>
          </a:sp3d>
        </c:spPr>
      </c:pivotFmt>
      <c:pivotFmt>
        <c:idx val="669"/>
        <c:spPr>
          <a:solidFill>
            <a:schemeClr val="accent1"/>
          </a:solidFill>
          <a:ln w="25400">
            <a:solidFill>
              <a:schemeClr val="lt1"/>
            </a:solidFill>
          </a:ln>
          <a:effectLst/>
          <a:sp3d contourW="25400">
            <a:contourClr>
              <a:schemeClr val="lt1"/>
            </a:contourClr>
          </a:sp3d>
        </c:spPr>
      </c:pivotFmt>
      <c:pivotFmt>
        <c:idx val="670"/>
        <c:spPr>
          <a:solidFill>
            <a:schemeClr val="accent1"/>
          </a:solidFill>
          <a:ln w="25400">
            <a:solidFill>
              <a:schemeClr val="lt1"/>
            </a:solidFill>
          </a:ln>
          <a:effectLst/>
          <a:sp3d contourW="25400">
            <a:contourClr>
              <a:schemeClr val="lt1"/>
            </a:contourClr>
          </a:sp3d>
        </c:spPr>
      </c:pivotFmt>
      <c:pivotFmt>
        <c:idx val="671"/>
        <c:spPr>
          <a:solidFill>
            <a:schemeClr val="accent1"/>
          </a:solidFill>
          <a:ln w="25400">
            <a:solidFill>
              <a:schemeClr val="lt1"/>
            </a:solidFill>
          </a:ln>
          <a:effectLst/>
          <a:sp3d contourW="25400">
            <a:contourClr>
              <a:schemeClr val="lt1"/>
            </a:contourClr>
          </a:sp3d>
        </c:spPr>
      </c:pivotFmt>
      <c:pivotFmt>
        <c:idx val="672"/>
        <c:spPr>
          <a:solidFill>
            <a:schemeClr val="accent1"/>
          </a:solidFill>
          <a:ln w="25400">
            <a:solidFill>
              <a:schemeClr val="lt1"/>
            </a:solidFill>
          </a:ln>
          <a:effectLst/>
          <a:sp3d contourW="25400">
            <a:contourClr>
              <a:schemeClr val="lt1"/>
            </a:contourClr>
          </a:sp3d>
        </c:spPr>
      </c:pivotFmt>
      <c:pivotFmt>
        <c:idx val="673"/>
        <c:spPr>
          <a:solidFill>
            <a:schemeClr val="accent1"/>
          </a:solidFill>
          <a:ln w="25400">
            <a:solidFill>
              <a:schemeClr val="lt1"/>
            </a:solidFill>
          </a:ln>
          <a:effectLst/>
          <a:sp3d contourW="25400">
            <a:contourClr>
              <a:schemeClr val="lt1"/>
            </a:contourClr>
          </a:sp3d>
        </c:spPr>
      </c:pivotFmt>
      <c:pivotFmt>
        <c:idx val="674"/>
        <c:spPr>
          <a:solidFill>
            <a:schemeClr val="accent1"/>
          </a:solidFill>
          <a:ln w="25400">
            <a:solidFill>
              <a:schemeClr val="lt1"/>
            </a:solidFill>
          </a:ln>
          <a:effectLst/>
          <a:sp3d contourW="25400">
            <a:contourClr>
              <a:schemeClr val="lt1"/>
            </a:contourClr>
          </a:sp3d>
        </c:spPr>
      </c:pivotFmt>
      <c:pivotFmt>
        <c:idx val="675"/>
        <c:spPr>
          <a:solidFill>
            <a:schemeClr val="accent1"/>
          </a:solidFill>
          <a:ln w="25400">
            <a:solidFill>
              <a:schemeClr val="lt1"/>
            </a:solidFill>
          </a:ln>
          <a:effectLst/>
          <a:sp3d contourW="25400">
            <a:contourClr>
              <a:schemeClr val="lt1"/>
            </a:contourClr>
          </a:sp3d>
        </c:spPr>
      </c:pivotFmt>
      <c:pivotFmt>
        <c:idx val="676"/>
        <c:spPr>
          <a:solidFill>
            <a:schemeClr val="accent1"/>
          </a:solidFill>
          <a:ln w="25400">
            <a:solidFill>
              <a:schemeClr val="lt1"/>
            </a:solidFill>
          </a:ln>
          <a:effectLst/>
          <a:sp3d contourW="25400">
            <a:contourClr>
              <a:schemeClr val="lt1"/>
            </a:contourClr>
          </a:sp3d>
        </c:spPr>
      </c:pivotFmt>
      <c:pivotFmt>
        <c:idx val="6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8"/>
        <c:spPr>
          <a:solidFill>
            <a:schemeClr val="accent1"/>
          </a:solidFill>
          <a:ln w="25400">
            <a:solidFill>
              <a:schemeClr val="lt1"/>
            </a:solidFill>
          </a:ln>
          <a:effectLst/>
          <a:sp3d contourW="25400">
            <a:contourClr>
              <a:schemeClr val="lt1"/>
            </a:contourClr>
          </a:sp3d>
        </c:spPr>
      </c:pivotFmt>
      <c:pivotFmt>
        <c:idx val="679"/>
        <c:spPr>
          <a:solidFill>
            <a:schemeClr val="accent1"/>
          </a:solidFill>
          <a:ln w="25400">
            <a:solidFill>
              <a:schemeClr val="lt1"/>
            </a:solidFill>
          </a:ln>
          <a:effectLst/>
          <a:sp3d contourW="25400">
            <a:contourClr>
              <a:schemeClr val="lt1"/>
            </a:contourClr>
          </a:sp3d>
        </c:spPr>
      </c:pivotFmt>
      <c:pivotFmt>
        <c:idx val="680"/>
        <c:spPr>
          <a:solidFill>
            <a:schemeClr val="accent1"/>
          </a:solidFill>
          <a:ln w="25400">
            <a:solidFill>
              <a:schemeClr val="lt1"/>
            </a:solidFill>
          </a:ln>
          <a:effectLst/>
          <a:sp3d contourW="25400">
            <a:contourClr>
              <a:schemeClr val="lt1"/>
            </a:contourClr>
          </a:sp3d>
        </c:spPr>
      </c:pivotFmt>
      <c:pivotFmt>
        <c:idx val="681"/>
        <c:spPr>
          <a:solidFill>
            <a:schemeClr val="accent1"/>
          </a:solidFill>
          <a:ln w="25400">
            <a:solidFill>
              <a:schemeClr val="lt1"/>
            </a:solidFill>
          </a:ln>
          <a:effectLst/>
          <a:sp3d contourW="25400">
            <a:contourClr>
              <a:schemeClr val="lt1"/>
            </a:contourClr>
          </a:sp3d>
        </c:spPr>
      </c:pivotFmt>
      <c:pivotFmt>
        <c:idx val="682"/>
        <c:spPr>
          <a:solidFill>
            <a:schemeClr val="accent1"/>
          </a:solidFill>
          <a:ln w="25400">
            <a:solidFill>
              <a:schemeClr val="lt1"/>
            </a:solidFill>
          </a:ln>
          <a:effectLst/>
          <a:sp3d contourW="25400">
            <a:contourClr>
              <a:schemeClr val="lt1"/>
            </a:contourClr>
          </a:sp3d>
        </c:spPr>
      </c:pivotFmt>
      <c:pivotFmt>
        <c:idx val="683"/>
        <c:spPr>
          <a:solidFill>
            <a:schemeClr val="accent1"/>
          </a:solidFill>
          <a:ln w="25400">
            <a:solidFill>
              <a:schemeClr val="lt1"/>
            </a:solidFill>
          </a:ln>
          <a:effectLst/>
          <a:sp3d contourW="25400">
            <a:contourClr>
              <a:schemeClr val="lt1"/>
            </a:contourClr>
          </a:sp3d>
        </c:spPr>
      </c:pivotFmt>
      <c:pivotFmt>
        <c:idx val="684"/>
        <c:spPr>
          <a:solidFill>
            <a:schemeClr val="accent1"/>
          </a:solidFill>
          <a:ln w="25400">
            <a:solidFill>
              <a:schemeClr val="lt1"/>
            </a:solidFill>
          </a:ln>
          <a:effectLst/>
          <a:sp3d contourW="25400">
            <a:contourClr>
              <a:schemeClr val="lt1"/>
            </a:contourClr>
          </a:sp3d>
        </c:spPr>
      </c:pivotFmt>
      <c:pivotFmt>
        <c:idx val="685"/>
        <c:spPr>
          <a:solidFill>
            <a:schemeClr val="accent1"/>
          </a:solidFill>
          <a:ln w="25400">
            <a:solidFill>
              <a:schemeClr val="lt1"/>
            </a:solidFill>
          </a:ln>
          <a:effectLst/>
          <a:sp3d contourW="25400">
            <a:contourClr>
              <a:schemeClr val="lt1"/>
            </a:contourClr>
          </a:sp3d>
        </c:spPr>
      </c:pivotFmt>
      <c:pivotFmt>
        <c:idx val="686"/>
        <c:spPr>
          <a:solidFill>
            <a:schemeClr val="accent1"/>
          </a:solidFill>
          <a:ln w="25400">
            <a:solidFill>
              <a:schemeClr val="lt1"/>
            </a:solidFill>
          </a:ln>
          <a:effectLst/>
          <a:sp3d contourW="25400">
            <a:contourClr>
              <a:schemeClr val="lt1"/>
            </a:contourClr>
          </a:sp3d>
        </c:spPr>
      </c:pivotFmt>
      <c:pivotFmt>
        <c:idx val="687"/>
        <c:spPr>
          <a:solidFill>
            <a:schemeClr val="accent1"/>
          </a:solidFill>
          <a:ln w="25400">
            <a:solidFill>
              <a:schemeClr val="lt1"/>
            </a:solidFill>
          </a:ln>
          <a:effectLst/>
          <a:sp3d contourW="25400">
            <a:contourClr>
              <a:schemeClr val="lt1"/>
            </a:contourClr>
          </a:sp3d>
        </c:spPr>
      </c:pivotFmt>
      <c:pivotFmt>
        <c:idx val="688"/>
        <c:spPr>
          <a:solidFill>
            <a:schemeClr val="accent1"/>
          </a:solidFill>
          <a:ln w="25400">
            <a:solidFill>
              <a:schemeClr val="lt1"/>
            </a:solidFill>
          </a:ln>
          <a:effectLst/>
          <a:sp3d contourW="25400">
            <a:contourClr>
              <a:schemeClr val="lt1"/>
            </a:contourClr>
          </a:sp3d>
        </c:spPr>
      </c:pivotFmt>
      <c:pivotFmt>
        <c:idx val="689"/>
        <c:spPr>
          <a:solidFill>
            <a:schemeClr val="accent1"/>
          </a:solidFill>
          <a:ln w="25400">
            <a:solidFill>
              <a:schemeClr val="lt1"/>
            </a:solidFill>
          </a:ln>
          <a:effectLst/>
          <a:sp3d contourW="25400">
            <a:contourClr>
              <a:schemeClr val="lt1"/>
            </a:contourClr>
          </a:sp3d>
        </c:spPr>
      </c:pivotFmt>
      <c:pivotFmt>
        <c:idx val="690"/>
        <c:spPr>
          <a:solidFill>
            <a:schemeClr val="accent1"/>
          </a:solidFill>
          <a:ln w="25400">
            <a:solidFill>
              <a:schemeClr val="lt1"/>
            </a:solidFill>
          </a:ln>
          <a:effectLst/>
          <a:sp3d contourW="25400">
            <a:contourClr>
              <a:schemeClr val="lt1"/>
            </a:contourClr>
          </a:sp3d>
        </c:spPr>
      </c:pivotFmt>
      <c:pivotFmt>
        <c:idx val="691"/>
        <c:spPr>
          <a:solidFill>
            <a:schemeClr val="accent1"/>
          </a:solidFill>
          <a:ln w="25400">
            <a:solidFill>
              <a:schemeClr val="lt1"/>
            </a:solidFill>
          </a:ln>
          <a:effectLst/>
          <a:sp3d contourW="25400">
            <a:contourClr>
              <a:schemeClr val="lt1"/>
            </a:contourClr>
          </a:sp3d>
        </c:spPr>
      </c:pivotFmt>
      <c:pivotFmt>
        <c:idx val="692"/>
        <c:spPr>
          <a:solidFill>
            <a:schemeClr val="accent1"/>
          </a:solidFill>
          <a:ln w="25400">
            <a:solidFill>
              <a:schemeClr val="lt1"/>
            </a:solidFill>
          </a:ln>
          <a:effectLst/>
          <a:sp3d contourW="25400">
            <a:contourClr>
              <a:schemeClr val="lt1"/>
            </a:contourClr>
          </a:sp3d>
        </c:spPr>
      </c:pivotFmt>
      <c:pivotFmt>
        <c:idx val="693"/>
        <c:spPr>
          <a:solidFill>
            <a:schemeClr val="accent1"/>
          </a:solidFill>
          <a:ln w="25400">
            <a:solidFill>
              <a:schemeClr val="lt1"/>
            </a:solidFill>
          </a:ln>
          <a:effectLst/>
          <a:sp3d contourW="25400">
            <a:contourClr>
              <a:schemeClr val="lt1"/>
            </a:contourClr>
          </a:sp3d>
        </c:spPr>
      </c:pivotFmt>
      <c:pivotFmt>
        <c:idx val="694"/>
        <c:spPr>
          <a:solidFill>
            <a:schemeClr val="accent1"/>
          </a:solidFill>
          <a:ln w="25400">
            <a:solidFill>
              <a:schemeClr val="lt1"/>
            </a:solidFill>
          </a:ln>
          <a:effectLst/>
          <a:sp3d contourW="25400">
            <a:contourClr>
              <a:schemeClr val="lt1"/>
            </a:contourClr>
          </a:sp3d>
        </c:spPr>
      </c:pivotFmt>
      <c:pivotFmt>
        <c:idx val="695"/>
        <c:spPr>
          <a:solidFill>
            <a:schemeClr val="accent1"/>
          </a:solidFill>
          <a:ln w="25400">
            <a:solidFill>
              <a:schemeClr val="lt1"/>
            </a:solidFill>
          </a:ln>
          <a:effectLst/>
          <a:sp3d contourW="25400">
            <a:contourClr>
              <a:schemeClr val="lt1"/>
            </a:contourClr>
          </a:sp3d>
        </c:spPr>
      </c:pivotFmt>
      <c:pivotFmt>
        <c:idx val="696"/>
        <c:spPr>
          <a:solidFill>
            <a:schemeClr val="accent1"/>
          </a:solidFill>
          <a:ln w="25400">
            <a:solidFill>
              <a:schemeClr val="lt1"/>
            </a:solidFill>
          </a:ln>
          <a:effectLst/>
          <a:sp3d contourW="25400">
            <a:contourClr>
              <a:schemeClr val="lt1"/>
            </a:contourClr>
          </a:sp3d>
        </c:spPr>
      </c:pivotFmt>
      <c:pivotFmt>
        <c:idx val="697"/>
        <c:spPr>
          <a:solidFill>
            <a:schemeClr val="accent1"/>
          </a:solidFill>
          <a:ln w="25400">
            <a:solidFill>
              <a:schemeClr val="lt1"/>
            </a:solidFill>
          </a:ln>
          <a:effectLst/>
          <a:sp3d contourW="25400">
            <a:contourClr>
              <a:schemeClr val="lt1"/>
            </a:contourClr>
          </a:sp3d>
        </c:spPr>
      </c:pivotFmt>
      <c:pivotFmt>
        <c:idx val="698"/>
        <c:spPr>
          <a:solidFill>
            <a:schemeClr val="accent1"/>
          </a:solidFill>
          <a:ln w="25400">
            <a:solidFill>
              <a:schemeClr val="lt1"/>
            </a:solidFill>
          </a:ln>
          <a:effectLst/>
          <a:sp3d contourW="25400">
            <a:contourClr>
              <a:schemeClr val="lt1"/>
            </a:contourClr>
          </a:sp3d>
        </c:spPr>
      </c:pivotFmt>
      <c:pivotFmt>
        <c:idx val="699"/>
        <c:spPr>
          <a:solidFill>
            <a:schemeClr val="accent1"/>
          </a:solidFill>
          <a:ln w="25400">
            <a:solidFill>
              <a:schemeClr val="lt1"/>
            </a:solidFill>
          </a:ln>
          <a:effectLst/>
          <a:sp3d contourW="25400">
            <a:contourClr>
              <a:schemeClr val="lt1"/>
            </a:contourClr>
          </a:sp3d>
        </c:spPr>
      </c:pivotFmt>
      <c:pivotFmt>
        <c:idx val="700"/>
        <c:spPr>
          <a:solidFill>
            <a:schemeClr val="accent1"/>
          </a:solidFill>
          <a:ln w="25400">
            <a:solidFill>
              <a:schemeClr val="lt1"/>
            </a:solidFill>
          </a:ln>
          <a:effectLst/>
          <a:sp3d contourW="25400">
            <a:contourClr>
              <a:schemeClr val="lt1"/>
            </a:contourClr>
          </a:sp3d>
        </c:spPr>
      </c:pivotFmt>
      <c:pivotFmt>
        <c:idx val="701"/>
        <c:spPr>
          <a:solidFill>
            <a:schemeClr val="accent1"/>
          </a:solidFill>
          <a:ln w="25400">
            <a:solidFill>
              <a:schemeClr val="lt1"/>
            </a:solidFill>
          </a:ln>
          <a:effectLst/>
          <a:sp3d contourW="25400">
            <a:contourClr>
              <a:schemeClr val="lt1"/>
            </a:contourClr>
          </a:sp3d>
        </c:spPr>
      </c:pivotFmt>
      <c:pivotFmt>
        <c:idx val="702"/>
        <c:spPr>
          <a:solidFill>
            <a:schemeClr val="accent1"/>
          </a:solidFill>
          <a:ln w="25400">
            <a:solidFill>
              <a:schemeClr val="lt1"/>
            </a:solidFill>
          </a:ln>
          <a:effectLst/>
          <a:sp3d contourW="25400">
            <a:contourClr>
              <a:schemeClr val="lt1"/>
            </a:contourClr>
          </a:sp3d>
        </c:spPr>
      </c:pivotFmt>
      <c:pivotFmt>
        <c:idx val="703"/>
        <c:spPr>
          <a:solidFill>
            <a:schemeClr val="accent1"/>
          </a:solidFill>
          <a:ln w="25400">
            <a:solidFill>
              <a:schemeClr val="lt1"/>
            </a:solidFill>
          </a:ln>
          <a:effectLst/>
          <a:sp3d contourW="25400">
            <a:contourClr>
              <a:schemeClr val="lt1"/>
            </a:contourClr>
          </a:sp3d>
        </c:spPr>
      </c:pivotFmt>
      <c:pivotFmt>
        <c:idx val="704"/>
        <c:spPr>
          <a:solidFill>
            <a:schemeClr val="accent1"/>
          </a:solidFill>
          <a:ln w="25400">
            <a:solidFill>
              <a:schemeClr val="lt1"/>
            </a:solidFill>
          </a:ln>
          <a:effectLst/>
          <a:sp3d contourW="25400">
            <a:contourClr>
              <a:schemeClr val="lt1"/>
            </a:contourClr>
          </a:sp3d>
        </c:spPr>
      </c:pivotFmt>
      <c:pivotFmt>
        <c:idx val="705"/>
        <c:spPr>
          <a:solidFill>
            <a:schemeClr val="accent1"/>
          </a:solidFill>
          <a:ln w="25400">
            <a:solidFill>
              <a:schemeClr val="lt1"/>
            </a:solidFill>
          </a:ln>
          <a:effectLst/>
          <a:sp3d contourW="25400">
            <a:contourClr>
              <a:schemeClr val="lt1"/>
            </a:contourClr>
          </a:sp3d>
        </c:spPr>
      </c:pivotFmt>
      <c:pivotFmt>
        <c:idx val="706"/>
        <c:spPr>
          <a:solidFill>
            <a:schemeClr val="accent1"/>
          </a:solidFill>
          <a:ln w="25400">
            <a:solidFill>
              <a:schemeClr val="lt1"/>
            </a:solidFill>
          </a:ln>
          <a:effectLst/>
          <a:sp3d contourW="25400">
            <a:contourClr>
              <a:schemeClr val="lt1"/>
            </a:contourClr>
          </a:sp3d>
        </c:spPr>
      </c:pivotFmt>
      <c:pivotFmt>
        <c:idx val="707"/>
        <c:spPr>
          <a:solidFill>
            <a:schemeClr val="accent1"/>
          </a:solidFill>
          <a:ln w="25400">
            <a:solidFill>
              <a:schemeClr val="lt1"/>
            </a:solidFill>
          </a:ln>
          <a:effectLst/>
          <a:sp3d contourW="25400">
            <a:contourClr>
              <a:schemeClr val="lt1"/>
            </a:contourClr>
          </a:sp3d>
        </c:spPr>
      </c:pivotFmt>
      <c:pivotFmt>
        <c:idx val="708"/>
        <c:spPr>
          <a:solidFill>
            <a:schemeClr val="accent1"/>
          </a:solidFill>
          <a:ln w="25400">
            <a:solidFill>
              <a:schemeClr val="lt1"/>
            </a:solidFill>
          </a:ln>
          <a:effectLst/>
          <a:sp3d contourW="25400">
            <a:contourClr>
              <a:schemeClr val="lt1"/>
            </a:contourClr>
          </a:sp3d>
        </c:spPr>
      </c:pivotFmt>
      <c:pivotFmt>
        <c:idx val="709"/>
        <c:spPr>
          <a:solidFill>
            <a:schemeClr val="accent1"/>
          </a:solidFill>
          <a:ln w="25400">
            <a:solidFill>
              <a:schemeClr val="lt1"/>
            </a:solidFill>
          </a:ln>
          <a:effectLst/>
          <a:sp3d contourW="25400">
            <a:contourClr>
              <a:schemeClr val="lt1"/>
            </a:contourClr>
          </a:sp3d>
        </c:spPr>
      </c:pivotFmt>
      <c:pivotFmt>
        <c:idx val="710"/>
        <c:spPr>
          <a:solidFill>
            <a:schemeClr val="accent1"/>
          </a:solidFill>
          <a:ln w="25400">
            <a:solidFill>
              <a:schemeClr val="lt1"/>
            </a:solidFill>
          </a:ln>
          <a:effectLst/>
          <a:sp3d contourW="25400">
            <a:contourClr>
              <a:schemeClr val="lt1"/>
            </a:contourClr>
          </a:sp3d>
        </c:spPr>
      </c:pivotFmt>
      <c:pivotFmt>
        <c:idx val="711"/>
        <c:spPr>
          <a:solidFill>
            <a:schemeClr val="accent1"/>
          </a:solidFill>
          <a:ln w="25400">
            <a:solidFill>
              <a:schemeClr val="lt1"/>
            </a:solidFill>
          </a:ln>
          <a:effectLst/>
          <a:sp3d contourW="25400">
            <a:contourClr>
              <a:schemeClr val="lt1"/>
            </a:contourClr>
          </a:sp3d>
        </c:spPr>
      </c:pivotFmt>
      <c:pivotFmt>
        <c:idx val="712"/>
        <c:spPr>
          <a:solidFill>
            <a:schemeClr val="accent1"/>
          </a:solidFill>
          <a:ln w="25400">
            <a:solidFill>
              <a:schemeClr val="lt1"/>
            </a:solidFill>
          </a:ln>
          <a:effectLst/>
          <a:sp3d contourW="25400">
            <a:contourClr>
              <a:schemeClr val="lt1"/>
            </a:contourClr>
          </a:sp3d>
        </c:spPr>
      </c:pivotFmt>
      <c:pivotFmt>
        <c:idx val="713"/>
        <c:spPr>
          <a:solidFill>
            <a:schemeClr val="accent1"/>
          </a:solidFill>
          <a:ln w="25400">
            <a:solidFill>
              <a:schemeClr val="lt1"/>
            </a:solidFill>
          </a:ln>
          <a:effectLst/>
          <a:sp3d contourW="25400">
            <a:contourClr>
              <a:schemeClr val="lt1"/>
            </a:contourClr>
          </a:sp3d>
        </c:spPr>
      </c:pivotFmt>
      <c:pivotFmt>
        <c:idx val="714"/>
        <c:spPr>
          <a:solidFill>
            <a:schemeClr val="accent1"/>
          </a:solidFill>
          <a:ln w="25400">
            <a:solidFill>
              <a:schemeClr val="lt1"/>
            </a:solidFill>
          </a:ln>
          <a:effectLst/>
          <a:sp3d contourW="25400">
            <a:contourClr>
              <a:schemeClr val="lt1"/>
            </a:contourClr>
          </a:sp3d>
        </c:spPr>
      </c:pivotFmt>
      <c:pivotFmt>
        <c:idx val="715"/>
        <c:spPr>
          <a:solidFill>
            <a:schemeClr val="accent1"/>
          </a:solidFill>
          <a:ln w="25400">
            <a:solidFill>
              <a:schemeClr val="lt1"/>
            </a:solidFill>
          </a:ln>
          <a:effectLst/>
          <a:sp3d contourW="25400">
            <a:contourClr>
              <a:schemeClr val="lt1"/>
            </a:contourClr>
          </a:sp3d>
        </c:spPr>
      </c:pivotFmt>
      <c:pivotFmt>
        <c:idx val="716"/>
        <c:spPr>
          <a:solidFill>
            <a:schemeClr val="accent1"/>
          </a:solidFill>
          <a:ln w="25400">
            <a:solidFill>
              <a:schemeClr val="lt1"/>
            </a:solidFill>
          </a:ln>
          <a:effectLst/>
          <a:sp3d contourW="25400">
            <a:contourClr>
              <a:schemeClr val="lt1"/>
            </a:contourClr>
          </a:sp3d>
        </c:spPr>
      </c:pivotFmt>
      <c:pivotFmt>
        <c:idx val="717"/>
        <c:spPr>
          <a:solidFill>
            <a:schemeClr val="accent1"/>
          </a:solidFill>
          <a:ln w="25400">
            <a:solidFill>
              <a:schemeClr val="lt1"/>
            </a:solidFill>
          </a:ln>
          <a:effectLst/>
          <a:sp3d contourW="25400">
            <a:contourClr>
              <a:schemeClr val="lt1"/>
            </a:contourClr>
          </a:sp3d>
        </c:spPr>
      </c:pivotFmt>
      <c:pivotFmt>
        <c:idx val="718"/>
        <c:spPr>
          <a:solidFill>
            <a:schemeClr val="accent1"/>
          </a:solidFill>
          <a:ln w="25400">
            <a:solidFill>
              <a:schemeClr val="lt1"/>
            </a:solidFill>
          </a:ln>
          <a:effectLst/>
          <a:sp3d contourW="25400">
            <a:contourClr>
              <a:schemeClr val="lt1"/>
            </a:contourClr>
          </a:sp3d>
        </c:spPr>
      </c:pivotFmt>
      <c:pivotFmt>
        <c:idx val="719"/>
        <c:spPr>
          <a:solidFill>
            <a:schemeClr val="accent1"/>
          </a:solidFill>
          <a:ln w="25400">
            <a:solidFill>
              <a:schemeClr val="lt1"/>
            </a:solidFill>
          </a:ln>
          <a:effectLst/>
          <a:sp3d contourW="25400">
            <a:contourClr>
              <a:schemeClr val="lt1"/>
            </a:contourClr>
          </a:sp3d>
        </c:spPr>
      </c:pivotFmt>
      <c:pivotFmt>
        <c:idx val="720"/>
        <c:spPr>
          <a:solidFill>
            <a:schemeClr val="accent1"/>
          </a:solidFill>
          <a:ln w="25400">
            <a:solidFill>
              <a:schemeClr val="lt1"/>
            </a:solidFill>
          </a:ln>
          <a:effectLst/>
          <a:sp3d contourW="25400">
            <a:contourClr>
              <a:schemeClr val="lt1"/>
            </a:contourClr>
          </a:sp3d>
        </c:spPr>
      </c:pivotFmt>
      <c:pivotFmt>
        <c:idx val="721"/>
        <c:spPr>
          <a:solidFill>
            <a:schemeClr val="accent1"/>
          </a:solidFill>
          <a:ln w="25400">
            <a:solidFill>
              <a:schemeClr val="lt1"/>
            </a:solidFill>
          </a:ln>
          <a:effectLst/>
          <a:sp3d contourW="25400">
            <a:contourClr>
              <a:schemeClr val="lt1"/>
            </a:contourClr>
          </a:sp3d>
        </c:spPr>
      </c:pivotFmt>
      <c:pivotFmt>
        <c:idx val="722"/>
        <c:spPr>
          <a:solidFill>
            <a:schemeClr val="accent1"/>
          </a:solidFill>
          <a:ln w="25400">
            <a:solidFill>
              <a:schemeClr val="lt1"/>
            </a:solidFill>
          </a:ln>
          <a:effectLst/>
          <a:sp3d contourW="25400">
            <a:contourClr>
              <a:schemeClr val="lt1"/>
            </a:contourClr>
          </a:sp3d>
        </c:spPr>
      </c:pivotFmt>
      <c:pivotFmt>
        <c:idx val="723"/>
        <c:spPr>
          <a:solidFill>
            <a:schemeClr val="accent1"/>
          </a:solidFill>
          <a:ln w="25400">
            <a:solidFill>
              <a:schemeClr val="lt1"/>
            </a:solidFill>
          </a:ln>
          <a:effectLst/>
          <a:sp3d contourW="25400">
            <a:contourClr>
              <a:schemeClr val="lt1"/>
            </a:contourClr>
          </a:sp3d>
        </c:spPr>
      </c:pivotFmt>
      <c:pivotFmt>
        <c:idx val="724"/>
        <c:spPr>
          <a:solidFill>
            <a:schemeClr val="accent1"/>
          </a:solidFill>
          <a:ln w="25400">
            <a:solidFill>
              <a:schemeClr val="lt1"/>
            </a:solidFill>
          </a:ln>
          <a:effectLst/>
          <a:sp3d contourW="25400">
            <a:contourClr>
              <a:schemeClr val="lt1"/>
            </a:contourClr>
          </a:sp3d>
        </c:spPr>
      </c:pivotFmt>
      <c:pivotFmt>
        <c:idx val="725"/>
        <c:spPr>
          <a:solidFill>
            <a:schemeClr val="accent1"/>
          </a:solidFill>
          <a:ln w="25400">
            <a:solidFill>
              <a:schemeClr val="lt1"/>
            </a:solidFill>
          </a:ln>
          <a:effectLst/>
          <a:sp3d contourW="25400">
            <a:contourClr>
              <a:schemeClr val="lt1"/>
            </a:contourClr>
          </a:sp3d>
        </c:spPr>
      </c:pivotFmt>
      <c:pivotFmt>
        <c:idx val="726"/>
        <c:spPr>
          <a:solidFill>
            <a:schemeClr val="accent1"/>
          </a:solidFill>
          <a:ln w="25400">
            <a:solidFill>
              <a:schemeClr val="lt1"/>
            </a:solidFill>
          </a:ln>
          <a:effectLst/>
          <a:sp3d contourW="25400">
            <a:contourClr>
              <a:schemeClr val="lt1"/>
            </a:contourClr>
          </a:sp3d>
        </c:spPr>
      </c:pivotFmt>
      <c:pivotFmt>
        <c:idx val="727"/>
        <c:spPr>
          <a:solidFill>
            <a:schemeClr val="accent1"/>
          </a:solidFill>
          <a:ln w="25400">
            <a:solidFill>
              <a:schemeClr val="lt1"/>
            </a:solidFill>
          </a:ln>
          <a:effectLst/>
          <a:sp3d contourW="25400">
            <a:contourClr>
              <a:schemeClr val="lt1"/>
            </a:contourClr>
          </a:sp3d>
        </c:spPr>
      </c:pivotFmt>
      <c:pivotFmt>
        <c:idx val="728"/>
        <c:spPr>
          <a:solidFill>
            <a:schemeClr val="accent1"/>
          </a:solidFill>
          <a:ln w="25400">
            <a:solidFill>
              <a:schemeClr val="lt1"/>
            </a:solidFill>
          </a:ln>
          <a:effectLst/>
          <a:sp3d contourW="25400">
            <a:contourClr>
              <a:schemeClr val="lt1"/>
            </a:contourClr>
          </a:sp3d>
        </c:spPr>
      </c:pivotFmt>
      <c:pivotFmt>
        <c:idx val="729"/>
        <c:spPr>
          <a:solidFill>
            <a:schemeClr val="accent1"/>
          </a:solidFill>
          <a:ln w="25400">
            <a:solidFill>
              <a:schemeClr val="lt1"/>
            </a:solidFill>
          </a:ln>
          <a:effectLst/>
          <a:sp3d contourW="25400">
            <a:contourClr>
              <a:schemeClr val="lt1"/>
            </a:contourClr>
          </a:sp3d>
        </c:spPr>
      </c:pivotFmt>
      <c:pivotFmt>
        <c:idx val="730"/>
        <c:spPr>
          <a:solidFill>
            <a:schemeClr val="accent1"/>
          </a:solidFill>
          <a:ln w="25400">
            <a:solidFill>
              <a:schemeClr val="lt1"/>
            </a:solidFill>
          </a:ln>
          <a:effectLst/>
          <a:sp3d contourW="25400">
            <a:contourClr>
              <a:schemeClr val="lt1"/>
            </a:contourClr>
          </a:sp3d>
        </c:spPr>
      </c:pivotFmt>
      <c:pivotFmt>
        <c:idx val="731"/>
        <c:spPr>
          <a:solidFill>
            <a:schemeClr val="accent1"/>
          </a:solidFill>
          <a:ln w="25400">
            <a:solidFill>
              <a:schemeClr val="lt1"/>
            </a:solidFill>
          </a:ln>
          <a:effectLst/>
          <a:sp3d contourW="25400">
            <a:contourClr>
              <a:schemeClr val="lt1"/>
            </a:contourClr>
          </a:sp3d>
        </c:spPr>
      </c:pivotFmt>
      <c:pivotFmt>
        <c:idx val="732"/>
        <c:spPr>
          <a:solidFill>
            <a:schemeClr val="accent1"/>
          </a:solidFill>
          <a:ln w="25400">
            <a:solidFill>
              <a:schemeClr val="lt1"/>
            </a:solidFill>
          </a:ln>
          <a:effectLst/>
          <a:sp3d contourW="25400">
            <a:contourClr>
              <a:schemeClr val="lt1"/>
            </a:contourClr>
          </a:sp3d>
        </c:spPr>
      </c:pivotFmt>
      <c:pivotFmt>
        <c:idx val="733"/>
        <c:spPr>
          <a:solidFill>
            <a:schemeClr val="accent1"/>
          </a:solidFill>
          <a:ln w="25400">
            <a:solidFill>
              <a:schemeClr val="lt1"/>
            </a:solidFill>
          </a:ln>
          <a:effectLst/>
          <a:sp3d contourW="25400">
            <a:contourClr>
              <a:schemeClr val="lt1"/>
            </a:contourClr>
          </a:sp3d>
        </c:spPr>
      </c:pivotFmt>
      <c:pivotFmt>
        <c:idx val="734"/>
        <c:spPr>
          <a:solidFill>
            <a:schemeClr val="accent1"/>
          </a:solidFill>
          <a:ln w="25400">
            <a:solidFill>
              <a:schemeClr val="lt1"/>
            </a:solidFill>
          </a:ln>
          <a:effectLst/>
          <a:sp3d contourW="25400">
            <a:contourClr>
              <a:schemeClr val="lt1"/>
            </a:contourClr>
          </a:sp3d>
        </c:spPr>
      </c:pivotFmt>
      <c:pivotFmt>
        <c:idx val="735"/>
        <c:spPr>
          <a:solidFill>
            <a:schemeClr val="accent1"/>
          </a:solidFill>
          <a:ln w="25400">
            <a:solidFill>
              <a:schemeClr val="lt1"/>
            </a:solidFill>
          </a:ln>
          <a:effectLst/>
          <a:sp3d contourW="25400">
            <a:contourClr>
              <a:schemeClr val="lt1"/>
            </a:contourClr>
          </a:sp3d>
        </c:spPr>
      </c:pivotFmt>
      <c:pivotFmt>
        <c:idx val="736"/>
        <c:spPr>
          <a:solidFill>
            <a:schemeClr val="accent1"/>
          </a:solidFill>
          <a:ln w="25400">
            <a:solidFill>
              <a:schemeClr val="lt1"/>
            </a:solidFill>
          </a:ln>
          <a:effectLst/>
          <a:sp3d contourW="25400">
            <a:contourClr>
              <a:schemeClr val="lt1"/>
            </a:contourClr>
          </a:sp3d>
        </c:spPr>
      </c:pivotFmt>
      <c:pivotFmt>
        <c:idx val="737"/>
        <c:spPr>
          <a:solidFill>
            <a:schemeClr val="accent1"/>
          </a:solidFill>
          <a:ln w="25400">
            <a:solidFill>
              <a:schemeClr val="lt1"/>
            </a:solidFill>
          </a:ln>
          <a:effectLst/>
          <a:sp3d contourW="25400">
            <a:contourClr>
              <a:schemeClr val="lt1"/>
            </a:contourClr>
          </a:sp3d>
        </c:spPr>
      </c:pivotFmt>
      <c:pivotFmt>
        <c:idx val="738"/>
        <c:spPr>
          <a:solidFill>
            <a:schemeClr val="accent1"/>
          </a:solidFill>
          <a:ln w="25400">
            <a:solidFill>
              <a:schemeClr val="lt1"/>
            </a:solidFill>
          </a:ln>
          <a:effectLst/>
          <a:sp3d contourW="25400">
            <a:contourClr>
              <a:schemeClr val="lt1"/>
            </a:contourClr>
          </a:sp3d>
        </c:spPr>
      </c:pivotFmt>
      <c:pivotFmt>
        <c:idx val="739"/>
        <c:spPr>
          <a:solidFill>
            <a:schemeClr val="accent1"/>
          </a:solidFill>
          <a:ln w="25400">
            <a:solidFill>
              <a:schemeClr val="lt1"/>
            </a:solidFill>
          </a:ln>
          <a:effectLst/>
          <a:sp3d contourW="25400">
            <a:contourClr>
              <a:schemeClr val="lt1"/>
            </a:contourClr>
          </a:sp3d>
        </c:spPr>
      </c:pivotFmt>
      <c:pivotFmt>
        <c:idx val="740"/>
        <c:spPr>
          <a:solidFill>
            <a:schemeClr val="accent1"/>
          </a:solidFill>
          <a:ln w="25400">
            <a:solidFill>
              <a:schemeClr val="lt1"/>
            </a:solidFill>
          </a:ln>
          <a:effectLst/>
          <a:sp3d contourW="25400">
            <a:contourClr>
              <a:schemeClr val="lt1"/>
            </a:contourClr>
          </a:sp3d>
        </c:spPr>
      </c:pivotFmt>
      <c:pivotFmt>
        <c:idx val="741"/>
        <c:spPr>
          <a:solidFill>
            <a:schemeClr val="accent1"/>
          </a:solidFill>
          <a:ln w="25400">
            <a:solidFill>
              <a:schemeClr val="lt1"/>
            </a:solidFill>
          </a:ln>
          <a:effectLst/>
          <a:sp3d contourW="25400">
            <a:contourClr>
              <a:schemeClr val="lt1"/>
            </a:contourClr>
          </a:sp3d>
        </c:spPr>
      </c:pivotFmt>
      <c:pivotFmt>
        <c:idx val="742"/>
        <c:spPr>
          <a:solidFill>
            <a:schemeClr val="accent1"/>
          </a:solidFill>
          <a:ln w="25400">
            <a:solidFill>
              <a:schemeClr val="lt1"/>
            </a:solidFill>
          </a:ln>
          <a:effectLst/>
          <a:sp3d contourW="25400">
            <a:contourClr>
              <a:schemeClr val="lt1"/>
            </a:contourClr>
          </a:sp3d>
        </c:spPr>
      </c:pivotFmt>
      <c:pivotFmt>
        <c:idx val="743"/>
        <c:spPr>
          <a:solidFill>
            <a:schemeClr val="accent1"/>
          </a:solidFill>
          <a:ln w="25400">
            <a:solidFill>
              <a:schemeClr val="lt1"/>
            </a:solidFill>
          </a:ln>
          <a:effectLst/>
          <a:sp3d contourW="25400">
            <a:contourClr>
              <a:schemeClr val="lt1"/>
            </a:contourClr>
          </a:sp3d>
        </c:spPr>
      </c:pivotFmt>
      <c:pivotFmt>
        <c:idx val="744"/>
        <c:spPr>
          <a:solidFill>
            <a:schemeClr val="accent1"/>
          </a:solidFill>
          <a:ln w="25400">
            <a:solidFill>
              <a:schemeClr val="lt1"/>
            </a:solidFill>
          </a:ln>
          <a:effectLst/>
          <a:sp3d contourW="25400">
            <a:contourClr>
              <a:schemeClr val="lt1"/>
            </a:contourClr>
          </a:sp3d>
        </c:spPr>
      </c:pivotFmt>
      <c:pivotFmt>
        <c:idx val="745"/>
        <c:spPr>
          <a:solidFill>
            <a:schemeClr val="accent1"/>
          </a:solidFill>
          <a:ln w="25400">
            <a:solidFill>
              <a:schemeClr val="lt1"/>
            </a:solidFill>
          </a:ln>
          <a:effectLst/>
          <a:sp3d contourW="25400">
            <a:contourClr>
              <a:schemeClr val="lt1"/>
            </a:contourClr>
          </a:sp3d>
        </c:spPr>
      </c:pivotFmt>
      <c:pivotFmt>
        <c:idx val="746"/>
        <c:spPr>
          <a:solidFill>
            <a:schemeClr val="accent1"/>
          </a:solidFill>
          <a:ln w="25400">
            <a:solidFill>
              <a:schemeClr val="lt1"/>
            </a:solidFill>
          </a:ln>
          <a:effectLst/>
          <a:sp3d contourW="25400">
            <a:contourClr>
              <a:schemeClr val="lt1"/>
            </a:contourClr>
          </a:sp3d>
        </c:spPr>
      </c:pivotFmt>
      <c:pivotFmt>
        <c:idx val="747"/>
        <c:spPr>
          <a:solidFill>
            <a:schemeClr val="accent1"/>
          </a:solidFill>
          <a:ln w="25400">
            <a:solidFill>
              <a:schemeClr val="lt1"/>
            </a:solidFill>
          </a:ln>
          <a:effectLst/>
          <a:sp3d contourW="25400">
            <a:contourClr>
              <a:schemeClr val="lt1"/>
            </a:contourClr>
          </a:sp3d>
        </c:spPr>
      </c:pivotFmt>
      <c:pivotFmt>
        <c:idx val="748"/>
        <c:spPr>
          <a:solidFill>
            <a:schemeClr val="accent1"/>
          </a:solidFill>
          <a:ln w="25400">
            <a:solidFill>
              <a:schemeClr val="lt1"/>
            </a:solidFill>
          </a:ln>
          <a:effectLst/>
          <a:sp3d contourW="25400">
            <a:contourClr>
              <a:schemeClr val="lt1"/>
            </a:contourClr>
          </a:sp3d>
        </c:spPr>
      </c:pivotFmt>
      <c:pivotFmt>
        <c:idx val="749"/>
        <c:spPr>
          <a:solidFill>
            <a:schemeClr val="accent1"/>
          </a:solidFill>
          <a:ln w="25400">
            <a:solidFill>
              <a:schemeClr val="lt1"/>
            </a:solidFill>
          </a:ln>
          <a:effectLst/>
          <a:sp3d contourW="25400">
            <a:contourClr>
              <a:schemeClr val="lt1"/>
            </a:contourClr>
          </a:sp3d>
        </c:spPr>
      </c:pivotFmt>
      <c:pivotFmt>
        <c:idx val="750"/>
        <c:spPr>
          <a:solidFill>
            <a:schemeClr val="accent1"/>
          </a:solidFill>
          <a:ln w="25400">
            <a:solidFill>
              <a:schemeClr val="lt1"/>
            </a:solidFill>
          </a:ln>
          <a:effectLst/>
          <a:sp3d contourW="25400">
            <a:contourClr>
              <a:schemeClr val="lt1"/>
            </a:contourClr>
          </a:sp3d>
        </c:spPr>
      </c:pivotFmt>
      <c:pivotFmt>
        <c:idx val="751"/>
        <c:spPr>
          <a:solidFill>
            <a:schemeClr val="accent1"/>
          </a:solidFill>
          <a:ln w="25400">
            <a:solidFill>
              <a:schemeClr val="lt1"/>
            </a:solidFill>
          </a:ln>
          <a:effectLst/>
          <a:sp3d contourW="25400">
            <a:contourClr>
              <a:schemeClr val="lt1"/>
            </a:contourClr>
          </a:sp3d>
        </c:spPr>
      </c:pivotFmt>
      <c:pivotFmt>
        <c:idx val="752"/>
        <c:spPr>
          <a:solidFill>
            <a:schemeClr val="accent1"/>
          </a:solidFill>
          <a:ln w="25400">
            <a:solidFill>
              <a:schemeClr val="lt1"/>
            </a:solidFill>
          </a:ln>
          <a:effectLst/>
          <a:sp3d contourW="25400">
            <a:contourClr>
              <a:schemeClr val="lt1"/>
            </a:contourClr>
          </a:sp3d>
        </c:spPr>
      </c:pivotFmt>
      <c:pivotFmt>
        <c:idx val="753"/>
        <c:spPr>
          <a:solidFill>
            <a:schemeClr val="accent1"/>
          </a:solidFill>
          <a:ln w="25400">
            <a:solidFill>
              <a:schemeClr val="lt1"/>
            </a:solidFill>
          </a:ln>
          <a:effectLst/>
          <a:sp3d contourW="25400">
            <a:contourClr>
              <a:schemeClr val="lt1"/>
            </a:contourClr>
          </a:sp3d>
        </c:spPr>
      </c:pivotFmt>
      <c:pivotFmt>
        <c:idx val="754"/>
        <c:spPr>
          <a:solidFill>
            <a:schemeClr val="accent1"/>
          </a:solidFill>
          <a:ln w="25400">
            <a:solidFill>
              <a:schemeClr val="lt1"/>
            </a:solidFill>
          </a:ln>
          <a:effectLst/>
          <a:sp3d contourW="25400">
            <a:contourClr>
              <a:schemeClr val="lt1"/>
            </a:contourClr>
          </a:sp3d>
        </c:spPr>
      </c:pivotFmt>
      <c:pivotFmt>
        <c:idx val="755"/>
        <c:spPr>
          <a:solidFill>
            <a:schemeClr val="accent1"/>
          </a:solidFill>
          <a:ln w="25400">
            <a:solidFill>
              <a:schemeClr val="lt1"/>
            </a:solidFill>
          </a:ln>
          <a:effectLst/>
          <a:sp3d contourW="25400">
            <a:contourClr>
              <a:schemeClr val="lt1"/>
            </a:contourClr>
          </a:sp3d>
        </c:spPr>
      </c:pivotFmt>
      <c:pivotFmt>
        <c:idx val="756"/>
        <c:spPr>
          <a:solidFill>
            <a:schemeClr val="accent1"/>
          </a:solidFill>
          <a:ln w="25400">
            <a:solidFill>
              <a:schemeClr val="lt1"/>
            </a:solidFill>
          </a:ln>
          <a:effectLst/>
          <a:sp3d contourW="25400">
            <a:contourClr>
              <a:schemeClr val="lt1"/>
            </a:contourClr>
          </a:sp3d>
        </c:spPr>
      </c:pivotFmt>
      <c:pivotFmt>
        <c:idx val="757"/>
        <c:spPr>
          <a:solidFill>
            <a:schemeClr val="accent1"/>
          </a:solidFill>
          <a:ln w="25400">
            <a:solidFill>
              <a:schemeClr val="lt1"/>
            </a:solidFill>
          </a:ln>
          <a:effectLst/>
          <a:sp3d contourW="25400">
            <a:contourClr>
              <a:schemeClr val="lt1"/>
            </a:contourClr>
          </a:sp3d>
        </c:spPr>
      </c:pivotFmt>
      <c:pivotFmt>
        <c:idx val="758"/>
        <c:spPr>
          <a:solidFill>
            <a:schemeClr val="accent1"/>
          </a:solidFill>
          <a:ln w="25400">
            <a:solidFill>
              <a:schemeClr val="lt1"/>
            </a:solidFill>
          </a:ln>
          <a:effectLst/>
          <a:sp3d contourW="25400">
            <a:contourClr>
              <a:schemeClr val="lt1"/>
            </a:contourClr>
          </a:sp3d>
        </c:spPr>
      </c:pivotFmt>
      <c:pivotFmt>
        <c:idx val="759"/>
        <c:spPr>
          <a:solidFill>
            <a:schemeClr val="accent1"/>
          </a:solidFill>
          <a:ln w="25400">
            <a:solidFill>
              <a:schemeClr val="lt1"/>
            </a:solidFill>
          </a:ln>
          <a:effectLst/>
          <a:sp3d contourW="25400">
            <a:contourClr>
              <a:schemeClr val="lt1"/>
            </a:contourClr>
          </a:sp3d>
        </c:spPr>
      </c:pivotFmt>
      <c:pivotFmt>
        <c:idx val="760"/>
        <c:spPr>
          <a:solidFill>
            <a:schemeClr val="accent1"/>
          </a:solidFill>
          <a:ln w="25400">
            <a:solidFill>
              <a:schemeClr val="lt1"/>
            </a:solidFill>
          </a:ln>
          <a:effectLst/>
          <a:sp3d contourW="25400">
            <a:contourClr>
              <a:schemeClr val="lt1"/>
            </a:contourClr>
          </a:sp3d>
        </c:spPr>
      </c:pivotFmt>
      <c:pivotFmt>
        <c:idx val="76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2"/>
        <c:spPr>
          <a:solidFill>
            <a:schemeClr val="accent1"/>
          </a:solidFill>
          <a:ln w="25400">
            <a:solidFill>
              <a:schemeClr val="lt1"/>
            </a:solidFill>
          </a:ln>
          <a:effectLst/>
          <a:sp3d contourW="25400">
            <a:contourClr>
              <a:schemeClr val="lt1"/>
            </a:contourClr>
          </a:sp3d>
        </c:spPr>
      </c:pivotFmt>
      <c:pivotFmt>
        <c:idx val="763"/>
        <c:spPr>
          <a:solidFill>
            <a:schemeClr val="accent1"/>
          </a:solidFill>
          <a:ln w="25400">
            <a:solidFill>
              <a:schemeClr val="lt1"/>
            </a:solidFill>
          </a:ln>
          <a:effectLst/>
          <a:sp3d contourW="25400">
            <a:contourClr>
              <a:schemeClr val="lt1"/>
            </a:contourClr>
          </a:sp3d>
        </c:spPr>
      </c:pivotFmt>
      <c:pivotFmt>
        <c:idx val="764"/>
        <c:spPr>
          <a:solidFill>
            <a:schemeClr val="accent1"/>
          </a:solidFill>
          <a:ln w="25400">
            <a:solidFill>
              <a:schemeClr val="lt1"/>
            </a:solidFill>
          </a:ln>
          <a:effectLst/>
          <a:sp3d contourW="25400">
            <a:contourClr>
              <a:schemeClr val="lt1"/>
            </a:contourClr>
          </a:sp3d>
        </c:spPr>
      </c:pivotFmt>
      <c:pivotFmt>
        <c:idx val="765"/>
        <c:spPr>
          <a:solidFill>
            <a:schemeClr val="accent1"/>
          </a:solidFill>
          <a:ln w="25400">
            <a:solidFill>
              <a:schemeClr val="lt1"/>
            </a:solidFill>
          </a:ln>
          <a:effectLst/>
          <a:sp3d contourW="25400">
            <a:contourClr>
              <a:schemeClr val="lt1"/>
            </a:contourClr>
          </a:sp3d>
        </c:spPr>
      </c:pivotFmt>
      <c:pivotFmt>
        <c:idx val="766"/>
        <c:spPr>
          <a:solidFill>
            <a:schemeClr val="accent1"/>
          </a:solidFill>
          <a:ln w="25400">
            <a:solidFill>
              <a:schemeClr val="lt1"/>
            </a:solidFill>
          </a:ln>
          <a:effectLst/>
          <a:sp3d contourW="25400">
            <a:contourClr>
              <a:schemeClr val="lt1"/>
            </a:contourClr>
          </a:sp3d>
        </c:spPr>
      </c:pivotFmt>
      <c:pivotFmt>
        <c:idx val="767"/>
        <c:spPr>
          <a:solidFill>
            <a:schemeClr val="accent1"/>
          </a:solidFill>
          <a:ln w="25400">
            <a:solidFill>
              <a:schemeClr val="lt1"/>
            </a:solidFill>
          </a:ln>
          <a:effectLst/>
          <a:sp3d contourW="25400">
            <a:contourClr>
              <a:schemeClr val="lt1"/>
            </a:contourClr>
          </a:sp3d>
        </c:spPr>
      </c:pivotFmt>
      <c:pivotFmt>
        <c:idx val="768"/>
        <c:spPr>
          <a:solidFill>
            <a:schemeClr val="accent1"/>
          </a:solidFill>
          <a:ln w="25400">
            <a:solidFill>
              <a:schemeClr val="lt1"/>
            </a:solidFill>
          </a:ln>
          <a:effectLst/>
          <a:sp3d contourW="25400">
            <a:contourClr>
              <a:schemeClr val="lt1"/>
            </a:contourClr>
          </a:sp3d>
        </c:spPr>
      </c:pivotFmt>
      <c:pivotFmt>
        <c:idx val="769"/>
        <c:spPr>
          <a:solidFill>
            <a:schemeClr val="accent1"/>
          </a:solidFill>
          <a:ln w="25400">
            <a:solidFill>
              <a:schemeClr val="lt1"/>
            </a:solidFill>
          </a:ln>
          <a:effectLst/>
          <a:sp3d contourW="25400">
            <a:contourClr>
              <a:schemeClr val="lt1"/>
            </a:contourClr>
          </a:sp3d>
        </c:spPr>
      </c:pivotFmt>
      <c:pivotFmt>
        <c:idx val="770"/>
        <c:spPr>
          <a:solidFill>
            <a:schemeClr val="accent1"/>
          </a:solidFill>
          <a:ln w="25400">
            <a:solidFill>
              <a:schemeClr val="lt1"/>
            </a:solidFill>
          </a:ln>
          <a:effectLst/>
          <a:sp3d contourW="25400">
            <a:contourClr>
              <a:schemeClr val="lt1"/>
            </a:contourClr>
          </a:sp3d>
        </c:spPr>
      </c:pivotFmt>
      <c:pivotFmt>
        <c:idx val="771"/>
        <c:spPr>
          <a:solidFill>
            <a:schemeClr val="accent1"/>
          </a:solidFill>
          <a:ln w="25400">
            <a:solidFill>
              <a:schemeClr val="lt1"/>
            </a:solidFill>
          </a:ln>
          <a:effectLst/>
          <a:sp3d contourW="25400">
            <a:contourClr>
              <a:schemeClr val="lt1"/>
            </a:contourClr>
          </a:sp3d>
        </c:spPr>
      </c:pivotFmt>
      <c:pivotFmt>
        <c:idx val="772"/>
        <c:spPr>
          <a:solidFill>
            <a:schemeClr val="accent1"/>
          </a:solidFill>
          <a:ln w="25400">
            <a:solidFill>
              <a:schemeClr val="lt1"/>
            </a:solidFill>
          </a:ln>
          <a:effectLst/>
          <a:sp3d contourW="25400">
            <a:contourClr>
              <a:schemeClr val="lt1"/>
            </a:contourClr>
          </a:sp3d>
        </c:spPr>
      </c:pivotFmt>
      <c:pivotFmt>
        <c:idx val="773"/>
        <c:spPr>
          <a:solidFill>
            <a:schemeClr val="accent1"/>
          </a:solidFill>
          <a:ln w="25400">
            <a:solidFill>
              <a:schemeClr val="lt1"/>
            </a:solidFill>
          </a:ln>
          <a:effectLst/>
          <a:sp3d contourW="25400">
            <a:contourClr>
              <a:schemeClr val="lt1"/>
            </a:contourClr>
          </a:sp3d>
        </c:spPr>
      </c:pivotFmt>
      <c:pivotFmt>
        <c:idx val="774"/>
        <c:spPr>
          <a:solidFill>
            <a:schemeClr val="accent1"/>
          </a:solidFill>
          <a:ln w="25400">
            <a:solidFill>
              <a:schemeClr val="lt1"/>
            </a:solidFill>
          </a:ln>
          <a:effectLst/>
          <a:sp3d contourW="25400">
            <a:contourClr>
              <a:schemeClr val="lt1"/>
            </a:contourClr>
          </a:sp3d>
        </c:spPr>
      </c:pivotFmt>
      <c:pivotFmt>
        <c:idx val="775"/>
        <c:spPr>
          <a:solidFill>
            <a:schemeClr val="accent1"/>
          </a:solidFill>
          <a:ln w="25400">
            <a:solidFill>
              <a:schemeClr val="lt1"/>
            </a:solidFill>
          </a:ln>
          <a:effectLst/>
          <a:sp3d contourW="25400">
            <a:contourClr>
              <a:schemeClr val="lt1"/>
            </a:contourClr>
          </a:sp3d>
        </c:spPr>
      </c:pivotFmt>
      <c:pivotFmt>
        <c:idx val="776"/>
        <c:spPr>
          <a:solidFill>
            <a:schemeClr val="accent1"/>
          </a:solidFill>
          <a:ln w="25400">
            <a:solidFill>
              <a:schemeClr val="lt1"/>
            </a:solidFill>
          </a:ln>
          <a:effectLst/>
          <a:sp3d contourW="25400">
            <a:contourClr>
              <a:schemeClr val="lt1"/>
            </a:contourClr>
          </a:sp3d>
        </c:spPr>
      </c:pivotFmt>
      <c:pivotFmt>
        <c:idx val="777"/>
        <c:spPr>
          <a:solidFill>
            <a:schemeClr val="accent1"/>
          </a:solidFill>
          <a:ln w="25400">
            <a:solidFill>
              <a:schemeClr val="lt1"/>
            </a:solidFill>
          </a:ln>
          <a:effectLst/>
          <a:sp3d contourW="25400">
            <a:contourClr>
              <a:schemeClr val="lt1"/>
            </a:contourClr>
          </a:sp3d>
        </c:spPr>
      </c:pivotFmt>
      <c:pivotFmt>
        <c:idx val="778"/>
        <c:spPr>
          <a:solidFill>
            <a:schemeClr val="accent1"/>
          </a:solidFill>
          <a:ln w="25400">
            <a:solidFill>
              <a:schemeClr val="lt1"/>
            </a:solidFill>
          </a:ln>
          <a:effectLst/>
          <a:sp3d contourW="25400">
            <a:contourClr>
              <a:schemeClr val="lt1"/>
            </a:contourClr>
          </a:sp3d>
        </c:spPr>
      </c:pivotFmt>
      <c:pivotFmt>
        <c:idx val="779"/>
        <c:spPr>
          <a:solidFill>
            <a:schemeClr val="accent1"/>
          </a:solidFill>
          <a:ln w="25400">
            <a:solidFill>
              <a:schemeClr val="lt1"/>
            </a:solidFill>
          </a:ln>
          <a:effectLst/>
          <a:sp3d contourW="25400">
            <a:contourClr>
              <a:schemeClr val="lt1"/>
            </a:contourClr>
          </a:sp3d>
        </c:spPr>
      </c:pivotFmt>
      <c:pivotFmt>
        <c:idx val="780"/>
        <c:spPr>
          <a:solidFill>
            <a:schemeClr val="accent1"/>
          </a:solidFill>
          <a:ln w="25400">
            <a:solidFill>
              <a:schemeClr val="lt1"/>
            </a:solidFill>
          </a:ln>
          <a:effectLst/>
          <a:sp3d contourW="25400">
            <a:contourClr>
              <a:schemeClr val="lt1"/>
            </a:contourClr>
          </a:sp3d>
        </c:spPr>
      </c:pivotFmt>
      <c:pivotFmt>
        <c:idx val="781"/>
        <c:spPr>
          <a:solidFill>
            <a:schemeClr val="accent1"/>
          </a:solidFill>
          <a:ln w="25400">
            <a:solidFill>
              <a:schemeClr val="lt1"/>
            </a:solidFill>
          </a:ln>
          <a:effectLst/>
          <a:sp3d contourW="25400">
            <a:contourClr>
              <a:schemeClr val="lt1"/>
            </a:contourClr>
          </a:sp3d>
        </c:spPr>
      </c:pivotFmt>
      <c:pivotFmt>
        <c:idx val="782"/>
        <c:spPr>
          <a:solidFill>
            <a:schemeClr val="accent1"/>
          </a:solidFill>
          <a:ln w="25400">
            <a:solidFill>
              <a:schemeClr val="lt1"/>
            </a:solidFill>
          </a:ln>
          <a:effectLst/>
          <a:sp3d contourW="25400">
            <a:contourClr>
              <a:schemeClr val="lt1"/>
            </a:contourClr>
          </a:sp3d>
        </c:spPr>
      </c:pivotFmt>
      <c:pivotFmt>
        <c:idx val="783"/>
        <c:spPr>
          <a:solidFill>
            <a:schemeClr val="accent1"/>
          </a:solidFill>
          <a:ln w="25400">
            <a:solidFill>
              <a:schemeClr val="lt1"/>
            </a:solidFill>
          </a:ln>
          <a:effectLst/>
          <a:sp3d contourW="25400">
            <a:contourClr>
              <a:schemeClr val="lt1"/>
            </a:contourClr>
          </a:sp3d>
        </c:spPr>
      </c:pivotFmt>
      <c:pivotFmt>
        <c:idx val="784"/>
        <c:spPr>
          <a:solidFill>
            <a:schemeClr val="accent1"/>
          </a:solidFill>
          <a:ln w="25400">
            <a:solidFill>
              <a:schemeClr val="lt1"/>
            </a:solidFill>
          </a:ln>
          <a:effectLst/>
          <a:sp3d contourW="25400">
            <a:contourClr>
              <a:schemeClr val="lt1"/>
            </a:contourClr>
          </a:sp3d>
        </c:spPr>
      </c:pivotFmt>
      <c:pivotFmt>
        <c:idx val="785"/>
        <c:spPr>
          <a:solidFill>
            <a:schemeClr val="accent1"/>
          </a:solidFill>
          <a:ln w="25400">
            <a:solidFill>
              <a:schemeClr val="lt1"/>
            </a:solidFill>
          </a:ln>
          <a:effectLst/>
          <a:sp3d contourW="25400">
            <a:contourClr>
              <a:schemeClr val="lt1"/>
            </a:contourClr>
          </a:sp3d>
        </c:spPr>
      </c:pivotFmt>
      <c:pivotFmt>
        <c:idx val="786"/>
        <c:spPr>
          <a:solidFill>
            <a:schemeClr val="accent1"/>
          </a:solidFill>
          <a:ln w="25400">
            <a:solidFill>
              <a:schemeClr val="lt1"/>
            </a:solidFill>
          </a:ln>
          <a:effectLst/>
          <a:sp3d contourW="25400">
            <a:contourClr>
              <a:schemeClr val="lt1"/>
            </a:contourClr>
          </a:sp3d>
        </c:spPr>
      </c:pivotFmt>
      <c:pivotFmt>
        <c:idx val="787"/>
        <c:spPr>
          <a:solidFill>
            <a:schemeClr val="accent1"/>
          </a:solidFill>
          <a:ln w="25400">
            <a:solidFill>
              <a:schemeClr val="lt1"/>
            </a:solidFill>
          </a:ln>
          <a:effectLst/>
          <a:sp3d contourW="25400">
            <a:contourClr>
              <a:schemeClr val="lt1"/>
            </a:contourClr>
          </a:sp3d>
        </c:spPr>
      </c:pivotFmt>
      <c:pivotFmt>
        <c:idx val="788"/>
        <c:spPr>
          <a:solidFill>
            <a:schemeClr val="accent1"/>
          </a:solidFill>
          <a:ln w="25400">
            <a:solidFill>
              <a:schemeClr val="lt1"/>
            </a:solidFill>
          </a:ln>
          <a:effectLst/>
          <a:sp3d contourW="25400">
            <a:contourClr>
              <a:schemeClr val="lt1"/>
            </a:contourClr>
          </a:sp3d>
        </c:spPr>
      </c:pivotFmt>
      <c:pivotFmt>
        <c:idx val="789"/>
        <c:spPr>
          <a:solidFill>
            <a:schemeClr val="accent1"/>
          </a:solidFill>
          <a:ln w="25400">
            <a:solidFill>
              <a:schemeClr val="lt1"/>
            </a:solidFill>
          </a:ln>
          <a:effectLst/>
          <a:sp3d contourW="25400">
            <a:contourClr>
              <a:schemeClr val="lt1"/>
            </a:contourClr>
          </a:sp3d>
        </c:spPr>
      </c:pivotFmt>
      <c:pivotFmt>
        <c:idx val="790"/>
        <c:spPr>
          <a:solidFill>
            <a:schemeClr val="accent1"/>
          </a:solidFill>
          <a:ln w="25400">
            <a:solidFill>
              <a:schemeClr val="lt1"/>
            </a:solidFill>
          </a:ln>
          <a:effectLst/>
          <a:sp3d contourW="25400">
            <a:contourClr>
              <a:schemeClr val="lt1"/>
            </a:contourClr>
          </a:sp3d>
        </c:spPr>
      </c:pivotFmt>
      <c:pivotFmt>
        <c:idx val="791"/>
        <c:spPr>
          <a:solidFill>
            <a:schemeClr val="accent1"/>
          </a:solidFill>
          <a:ln w="25400">
            <a:solidFill>
              <a:schemeClr val="lt1"/>
            </a:solidFill>
          </a:ln>
          <a:effectLst/>
          <a:sp3d contourW="25400">
            <a:contourClr>
              <a:schemeClr val="lt1"/>
            </a:contourClr>
          </a:sp3d>
        </c:spPr>
      </c:pivotFmt>
      <c:pivotFmt>
        <c:idx val="792"/>
        <c:spPr>
          <a:solidFill>
            <a:schemeClr val="accent1"/>
          </a:solidFill>
          <a:ln w="25400">
            <a:solidFill>
              <a:schemeClr val="lt1"/>
            </a:solidFill>
          </a:ln>
          <a:effectLst/>
          <a:sp3d contourW="25400">
            <a:contourClr>
              <a:schemeClr val="lt1"/>
            </a:contourClr>
          </a:sp3d>
        </c:spPr>
      </c:pivotFmt>
      <c:pivotFmt>
        <c:idx val="793"/>
        <c:spPr>
          <a:solidFill>
            <a:schemeClr val="accent1"/>
          </a:solidFill>
          <a:ln w="25400">
            <a:solidFill>
              <a:schemeClr val="lt1"/>
            </a:solidFill>
          </a:ln>
          <a:effectLst/>
          <a:sp3d contourW="25400">
            <a:contourClr>
              <a:schemeClr val="lt1"/>
            </a:contourClr>
          </a:sp3d>
        </c:spPr>
      </c:pivotFmt>
      <c:pivotFmt>
        <c:idx val="794"/>
        <c:spPr>
          <a:solidFill>
            <a:schemeClr val="accent1"/>
          </a:solidFill>
          <a:ln w="25400">
            <a:solidFill>
              <a:schemeClr val="lt1"/>
            </a:solidFill>
          </a:ln>
          <a:effectLst/>
          <a:sp3d contourW="25400">
            <a:contourClr>
              <a:schemeClr val="lt1"/>
            </a:contourClr>
          </a:sp3d>
        </c:spPr>
      </c:pivotFmt>
      <c:pivotFmt>
        <c:idx val="795"/>
        <c:spPr>
          <a:solidFill>
            <a:schemeClr val="accent1"/>
          </a:solidFill>
          <a:ln w="25400">
            <a:solidFill>
              <a:schemeClr val="lt1"/>
            </a:solidFill>
          </a:ln>
          <a:effectLst/>
          <a:sp3d contourW="25400">
            <a:contourClr>
              <a:schemeClr val="lt1"/>
            </a:contourClr>
          </a:sp3d>
        </c:spPr>
      </c:pivotFmt>
      <c:pivotFmt>
        <c:idx val="796"/>
        <c:spPr>
          <a:solidFill>
            <a:schemeClr val="accent1"/>
          </a:solidFill>
          <a:ln w="25400">
            <a:solidFill>
              <a:schemeClr val="lt1"/>
            </a:solidFill>
          </a:ln>
          <a:effectLst/>
          <a:sp3d contourW="25400">
            <a:contourClr>
              <a:schemeClr val="lt1"/>
            </a:contourClr>
          </a:sp3d>
        </c:spPr>
      </c:pivotFmt>
      <c:pivotFmt>
        <c:idx val="797"/>
        <c:spPr>
          <a:solidFill>
            <a:schemeClr val="accent1"/>
          </a:solidFill>
          <a:ln w="25400">
            <a:solidFill>
              <a:schemeClr val="lt1"/>
            </a:solidFill>
          </a:ln>
          <a:effectLst/>
          <a:sp3d contourW="25400">
            <a:contourClr>
              <a:schemeClr val="lt1"/>
            </a:contourClr>
          </a:sp3d>
        </c:spPr>
      </c:pivotFmt>
      <c:pivotFmt>
        <c:idx val="798"/>
        <c:spPr>
          <a:solidFill>
            <a:schemeClr val="accent1"/>
          </a:solidFill>
          <a:ln w="25400">
            <a:solidFill>
              <a:schemeClr val="lt1"/>
            </a:solidFill>
          </a:ln>
          <a:effectLst/>
          <a:sp3d contourW="25400">
            <a:contourClr>
              <a:schemeClr val="lt1"/>
            </a:contourClr>
          </a:sp3d>
        </c:spPr>
      </c:pivotFmt>
      <c:pivotFmt>
        <c:idx val="799"/>
        <c:spPr>
          <a:solidFill>
            <a:schemeClr val="accent1"/>
          </a:solidFill>
          <a:ln w="25400">
            <a:solidFill>
              <a:schemeClr val="lt1"/>
            </a:solidFill>
          </a:ln>
          <a:effectLst/>
          <a:sp3d contourW="25400">
            <a:contourClr>
              <a:schemeClr val="lt1"/>
            </a:contourClr>
          </a:sp3d>
        </c:spPr>
      </c:pivotFmt>
      <c:pivotFmt>
        <c:idx val="800"/>
        <c:spPr>
          <a:solidFill>
            <a:schemeClr val="accent1"/>
          </a:solidFill>
          <a:ln w="25400">
            <a:solidFill>
              <a:schemeClr val="lt1"/>
            </a:solidFill>
          </a:ln>
          <a:effectLst/>
          <a:sp3d contourW="25400">
            <a:contourClr>
              <a:schemeClr val="lt1"/>
            </a:contourClr>
          </a:sp3d>
        </c:spPr>
      </c:pivotFmt>
      <c:pivotFmt>
        <c:idx val="801"/>
        <c:spPr>
          <a:solidFill>
            <a:schemeClr val="accent1"/>
          </a:solidFill>
          <a:ln w="25400">
            <a:solidFill>
              <a:schemeClr val="lt1"/>
            </a:solidFill>
          </a:ln>
          <a:effectLst/>
          <a:sp3d contourW="25400">
            <a:contourClr>
              <a:schemeClr val="lt1"/>
            </a:contourClr>
          </a:sp3d>
        </c:spPr>
      </c:pivotFmt>
      <c:pivotFmt>
        <c:idx val="802"/>
        <c:spPr>
          <a:solidFill>
            <a:schemeClr val="accent1"/>
          </a:solidFill>
          <a:ln w="25400">
            <a:solidFill>
              <a:schemeClr val="lt1"/>
            </a:solidFill>
          </a:ln>
          <a:effectLst/>
          <a:sp3d contourW="25400">
            <a:contourClr>
              <a:schemeClr val="lt1"/>
            </a:contourClr>
          </a:sp3d>
        </c:spPr>
      </c:pivotFmt>
      <c:pivotFmt>
        <c:idx val="803"/>
        <c:spPr>
          <a:solidFill>
            <a:schemeClr val="accent1"/>
          </a:solidFill>
          <a:ln w="25400">
            <a:solidFill>
              <a:schemeClr val="lt1"/>
            </a:solidFill>
          </a:ln>
          <a:effectLst/>
          <a:sp3d contourW="25400">
            <a:contourClr>
              <a:schemeClr val="lt1"/>
            </a:contourClr>
          </a:sp3d>
        </c:spPr>
      </c:pivotFmt>
      <c:pivotFmt>
        <c:idx val="804"/>
        <c:spPr>
          <a:solidFill>
            <a:schemeClr val="accent1"/>
          </a:solidFill>
          <a:ln w="25400">
            <a:solidFill>
              <a:schemeClr val="lt1"/>
            </a:solidFill>
          </a:ln>
          <a:effectLst/>
          <a:sp3d contourW="25400">
            <a:contourClr>
              <a:schemeClr val="lt1"/>
            </a:contourClr>
          </a:sp3d>
        </c:spPr>
      </c:pivotFmt>
      <c:pivotFmt>
        <c:idx val="805"/>
        <c:spPr>
          <a:solidFill>
            <a:schemeClr val="accent1"/>
          </a:solidFill>
          <a:ln w="25400">
            <a:solidFill>
              <a:schemeClr val="lt1"/>
            </a:solidFill>
          </a:ln>
          <a:effectLst/>
          <a:sp3d contourW="25400">
            <a:contourClr>
              <a:schemeClr val="lt1"/>
            </a:contourClr>
          </a:sp3d>
        </c:spPr>
      </c:pivotFmt>
      <c:pivotFmt>
        <c:idx val="806"/>
        <c:spPr>
          <a:solidFill>
            <a:schemeClr val="accent1"/>
          </a:solidFill>
          <a:ln w="25400">
            <a:solidFill>
              <a:schemeClr val="lt1"/>
            </a:solidFill>
          </a:ln>
          <a:effectLst/>
          <a:sp3d contourW="25400">
            <a:contourClr>
              <a:schemeClr val="lt1"/>
            </a:contourClr>
          </a:sp3d>
        </c:spPr>
      </c:pivotFmt>
      <c:pivotFmt>
        <c:idx val="807"/>
        <c:spPr>
          <a:solidFill>
            <a:schemeClr val="accent1"/>
          </a:solidFill>
          <a:ln w="25400">
            <a:solidFill>
              <a:schemeClr val="lt1"/>
            </a:solidFill>
          </a:ln>
          <a:effectLst/>
          <a:sp3d contourW="25400">
            <a:contourClr>
              <a:schemeClr val="lt1"/>
            </a:contourClr>
          </a:sp3d>
        </c:spPr>
      </c:pivotFmt>
      <c:pivotFmt>
        <c:idx val="808"/>
        <c:spPr>
          <a:solidFill>
            <a:schemeClr val="accent1"/>
          </a:solidFill>
          <a:ln w="25400">
            <a:solidFill>
              <a:schemeClr val="lt1"/>
            </a:solidFill>
          </a:ln>
          <a:effectLst/>
          <a:sp3d contourW="25400">
            <a:contourClr>
              <a:schemeClr val="lt1"/>
            </a:contourClr>
          </a:sp3d>
        </c:spPr>
      </c:pivotFmt>
      <c:pivotFmt>
        <c:idx val="809"/>
        <c:spPr>
          <a:solidFill>
            <a:schemeClr val="accent1"/>
          </a:solidFill>
          <a:ln w="25400">
            <a:solidFill>
              <a:schemeClr val="lt1"/>
            </a:solidFill>
          </a:ln>
          <a:effectLst/>
          <a:sp3d contourW="25400">
            <a:contourClr>
              <a:schemeClr val="lt1"/>
            </a:contourClr>
          </a:sp3d>
        </c:spPr>
      </c:pivotFmt>
      <c:pivotFmt>
        <c:idx val="810"/>
        <c:spPr>
          <a:solidFill>
            <a:schemeClr val="accent1"/>
          </a:solidFill>
          <a:ln w="25400">
            <a:solidFill>
              <a:schemeClr val="lt1"/>
            </a:solidFill>
          </a:ln>
          <a:effectLst/>
          <a:sp3d contourW="25400">
            <a:contourClr>
              <a:schemeClr val="lt1"/>
            </a:contourClr>
          </a:sp3d>
        </c:spPr>
      </c:pivotFmt>
      <c:pivotFmt>
        <c:idx val="811"/>
        <c:spPr>
          <a:solidFill>
            <a:schemeClr val="accent1"/>
          </a:solidFill>
          <a:ln w="25400">
            <a:solidFill>
              <a:schemeClr val="lt1"/>
            </a:solidFill>
          </a:ln>
          <a:effectLst/>
          <a:sp3d contourW="25400">
            <a:contourClr>
              <a:schemeClr val="lt1"/>
            </a:contourClr>
          </a:sp3d>
        </c:spPr>
      </c:pivotFmt>
      <c:pivotFmt>
        <c:idx val="812"/>
        <c:spPr>
          <a:solidFill>
            <a:schemeClr val="accent1"/>
          </a:solidFill>
          <a:ln w="25400">
            <a:solidFill>
              <a:schemeClr val="lt1"/>
            </a:solidFill>
          </a:ln>
          <a:effectLst/>
          <a:sp3d contourW="25400">
            <a:contourClr>
              <a:schemeClr val="lt1"/>
            </a:contourClr>
          </a:sp3d>
        </c:spPr>
      </c:pivotFmt>
      <c:pivotFmt>
        <c:idx val="813"/>
        <c:spPr>
          <a:solidFill>
            <a:schemeClr val="accent1"/>
          </a:solidFill>
          <a:ln w="25400">
            <a:solidFill>
              <a:schemeClr val="lt1"/>
            </a:solidFill>
          </a:ln>
          <a:effectLst/>
          <a:sp3d contourW="25400">
            <a:contourClr>
              <a:schemeClr val="lt1"/>
            </a:contourClr>
          </a:sp3d>
        </c:spPr>
      </c:pivotFmt>
      <c:pivotFmt>
        <c:idx val="814"/>
        <c:spPr>
          <a:solidFill>
            <a:schemeClr val="accent1"/>
          </a:solidFill>
          <a:ln w="25400">
            <a:solidFill>
              <a:schemeClr val="lt1"/>
            </a:solidFill>
          </a:ln>
          <a:effectLst/>
          <a:sp3d contourW="25400">
            <a:contourClr>
              <a:schemeClr val="lt1"/>
            </a:contourClr>
          </a:sp3d>
        </c:spPr>
      </c:pivotFmt>
      <c:pivotFmt>
        <c:idx val="815"/>
        <c:spPr>
          <a:solidFill>
            <a:schemeClr val="accent1"/>
          </a:solidFill>
          <a:ln w="25400">
            <a:solidFill>
              <a:schemeClr val="lt1"/>
            </a:solidFill>
          </a:ln>
          <a:effectLst/>
          <a:sp3d contourW="25400">
            <a:contourClr>
              <a:schemeClr val="lt1"/>
            </a:contourClr>
          </a:sp3d>
        </c:spPr>
      </c:pivotFmt>
      <c:pivotFmt>
        <c:idx val="816"/>
        <c:spPr>
          <a:solidFill>
            <a:schemeClr val="accent1"/>
          </a:solidFill>
          <a:ln w="25400">
            <a:solidFill>
              <a:schemeClr val="lt1"/>
            </a:solidFill>
          </a:ln>
          <a:effectLst/>
          <a:sp3d contourW="25400">
            <a:contourClr>
              <a:schemeClr val="lt1"/>
            </a:contourClr>
          </a:sp3d>
        </c:spPr>
      </c:pivotFmt>
      <c:pivotFmt>
        <c:idx val="817"/>
        <c:spPr>
          <a:solidFill>
            <a:schemeClr val="accent1"/>
          </a:solidFill>
          <a:ln w="25400">
            <a:solidFill>
              <a:schemeClr val="lt1"/>
            </a:solidFill>
          </a:ln>
          <a:effectLst/>
          <a:sp3d contourW="25400">
            <a:contourClr>
              <a:schemeClr val="lt1"/>
            </a:contourClr>
          </a:sp3d>
        </c:spPr>
      </c:pivotFmt>
      <c:pivotFmt>
        <c:idx val="818"/>
        <c:spPr>
          <a:solidFill>
            <a:schemeClr val="accent1"/>
          </a:solidFill>
          <a:ln w="25400">
            <a:solidFill>
              <a:schemeClr val="lt1"/>
            </a:solidFill>
          </a:ln>
          <a:effectLst/>
          <a:sp3d contourW="25400">
            <a:contourClr>
              <a:schemeClr val="lt1"/>
            </a:contourClr>
          </a:sp3d>
        </c:spPr>
      </c:pivotFmt>
      <c:pivotFmt>
        <c:idx val="819"/>
        <c:spPr>
          <a:solidFill>
            <a:schemeClr val="accent1"/>
          </a:solidFill>
          <a:ln w="25400">
            <a:solidFill>
              <a:schemeClr val="lt1"/>
            </a:solidFill>
          </a:ln>
          <a:effectLst/>
          <a:sp3d contourW="25400">
            <a:contourClr>
              <a:schemeClr val="lt1"/>
            </a:contourClr>
          </a:sp3d>
        </c:spPr>
      </c:pivotFmt>
      <c:pivotFmt>
        <c:idx val="820"/>
        <c:spPr>
          <a:solidFill>
            <a:schemeClr val="accent1"/>
          </a:solidFill>
          <a:ln w="25400">
            <a:solidFill>
              <a:schemeClr val="lt1"/>
            </a:solidFill>
          </a:ln>
          <a:effectLst/>
          <a:sp3d contourW="25400">
            <a:contourClr>
              <a:schemeClr val="lt1"/>
            </a:contourClr>
          </a:sp3d>
        </c:spPr>
      </c:pivotFmt>
      <c:pivotFmt>
        <c:idx val="821"/>
        <c:spPr>
          <a:solidFill>
            <a:schemeClr val="accent1"/>
          </a:solidFill>
          <a:ln w="25400">
            <a:solidFill>
              <a:schemeClr val="lt1"/>
            </a:solidFill>
          </a:ln>
          <a:effectLst/>
          <a:sp3d contourW="25400">
            <a:contourClr>
              <a:schemeClr val="lt1"/>
            </a:contourClr>
          </a:sp3d>
        </c:spPr>
      </c:pivotFmt>
      <c:pivotFmt>
        <c:idx val="822"/>
        <c:spPr>
          <a:solidFill>
            <a:schemeClr val="accent1"/>
          </a:solidFill>
          <a:ln w="25400">
            <a:solidFill>
              <a:schemeClr val="lt1"/>
            </a:solidFill>
          </a:ln>
          <a:effectLst/>
          <a:sp3d contourW="25400">
            <a:contourClr>
              <a:schemeClr val="lt1"/>
            </a:contourClr>
          </a:sp3d>
        </c:spPr>
      </c:pivotFmt>
      <c:pivotFmt>
        <c:idx val="823"/>
        <c:spPr>
          <a:solidFill>
            <a:schemeClr val="accent1"/>
          </a:solidFill>
          <a:ln w="25400">
            <a:solidFill>
              <a:schemeClr val="lt1"/>
            </a:solidFill>
          </a:ln>
          <a:effectLst/>
          <a:sp3d contourW="25400">
            <a:contourClr>
              <a:schemeClr val="lt1"/>
            </a:contourClr>
          </a:sp3d>
        </c:spPr>
      </c:pivotFmt>
      <c:pivotFmt>
        <c:idx val="824"/>
        <c:spPr>
          <a:solidFill>
            <a:schemeClr val="accent1"/>
          </a:solidFill>
          <a:ln w="25400">
            <a:solidFill>
              <a:schemeClr val="lt1"/>
            </a:solidFill>
          </a:ln>
          <a:effectLst/>
          <a:sp3d contourW="25400">
            <a:contourClr>
              <a:schemeClr val="lt1"/>
            </a:contourClr>
          </a:sp3d>
        </c:spPr>
      </c:pivotFmt>
      <c:pivotFmt>
        <c:idx val="825"/>
        <c:spPr>
          <a:solidFill>
            <a:schemeClr val="accent1"/>
          </a:solidFill>
          <a:ln w="25400">
            <a:solidFill>
              <a:schemeClr val="lt1"/>
            </a:solidFill>
          </a:ln>
          <a:effectLst/>
          <a:sp3d contourW="25400">
            <a:contourClr>
              <a:schemeClr val="lt1"/>
            </a:contourClr>
          </a:sp3d>
        </c:spPr>
      </c:pivotFmt>
      <c:pivotFmt>
        <c:idx val="826"/>
        <c:spPr>
          <a:solidFill>
            <a:schemeClr val="accent1"/>
          </a:solidFill>
          <a:ln w="25400">
            <a:solidFill>
              <a:schemeClr val="lt1"/>
            </a:solidFill>
          </a:ln>
          <a:effectLst/>
          <a:sp3d contourW="25400">
            <a:contourClr>
              <a:schemeClr val="lt1"/>
            </a:contourClr>
          </a:sp3d>
        </c:spPr>
      </c:pivotFmt>
      <c:pivotFmt>
        <c:idx val="827"/>
        <c:spPr>
          <a:solidFill>
            <a:schemeClr val="accent1"/>
          </a:solidFill>
          <a:ln w="25400">
            <a:solidFill>
              <a:schemeClr val="lt1"/>
            </a:solidFill>
          </a:ln>
          <a:effectLst/>
          <a:sp3d contourW="25400">
            <a:contourClr>
              <a:schemeClr val="lt1"/>
            </a:contourClr>
          </a:sp3d>
        </c:spPr>
      </c:pivotFmt>
      <c:pivotFmt>
        <c:idx val="828"/>
        <c:spPr>
          <a:solidFill>
            <a:schemeClr val="accent1"/>
          </a:solidFill>
          <a:ln w="25400">
            <a:solidFill>
              <a:schemeClr val="lt1"/>
            </a:solidFill>
          </a:ln>
          <a:effectLst/>
          <a:sp3d contourW="25400">
            <a:contourClr>
              <a:schemeClr val="lt1"/>
            </a:contourClr>
          </a:sp3d>
        </c:spPr>
      </c:pivotFmt>
      <c:pivotFmt>
        <c:idx val="829"/>
        <c:spPr>
          <a:solidFill>
            <a:schemeClr val="accent1"/>
          </a:solidFill>
          <a:ln w="25400">
            <a:solidFill>
              <a:schemeClr val="lt1"/>
            </a:solidFill>
          </a:ln>
          <a:effectLst/>
          <a:sp3d contourW="25400">
            <a:contourClr>
              <a:schemeClr val="lt1"/>
            </a:contourClr>
          </a:sp3d>
        </c:spPr>
      </c:pivotFmt>
      <c:pivotFmt>
        <c:idx val="830"/>
        <c:spPr>
          <a:solidFill>
            <a:schemeClr val="accent1"/>
          </a:solidFill>
          <a:ln w="25400">
            <a:solidFill>
              <a:schemeClr val="lt1"/>
            </a:solidFill>
          </a:ln>
          <a:effectLst/>
          <a:sp3d contourW="25400">
            <a:contourClr>
              <a:schemeClr val="lt1"/>
            </a:contourClr>
          </a:sp3d>
        </c:spPr>
      </c:pivotFmt>
      <c:pivotFmt>
        <c:idx val="831"/>
        <c:spPr>
          <a:solidFill>
            <a:schemeClr val="accent1"/>
          </a:solidFill>
          <a:ln w="25400">
            <a:solidFill>
              <a:schemeClr val="lt1"/>
            </a:solidFill>
          </a:ln>
          <a:effectLst/>
          <a:sp3d contourW="25400">
            <a:contourClr>
              <a:schemeClr val="lt1"/>
            </a:contourClr>
          </a:sp3d>
        </c:spPr>
      </c:pivotFmt>
      <c:pivotFmt>
        <c:idx val="832"/>
        <c:spPr>
          <a:solidFill>
            <a:schemeClr val="accent1"/>
          </a:solidFill>
          <a:ln w="25400">
            <a:solidFill>
              <a:schemeClr val="lt1"/>
            </a:solidFill>
          </a:ln>
          <a:effectLst/>
          <a:sp3d contourW="25400">
            <a:contourClr>
              <a:schemeClr val="lt1"/>
            </a:contourClr>
          </a:sp3d>
        </c:spPr>
      </c:pivotFmt>
      <c:pivotFmt>
        <c:idx val="833"/>
        <c:spPr>
          <a:solidFill>
            <a:schemeClr val="accent1"/>
          </a:solidFill>
          <a:ln w="25400">
            <a:solidFill>
              <a:schemeClr val="lt1"/>
            </a:solidFill>
          </a:ln>
          <a:effectLst/>
          <a:sp3d contourW="25400">
            <a:contourClr>
              <a:schemeClr val="lt1"/>
            </a:contourClr>
          </a:sp3d>
        </c:spPr>
      </c:pivotFmt>
      <c:pivotFmt>
        <c:idx val="834"/>
        <c:spPr>
          <a:solidFill>
            <a:schemeClr val="accent1"/>
          </a:solidFill>
          <a:ln w="25400">
            <a:solidFill>
              <a:schemeClr val="lt1"/>
            </a:solidFill>
          </a:ln>
          <a:effectLst/>
          <a:sp3d contourW="25400">
            <a:contourClr>
              <a:schemeClr val="lt1"/>
            </a:contourClr>
          </a:sp3d>
        </c:spPr>
      </c:pivotFmt>
      <c:pivotFmt>
        <c:idx val="835"/>
        <c:spPr>
          <a:solidFill>
            <a:schemeClr val="accent1"/>
          </a:solidFill>
          <a:ln w="25400">
            <a:solidFill>
              <a:schemeClr val="lt1"/>
            </a:solidFill>
          </a:ln>
          <a:effectLst/>
          <a:sp3d contourW="25400">
            <a:contourClr>
              <a:schemeClr val="lt1"/>
            </a:contourClr>
          </a:sp3d>
        </c:spPr>
      </c:pivotFmt>
      <c:pivotFmt>
        <c:idx val="836"/>
        <c:spPr>
          <a:solidFill>
            <a:schemeClr val="accent1"/>
          </a:solidFill>
          <a:ln w="25400">
            <a:solidFill>
              <a:schemeClr val="lt1"/>
            </a:solidFill>
          </a:ln>
          <a:effectLst/>
          <a:sp3d contourW="25400">
            <a:contourClr>
              <a:schemeClr val="lt1"/>
            </a:contourClr>
          </a:sp3d>
        </c:spPr>
      </c:pivotFmt>
      <c:pivotFmt>
        <c:idx val="837"/>
        <c:spPr>
          <a:solidFill>
            <a:schemeClr val="accent1"/>
          </a:solidFill>
          <a:ln w="25400">
            <a:solidFill>
              <a:schemeClr val="lt1"/>
            </a:solidFill>
          </a:ln>
          <a:effectLst/>
          <a:sp3d contourW="25400">
            <a:contourClr>
              <a:schemeClr val="lt1"/>
            </a:contourClr>
          </a:sp3d>
        </c:spPr>
      </c:pivotFmt>
      <c:pivotFmt>
        <c:idx val="838"/>
        <c:spPr>
          <a:solidFill>
            <a:schemeClr val="accent1"/>
          </a:solidFill>
          <a:ln w="25400">
            <a:solidFill>
              <a:schemeClr val="lt1"/>
            </a:solidFill>
          </a:ln>
          <a:effectLst/>
          <a:sp3d contourW="25400">
            <a:contourClr>
              <a:schemeClr val="lt1"/>
            </a:contourClr>
          </a:sp3d>
        </c:spPr>
      </c:pivotFmt>
      <c:pivotFmt>
        <c:idx val="839"/>
        <c:spPr>
          <a:solidFill>
            <a:schemeClr val="accent1"/>
          </a:solidFill>
          <a:ln w="25400">
            <a:solidFill>
              <a:schemeClr val="lt1"/>
            </a:solidFill>
          </a:ln>
          <a:effectLst/>
          <a:sp3d contourW="25400">
            <a:contourClr>
              <a:schemeClr val="lt1"/>
            </a:contourClr>
          </a:sp3d>
        </c:spPr>
      </c:pivotFmt>
      <c:pivotFmt>
        <c:idx val="840"/>
        <c:spPr>
          <a:solidFill>
            <a:schemeClr val="accent1"/>
          </a:solidFill>
          <a:ln w="25400">
            <a:solidFill>
              <a:schemeClr val="lt1"/>
            </a:solidFill>
          </a:ln>
          <a:effectLst/>
          <a:sp3d contourW="25400">
            <a:contourClr>
              <a:schemeClr val="lt1"/>
            </a:contourClr>
          </a:sp3d>
        </c:spPr>
      </c:pivotFmt>
      <c:pivotFmt>
        <c:idx val="841"/>
        <c:spPr>
          <a:solidFill>
            <a:schemeClr val="accent1"/>
          </a:solidFill>
          <a:ln w="25400">
            <a:solidFill>
              <a:schemeClr val="lt1"/>
            </a:solidFill>
          </a:ln>
          <a:effectLst/>
          <a:sp3d contourW="25400">
            <a:contourClr>
              <a:schemeClr val="lt1"/>
            </a:contourClr>
          </a:sp3d>
        </c:spPr>
      </c:pivotFmt>
      <c:pivotFmt>
        <c:idx val="842"/>
        <c:spPr>
          <a:solidFill>
            <a:schemeClr val="accent1"/>
          </a:solidFill>
          <a:ln w="25400">
            <a:solidFill>
              <a:schemeClr val="lt1"/>
            </a:solidFill>
          </a:ln>
          <a:effectLst/>
          <a:sp3d contourW="25400">
            <a:contourClr>
              <a:schemeClr val="lt1"/>
            </a:contourClr>
          </a:sp3d>
        </c:spPr>
      </c:pivotFmt>
      <c:pivotFmt>
        <c:idx val="843"/>
        <c:spPr>
          <a:solidFill>
            <a:schemeClr val="accent1"/>
          </a:solidFill>
          <a:ln w="25400">
            <a:solidFill>
              <a:schemeClr val="lt1"/>
            </a:solidFill>
          </a:ln>
          <a:effectLst/>
          <a:sp3d contourW="25400">
            <a:contourClr>
              <a:schemeClr val="lt1"/>
            </a:contourClr>
          </a:sp3d>
        </c:spPr>
      </c:pivotFmt>
      <c:pivotFmt>
        <c:idx val="844"/>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Sheet1!$B$6:$B$7</c:f>
              <c:strCache>
                <c:ptCount val="1"/>
                <c:pt idx="0">
                  <c:v>1</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3E9D-4D02-89A1-F89B47B50E8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3E9D-4D02-89A1-F89B47B50E8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3E9D-4D02-89A1-F89B47B50E8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3E9D-4D02-89A1-F89B47B50E8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3E9D-4D02-89A1-F89B47B50E8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3E9D-4D02-89A1-F89B47B50E8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3E9D-4D02-89A1-F89B47B50E8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3E9D-4D02-89A1-F89B47B50E8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3E9D-4D02-89A1-F89B47B50E8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3E9D-4D02-89A1-F89B47B50E83}"/>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5-3E9D-4D02-89A1-F89B47B50E83}"/>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7-3E9D-4D02-89A1-F89B47B50E83}"/>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9-3E9D-4D02-89A1-F89B47B50E83}"/>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B-3E9D-4D02-89A1-F89B47B50E83}"/>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D-3E9D-4D02-89A1-F89B47B50E83}"/>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F-3E9D-4D02-89A1-F89B47B50E83}"/>
              </c:ext>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1-3E9D-4D02-89A1-F89B47B50E83}"/>
              </c:ext>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3-3E9D-4D02-89A1-F89B47B50E83}"/>
              </c:ext>
            </c:extLst>
          </c:dPt>
          <c:dPt>
            <c:idx val="18"/>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5-3E9D-4D02-89A1-F89B47B50E83}"/>
              </c:ext>
            </c:extLst>
          </c:dPt>
          <c:dPt>
            <c:idx val="1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7-3E9D-4D02-89A1-F89B47B50E83}"/>
              </c:ext>
            </c:extLst>
          </c:dPt>
          <c:dPt>
            <c:idx val="20"/>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9-3E9D-4D02-89A1-F89B47B50E83}"/>
              </c:ext>
            </c:extLst>
          </c:dPt>
          <c:dPt>
            <c:idx val="21"/>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B-3E9D-4D02-89A1-F89B47B50E83}"/>
              </c:ext>
            </c:extLst>
          </c:dPt>
          <c:dPt>
            <c:idx val="22"/>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D-3E9D-4D02-89A1-F89B47B50E83}"/>
              </c:ext>
            </c:extLst>
          </c:dPt>
          <c:dPt>
            <c:idx val="23"/>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F-3E9D-4D02-89A1-F89B47B50E83}"/>
              </c:ext>
            </c:extLst>
          </c:dPt>
          <c:dPt>
            <c:idx val="24"/>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1-3E9D-4D02-89A1-F89B47B50E83}"/>
              </c:ext>
            </c:extLst>
          </c:dPt>
          <c:dPt>
            <c:idx val="25"/>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3-3E9D-4D02-89A1-F89B47B50E83}"/>
              </c:ext>
            </c:extLst>
          </c:dPt>
          <c:dPt>
            <c:idx val="26"/>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5-3E9D-4D02-89A1-F89B47B50E83}"/>
              </c:ext>
            </c:extLst>
          </c:dPt>
          <c:dPt>
            <c:idx val="27"/>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3E9D-4D02-89A1-F89B47B50E83}"/>
              </c:ext>
            </c:extLst>
          </c:dPt>
          <c:dPt>
            <c:idx val="28"/>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3E9D-4D02-89A1-F89B47B50E83}"/>
              </c:ext>
            </c:extLst>
          </c:dPt>
          <c:dPt>
            <c:idx val="29"/>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3E9D-4D02-89A1-F89B47B50E83}"/>
              </c:ext>
            </c:extLst>
          </c:dPt>
          <c:dPt>
            <c:idx val="30"/>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3E9D-4D02-89A1-F89B47B50E83}"/>
              </c:ext>
            </c:extLst>
          </c:dPt>
          <c:dPt>
            <c:idx val="31"/>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F-3E9D-4D02-89A1-F89B47B50E83}"/>
              </c:ext>
            </c:extLst>
          </c:dPt>
          <c:dPt>
            <c:idx val="32"/>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1-3E9D-4D02-89A1-F89B47B50E83}"/>
              </c:ext>
            </c:extLst>
          </c:dPt>
          <c:dPt>
            <c:idx val="33"/>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3-3E9D-4D02-89A1-F89B47B50E83}"/>
              </c:ext>
            </c:extLst>
          </c:dPt>
          <c:dPt>
            <c:idx val="34"/>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5-3E9D-4D02-89A1-F89B47B50E83}"/>
              </c:ext>
            </c:extLst>
          </c:dPt>
          <c:dPt>
            <c:idx val="35"/>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7-3E9D-4D02-89A1-F89B47B50E83}"/>
              </c:ext>
            </c:extLst>
          </c:dPt>
          <c:dPt>
            <c:idx val="36"/>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9-3E9D-4D02-89A1-F89B47B50E83}"/>
              </c:ext>
            </c:extLst>
          </c:dPt>
          <c:dPt>
            <c:idx val="37"/>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B-3E9D-4D02-89A1-F89B47B50E83}"/>
              </c:ext>
            </c:extLst>
          </c:dPt>
          <c:dPt>
            <c:idx val="38"/>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D-3E9D-4D02-89A1-F89B47B50E83}"/>
              </c:ext>
            </c:extLst>
          </c:dPt>
          <c:dPt>
            <c:idx val="39"/>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F-3E9D-4D02-89A1-F89B47B50E83}"/>
              </c:ext>
            </c:extLst>
          </c:dPt>
          <c:dPt>
            <c:idx val="40"/>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1-3E9D-4D02-89A1-F89B47B50E83}"/>
              </c:ext>
            </c:extLst>
          </c:dPt>
          <c:dPt>
            <c:idx val="41"/>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3-3E9D-4D02-89A1-F89B47B50E83}"/>
              </c:ext>
            </c:extLst>
          </c:dPt>
          <c:dPt>
            <c:idx val="42"/>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5-3E9D-4D02-89A1-F89B47B50E83}"/>
              </c:ext>
            </c:extLst>
          </c:dPt>
          <c:dPt>
            <c:idx val="43"/>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7-3E9D-4D02-89A1-F89B47B50E83}"/>
              </c:ext>
            </c:extLst>
          </c:dPt>
          <c:dPt>
            <c:idx val="44"/>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9-3E9D-4D02-89A1-F89B47B50E83}"/>
              </c:ext>
            </c:extLst>
          </c:dPt>
          <c:dPt>
            <c:idx val="45"/>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B-3E9D-4D02-89A1-F89B47B50E83}"/>
              </c:ext>
            </c:extLst>
          </c:dPt>
          <c:dPt>
            <c:idx val="46"/>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D-3E9D-4D02-89A1-F89B47B50E83}"/>
              </c:ext>
            </c:extLst>
          </c:dPt>
          <c:dPt>
            <c:idx val="47"/>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F-3E9D-4D02-89A1-F89B47B50E83}"/>
              </c:ext>
            </c:extLst>
          </c:dPt>
          <c:dPt>
            <c:idx val="48"/>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1-3E9D-4D02-89A1-F89B47B50E83}"/>
              </c:ext>
            </c:extLst>
          </c:dPt>
          <c:dPt>
            <c:idx val="49"/>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3-3E9D-4D02-89A1-F89B47B50E83}"/>
              </c:ext>
            </c:extLst>
          </c:dPt>
          <c:dPt>
            <c:idx val="50"/>
            <c:bubble3D val="0"/>
            <c:spPr>
              <a:solidFill>
                <a:schemeClr val="accent3">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5-3E9D-4D02-89A1-F89B47B50E83}"/>
              </c:ext>
            </c:extLst>
          </c:dPt>
          <c:dPt>
            <c:idx val="51"/>
            <c:bubble3D val="0"/>
            <c:spPr>
              <a:solidFill>
                <a:schemeClr val="accent4">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7-3E9D-4D02-89A1-F89B47B50E83}"/>
              </c:ext>
            </c:extLst>
          </c:dPt>
          <c:dPt>
            <c:idx val="52"/>
            <c:bubble3D val="0"/>
            <c:spPr>
              <a:solidFill>
                <a:schemeClr val="accent5">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9-3E9D-4D02-89A1-F89B47B50E83}"/>
              </c:ext>
            </c:extLst>
          </c:dPt>
          <c:dPt>
            <c:idx val="53"/>
            <c:bubble3D val="0"/>
            <c:spPr>
              <a:solidFill>
                <a:schemeClr val="accent6">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B-3E9D-4D02-89A1-F89B47B50E83}"/>
              </c:ext>
            </c:extLst>
          </c:dPt>
          <c:dPt>
            <c:idx val="54"/>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6D-3E9D-4D02-89A1-F89B47B50E83}"/>
              </c:ext>
            </c:extLst>
          </c:dPt>
          <c:dPt>
            <c:idx val="55"/>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6F-3E9D-4D02-89A1-F89B47B50E83}"/>
              </c:ext>
            </c:extLst>
          </c:dPt>
          <c:dPt>
            <c:idx val="56"/>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71-3E9D-4D02-89A1-F89B47B50E83}"/>
              </c:ext>
            </c:extLst>
          </c:dPt>
          <c:dPt>
            <c:idx val="57"/>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73-3E9D-4D02-89A1-F89B47B50E83}"/>
              </c:ext>
            </c:extLst>
          </c:dPt>
          <c:dPt>
            <c:idx val="58"/>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75-3E9D-4D02-89A1-F89B47B50E83}"/>
              </c:ext>
            </c:extLst>
          </c:dPt>
          <c:dPt>
            <c:idx val="59"/>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77-3E9D-4D02-89A1-F89B47B50E83}"/>
              </c:ext>
            </c:extLst>
          </c:dPt>
          <c:dPt>
            <c:idx val="60"/>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9-3E9D-4D02-89A1-F89B47B50E83}"/>
              </c:ext>
            </c:extLst>
          </c:dPt>
          <c:dPt>
            <c:idx val="61"/>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B-3E9D-4D02-89A1-F89B47B50E83}"/>
              </c:ext>
            </c:extLst>
          </c:dPt>
          <c:dPt>
            <c:idx val="62"/>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D-3E9D-4D02-89A1-F89B47B50E83}"/>
              </c:ext>
            </c:extLst>
          </c:dPt>
          <c:dPt>
            <c:idx val="63"/>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F-3E9D-4D02-89A1-F89B47B50E83}"/>
              </c:ext>
            </c:extLst>
          </c:dPt>
          <c:dPt>
            <c:idx val="64"/>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1-3E9D-4D02-89A1-F89B47B50E83}"/>
              </c:ext>
            </c:extLst>
          </c:dPt>
          <c:dPt>
            <c:idx val="65"/>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3-3E9D-4D02-89A1-F89B47B50E83}"/>
              </c:ext>
            </c:extLst>
          </c:dPt>
          <c:dPt>
            <c:idx val="66"/>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5-3E9D-4D02-89A1-F89B47B50E83}"/>
              </c:ext>
            </c:extLst>
          </c:dPt>
          <c:dPt>
            <c:idx val="67"/>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7-3E9D-4D02-89A1-F89B47B50E83}"/>
              </c:ext>
            </c:extLst>
          </c:dPt>
          <c:dPt>
            <c:idx val="68"/>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9-3E9D-4D02-89A1-F89B47B50E83}"/>
              </c:ext>
            </c:extLst>
          </c:dPt>
          <c:dPt>
            <c:idx val="69"/>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B-3E9D-4D02-89A1-F89B47B50E83}"/>
              </c:ext>
            </c:extLst>
          </c:dPt>
          <c:dPt>
            <c:idx val="70"/>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D-3E9D-4D02-89A1-F89B47B50E83}"/>
              </c:ext>
            </c:extLst>
          </c:dPt>
          <c:dPt>
            <c:idx val="71"/>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F-3E9D-4D02-89A1-F89B47B50E83}"/>
              </c:ext>
            </c:extLst>
          </c:dPt>
          <c:dPt>
            <c:idx val="72"/>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1-3E9D-4D02-89A1-F89B47B50E83}"/>
              </c:ext>
            </c:extLst>
          </c:dPt>
          <c:dPt>
            <c:idx val="73"/>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3-3E9D-4D02-89A1-F89B47B50E83}"/>
              </c:ext>
            </c:extLst>
          </c:dPt>
          <c:dPt>
            <c:idx val="74"/>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5-3E9D-4D02-89A1-F89B47B50E83}"/>
              </c:ext>
            </c:extLst>
          </c:dPt>
          <c:dPt>
            <c:idx val="75"/>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7-3E9D-4D02-89A1-F89B47B50E83}"/>
              </c:ext>
            </c:extLst>
          </c:dPt>
          <c:dPt>
            <c:idx val="76"/>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9-3E9D-4D02-89A1-F89B47B50E83}"/>
              </c:ext>
            </c:extLst>
          </c:dPt>
          <c:dPt>
            <c:idx val="77"/>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B-3E9D-4D02-89A1-F89B47B50E83}"/>
              </c:ext>
            </c:extLst>
          </c:dPt>
          <c:dPt>
            <c:idx val="78"/>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D-3E9D-4D02-89A1-F89B47B50E83}"/>
              </c:ext>
            </c:extLst>
          </c:dPt>
          <c:dPt>
            <c:idx val="79"/>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F-3E9D-4D02-89A1-F89B47B50E83}"/>
              </c:ext>
            </c:extLst>
          </c:dPt>
          <c:dPt>
            <c:idx val="80"/>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1-3E9D-4D02-89A1-F89B47B50E83}"/>
              </c:ext>
            </c:extLst>
          </c:dPt>
          <c:dPt>
            <c:idx val="81"/>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3-3E9D-4D02-89A1-F89B47B50E83}"/>
              </c:ext>
            </c:extLst>
          </c:dPt>
          <c:dPt>
            <c:idx val="82"/>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5-3E9D-4D02-89A1-F89B47B50E83}"/>
              </c:ext>
            </c:extLst>
          </c:dPt>
          <c:cat>
            <c:strRef>
              <c:f>Sheet1!$A$8:$A$91</c:f>
              <c:strCache>
                <c:ptCount val="83"/>
                <c:pt idx="0">
                  <c:v>Accountant</c:v>
                </c:pt>
                <c:pt idx="1">
                  <c:v>Accounting</c:v>
                </c:pt>
                <c:pt idx="2">
                  <c:v>Administration</c:v>
                </c:pt>
                <c:pt idx="3">
                  <c:v>Administrative</c:v>
                </c:pt>
                <c:pt idx="4">
                  <c:v>Administrator</c:v>
                </c:pt>
                <c:pt idx="5">
                  <c:v>Analyst</c:v>
                </c:pt>
                <c:pt idx="6">
                  <c:v>Apprentice</c:v>
                </c:pt>
                <c:pt idx="7">
                  <c:v>Assistant</c:v>
                </c:pt>
                <c:pt idx="8">
                  <c:v>Associate</c:v>
                </c:pt>
                <c:pt idx="9">
                  <c:v>Attendant</c:v>
                </c:pt>
                <c:pt idx="10">
                  <c:v>Billing</c:v>
                </c:pt>
                <c:pt idx="11">
                  <c:v>Business Development</c:v>
                </c:pt>
                <c:pt idx="12">
                  <c:v>Ceo</c:v>
                </c:pt>
                <c:pt idx="13">
                  <c:v>Cfo</c:v>
                </c:pt>
                <c:pt idx="14">
                  <c:v>Chief Operating Officer</c:v>
                </c:pt>
                <c:pt idx="15">
                  <c:v>Cio</c:v>
                </c:pt>
                <c:pt idx="16">
                  <c:v>Civil Hand</c:v>
                </c:pt>
                <c:pt idx="17">
                  <c:v>Clerical</c:v>
                </c:pt>
                <c:pt idx="18">
                  <c:v>Clerk</c:v>
                </c:pt>
                <c:pt idx="19">
                  <c:v>Construction Manager</c:v>
                </c:pt>
                <c:pt idx="20">
                  <c:v>Contracts</c:v>
                </c:pt>
                <c:pt idx="21">
                  <c:v>Controller</c:v>
                </c:pt>
                <c:pt idx="22">
                  <c:v>Coordinator</c:v>
                </c:pt>
                <c:pt idx="23">
                  <c:v>Cpo</c:v>
                </c:pt>
                <c:pt idx="24">
                  <c:v>Crew Leader</c:v>
                </c:pt>
                <c:pt idx="25">
                  <c:v>Director</c:v>
                </c:pt>
                <c:pt idx="26">
                  <c:v>Drafter</c:v>
                </c:pt>
                <c:pt idx="27">
                  <c:v>Driller</c:v>
                </c:pt>
                <c:pt idx="28">
                  <c:v>Driver</c:v>
                </c:pt>
                <c:pt idx="29">
                  <c:v>Electrician</c:v>
                </c:pt>
                <c:pt idx="30">
                  <c:v>Engineer</c:v>
                </c:pt>
                <c:pt idx="31">
                  <c:v>Estimator</c:v>
                </c:pt>
                <c:pt idx="32">
                  <c:v>Evp</c:v>
                </c:pt>
                <c:pt idx="33">
                  <c:v>Executive</c:v>
                </c:pt>
                <c:pt idx="34">
                  <c:v>Executive Assistant</c:v>
                </c:pt>
                <c:pt idx="35">
                  <c:v>Field Project Manager</c:v>
                </c:pt>
                <c:pt idx="36">
                  <c:v>Field Technician</c:v>
                </c:pt>
                <c:pt idx="37">
                  <c:v>Flagger</c:v>
                </c:pt>
                <c:pt idx="38">
                  <c:v>Foreman</c:v>
                </c:pt>
                <c:pt idx="39">
                  <c:v>General Manager</c:v>
                </c:pt>
                <c:pt idx="40">
                  <c:v>Generalist</c:v>
                </c:pt>
                <c:pt idx="41">
                  <c:v>Groundman</c:v>
                </c:pt>
                <c:pt idx="42">
                  <c:v>Helpdesk</c:v>
                </c:pt>
                <c:pt idx="43">
                  <c:v>Helper</c:v>
                </c:pt>
                <c:pt idx="44">
                  <c:v>Inspector</c:v>
                </c:pt>
                <c:pt idx="45">
                  <c:v>Intern</c:v>
                </c:pt>
                <c:pt idx="46">
                  <c:v>Labor</c:v>
                </c:pt>
                <c:pt idx="47">
                  <c:v>Laborer</c:v>
                </c:pt>
                <c:pt idx="48">
                  <c:v>Lineman</c:v>
                </c:pt>
                <c:pt idx="49">
                  <c:v>Locator</c:v>
                </c:pt>
                <c:pt idx="50">
                  <c:v>Manager</c:v>
                </c:pt>
                <c:pt idx="51">
                  <c:v>Mechanic</c:v>
                </c:pt>
                <c:pt idx="52">
                  <c:v>Model Assistant</c:v>
                </c:pt>
                <c:pt idx="53">
                  <c:v>Operator</c:v>
                </c:pt>
                <c:pt idx="54">
                  <c:v>Planner</c:v>
                </c:pt>
                <c:pt idx="55">
                  <c:v>Principal</c:v>
                </c:pt>
                <c:pt idx="56">
                  <c:v>Program Manager</c:v>
                </c:pt>
                <c:pt idx="57">
                  <c:v>Project Controls</c:v>
                </c:pt>
                <c:pt idx="58">
                  <c:v>Project Coordinator</c:v>
                </c:pt>
                <c:pt idx="59">
                  <c:v>Project Manager</c:v>
                </c:pt>
                <c:pt idx="60">
                  <c:v>Purchasing</c:v>
                </c:pt>
                <c:pt idx="61">
                  <c:v>Recruiter</c:v>
                </c:pt>
                <c:pt idx="62">
                  <c:v>Recruiting</c:v>
                </c:pt>
                <c:pt idx="63">
                  <c:v>Runner</c:v>
                </c:pt>
                <c:pt idx="64">
                  <c:v>Safety</c:v>
                </c:pt>
                <c:pt idx="65">
                  <c:v>Safety Manager</c:v>
                </c:pt>
                <c:pt idx="66">
                  <c:v>Services</c:v>
                </c:pt>
                <c:pt idx="67">
                  <c:v>Shop</c:v>
                </c:pt>
                <c:pt idx="68">
                  <c:v>Specialist</c:v>
                </c:pt>
                <c:pt idx="69">
                  <c:v>Splicer</c:v>
                </c:pt>
                <c:pt idx="70">
                  <c:v>Supervisor</c:v>
                </c:pt>
                <c:pt idx="71">
                  <c:v>Support</c:v>
                </c:pt>
                <c:pt idx="72">
                  <c:v>Svp</c:v>
                </c:pt>
                <c:pt idx="73">
                  <c:v>Technician</c:v>
                </c:pt>
                <c:pt idx="74">
                  <c:v>Tester</c:v>
                </c:pt>
                <c:pt idx="75">
                  <c:v>Top Hand</c:v>
                </c:pt>
                <c:pt idx="76">
                  <c:v>Tower Hand</c:v>
                </c:pt>
                <c:pt idx="77">
                  <c:v>Traffic</c:v>
                </c:pt>
                <c:pt idx="78">
                  <c:v>Vp</c:v>
                </c:pt>
                <c:pt idx="79">
                  <c:v>Warehouse</c:v>
                </c:pt>
                <c:pt idx="80">
                  <c:v>Warehouse Manager</c:v>
                </c:pt>
                <c:pt idx="81">
                  <c:v>Warehouse Technician</c:v>
                </c:pt>
                <c:pt idx="82">
                  <c:v>Welder</c:v>
                </c:pt>
              </c:strCache>
            </c:strRef>
          </c:cat>
          <c:val>
            <c:numRef>
              <c:f>Sheet1!$B$8:$B$91</c:f>
              <c:numCache>
                <c:formatCode>General</c:formatCode>
                <c:ptCount val="83"/>
                <c:pt idx="2">
                  <c:v>1</c:v>
                </c:pt>
                <c:pt idx="3">
                  <c:v>4</c:v>
                </c:pt>
                <c:pt idx="4">
                  <c:v>3</c:v>
                </c:pt>
                <c:pt idx="7">
                  <c:v>2</c:v>
                </c:pt>
                <c:pt idx="8">
                  <c:v>1</c:v>
                </c:pt>
                <c:pt idx="10">
                  <c:v>2</c:v>
                </c:pt>
                <c:pt idx="12">
                  <c:v>1</c:v>
                </c:pt>
                <c:pt idx="13">
                  <c:v>1</c:v>
                </c:pt>
                <c:pt idx="16">
                  <c:v>1</c:v>
                </c:pt>
                <c:pt idx="18">
                  <c:v>2</c:v>
                </c:pt>
                <c:pt idx="19">
                  <c:v>3</c:v>
                </c:pt>
                <c:pt idx="22">
                  <c:v>13</c:v>
                </c:pt>
                <c:pt idx="23">
                  <c:v>1</c:v>
                </c:pt>
                <c:pt idx="25">
                  <c:v>4</c:v>
                </c:pt>
                <c:pt idx="26">
                  <c:v>1</c:v>
                </c:pt>
                <c:pt idx="27">
                  <c:v>2</c:v>
                </c:pt>
                <c:pt idx="28">
                  <c:v>2</c:v>
                </c:pt>
                <c:pt idx="29">
                  <c:v>1</c:v>
                </c:pt>
                <c:pt idx="30">
                  <c:v>33</c:v>
                </c:pt>
                <c:pt idx="37">
                  <c:v>3</c:v>
                </c:pt>
                <c:pt idx="38">
                  <c:v>23</c:v>
                </c:pt>
                <c:pt idx="41">
                  <c:v>5</c:v>
                </c:pt>
                <c:pt idx="42">
                  <c:v>1</c:v>
                </c:pt>
                <c:pt idx="46">
                  <c:v>1</c:v>
                </c:pt>
                <c:pt idx="47">
                  <c:v>46</c:v>
                </c:pt>
                <c:pt idx="48">
                  <c:v>14</c:v>
                </c:pt>
                <c:pt idx="49">
                  <c:v>2</c:v>
                </c:pt>
                <c:pt idx="50">
                  <c:v>14</c:v>
                </c:pt>
                <c:pt idx="51">
                  <c:v>2</c:v>
                </c:pt>
                <c:pt idx="52">
                  <c:v>1</c:v>
                </c:pt>
                <c:pt idx="53">
                  <c:v>3</c:v>
                </c:pt>
                <c:pt idx="56">
                  <c:v>2</c:v>
                </c:pt>
                <c:pt idx="59">
                  <c:v>9</c:v>
                </c:pt>
                <c:pt idx="64">
                  <c:v>2</c:v>
                </c:pt>
                <c:pt idx="66">
                  <c:v>1</c:v>
                </c:pt>
                <c:pt idx="69">
                  <c:v>9</c:v>
                </c:pt>
                <c:pt idx="70">
                  <c:v>15</c:v>
                </c:pt>
                <c:pt idx="73">
                  <c:v>30</c:v>
                </c:pt>
                <c:pt idx="74">
                  <c:v>1</c:v>
                </c:pt>
                <c:pt idx="76">
                  <c:v>6</c:v>
                </c:pt>
                <c:pt idx="78">
                  <c:v>2</c:v>
                </c:pt>
                <c:pt idx="79">
                  <c:v>1</c:v>
                </c:pt>
              </c:numCache>
            </c:numRef>
          </c:val>
          <c:extLst>
            <c:ext xmlns:c16="http://schemas.microsoft.com/office/drawing/2014/chart" uri="{C3380CC4-5D6E-409C-BE32-E72D297353CC}">
              <c16:uniqueId val="{000000A6-3E9D-4D02-89A1-F89B47B50E83}"/>
            </c:ext>
          </c:extLst>
        </c:ser>
        <c:ser>
          <c:idx val="1"/>
          <c:order val="1"/>
          <c:tx>
            <c:strRef>
              <c:f>Sheet1!$C$6:$C$7</c:f>
              <c:strCache>
                <c:ptCount val="1"/>
                <c:pt idx="0">
                  <c:v>2</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A8-3E9D-4D02-89A1-F89B47B50E8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AA-3E9D-4D02-89A1-F89B47B50E8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AC-3E9D-4D02-89A1-F89B47B50E8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AE-3E9D-4D02-89A1-F89B47B50E8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B0-3E9D-4D02-89A1-F89B47B50E8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B2-3E9D-4D02-89A1-F89B47B50E8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4-3E9D-4D02-89A1-F89B47B50E8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6-3E9D-4D02-89A1-F89B47B50E8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8-3E9D-4D02-89A1-F89B47B50E8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A-3E9D-4D02-89A1-F89B47B50E83}"/>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C-3E9D-4D02-89A1-F89B47B50E83}"/>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E-3E9D-4D02-89A1-F89B47B50E83}"/>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0-3E9D-4D02-89A1-F89B47B50E83}"/>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2-3E9D-4D02-89A1-F89B47B50E83}"/>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4-3E9D-4D02-89A1-F89B47B50E83}"/>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6-3E9D-4D02-89A1-F89B47B50E83}"/>
              </c:ext>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8-3E9D-4D02-89A1-F89B47B50E83}"/>
              </c:ext>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A-3E9D-4D02-89A1-F89B47B50E83}"/>
              </c:ext>
            </c:extLst>
          </c:dPt>
          <c:dPt>
            <c:idx val="18"/>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C-3E9D-4D02-89A1-F89B47B50E83}"/>
              </c:ext>
            </c:extLst>
          </c:dPt>
          <c:dPt>
            <c:idx val="1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E-3E9D-4D02-89A1-F89B47B50E83}"/>
              </c:ext>
            </c:extLst>
          </c:dPt>
          <c:dPt>
            <c:idx val="20"/>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0-3E9D-4D02-89A1-F89B47B50E83}"/>
              </c:ext>
            </c:extLst>
          </c:dPt>
          <c:dPt>
            <c:idx val="21"/>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2-3E9D-4D02-89A1-F89B47B50E83}"/>
              </c:ext>
            </c:extLst>
          </c:dPt>
          <c:dPt>
            <c:idx val="22"/>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4-3E9D-4D02-89A1-F89B47B50E83}"/>
              </c:ext>
            </c:extLst>
          </c:dPt>
          <c:dPt>
            <c:idx val="23"/>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6-3E9D-4D02-89A1-F89B47B50E83}"/>
              </c:ext>
            </c:extLst>
          </c:dPt>
          <c:dPt>
            <c:idx val="24"/>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8-3E9D-4D02-89A1-F89B47B50E83}"/>
              </c:ext>
            </c:extLst>
          </c:dPt>
          <c:dPt>
            <c:idx val="25"/>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A-3E9D-4D02-89A1-F89B47B50E83}"/>
              </c:ext>
            </c:extLst>
          </c:dPt>
          <c:dPt>
            <c:idx val="26"/>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C-3E9D-4D02-89A1-F89B47B50E83}"/>
              </c:ext>
            </c:extLst>
          </c:dPt>
          <c:dPt>
            <c:idx val="27"/>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E-3E9D-4D02-89A1-F89B47B50E83}"/>
              </c:ext>
            </c:extLst>
          </c:dPt>
          <c:dPt>
            <c:idx val="28"/>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0-3E9D-4D02-89A1-F89B47B50E83}"/>
              </c:ext>
            </c:extLst>
          </c:dPt>
          <c:dPt>
            <c:idx val="29"/>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2-3E9D-4D02-89A1-F89B47B50E83}"/>
              </c:ext>
            </c:extLst>
          </c:dPt>
          <c:dPt>
            <c:idx val="30"/>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4-3E9D-4D02-89A1-F89B47B50E83}"/>
              </c:ext>
            </c:extLst>
          </c:dPt>
          <c:dPt>
            <c:idx val="31"/>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6-3E9D-4D02-89A1-F89B47B50E83}"/>
              </c:ext>
            </c:extLst>
          </c:dPt>
          <c:dPt>
            <c:idx val="32"/>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8-3E9D-4D02-89A1-F89B47B50E83}"/>
              </c:ext>
            </c:extLst>
          </c:dPt>
          <c:dPt>
            <c:idx val="33"/>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A-3E9D-4D02-89A1-F89B47B50E83}"/>
              </c:ext>
            </c:extLst>
          </c:dPt>
          <c:dPt>
            <c:idx val="34"/>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C-3E9D-4D02-89A1-F89B47B50E83}"/>
              </c:ext>
            </c:extLst>
          </c:dPt>
          <c:dPt>
            <c:idx val="35"/>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E-3E9D-4D02-89A1-F89B47B50E83}"/>
              </c:ext>
            </c:extLst>
          </c:dPt>
          <c:dPt>
            <c:idx val="36"/>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0-3E9D-4D02-89A1-F89B47B50E83}"/>
              </c:ext>
            </c:extLst>
          </c:dPt>
          <c:dPt>
            <c:idx val="37"/>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2-3E9D-4D02-89A1-F89B47B50E83}"/>
              </c:ext>
            </c:extLst>
          </c:dPt>
          <c:dPt>
            <c:idx val="38"/>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4-3E9D-4D02-89A1-F89B47B50E83}"/>
              </c:ext>
            </c:extLst>
          </c:dPt>
          <c:dPt>
            <c:idx val="39"/>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6-3E9D-4D02-89A1-F89B47B50E83}"/>
              </c:ext>
            </c:extLst>
          </c:dPt>
          <c:dPt>
            <c:idx val="40"/>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8-3E9D-4D02-89A1-F89B47B50E83}"/>
              </c:ext>
            </c:extLst>
          </c:dPt>
          <c:dPt>
            <c:idx val="41"/>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A-3E9D-4D02-89A1-F89B47B50E83}"/>
              </c:ext>
            </c:extLst>
          </c:dPt>
          <c:dPt>
            <c:idx val="42"/>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C-3E9D-4D02-89A1-F89B47B50E83}"/>
              </c:ext>
            </c:extLst>
          </c:dPt>
          <c:dPt>
            <c:idx val="43"/>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E-3E9D-4D02-89A1-F89B47B50E83}"/>
              </c:ext>
            </c:extLst>
          </c:dPt>
          <c:dPt>
            <c:idx val="44"/>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0-3E9D-4D02-89A1-F89B47B50E83}"/>
              </c:ext>
            </c:extLst>
          </c:dPt>
          <c:dPt>
            <c:idx val="45"/>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2-3E9D-4D02-89A1-F89B47B50E83}"/>
              </c:ext>
            </c:extLst>
          </c:dPt>
          <c:dPt>
            <c:idx val="46"/>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4-3E9D-4D02-89A1-F89B47B50E83}"/>
              </c:ext>
            </c:extLst>
          </c:dPt>
          <c:dPt>
            <c:idx val="47"/>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6-3E9D-4D02-89A1-F89B47B50E83}"/>
              </c:ext>
            </c:extLst>
          </c:dPt>
          <c:dPt>
            <c:idx val="48"/>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8-3E9D-4D02-89A1-F89B47B50E83}"/>
              </c:ext>
            </c:extLst>
          </c:dPt>
          <c:dPt>
            <c:idx val="49"/>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A-3E9D-4D02-89A1-F89B47B50E83}"/>
              </c:ext>
            </c:extLst>
          </c:dPt>
          <c:dPt>
            <c:idx val="50"/>
            <c:bubble3D val="0"/>
            <c:spPr>
              <a:solidFill>
                <a:schemeClr val="accent3">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C-3E9D-4D02-89A1-F89B47B50E83}"/>
              </c:ext>
            </c:extLst>
          </c:dPt>
          <c:dPt>
            <c:idx val="51"/>
            <c:bubble3D val="0"/>
            <c:spPr>
              <a:solidFill>
                <a:schemeClr val="accent4">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E-3E9D-4D02-89A1-F89B47B50E83}"/>
              </c:ext>
            </c:extLst>
          </c:dPt>
          <c:dPt>
            <c:idx val="52"/>
            <c:bubble3D val="0"/>
            <c:spPr>
              <a:solidFill>
                <a:schemeClr val="accent5">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0-3E9D-4D02-89A1-F89B47B50E83}"/>
              </c:ext>
            </c:extLst>
          </c:dPt>
          <c:dPt>
            <c:idx val="53"/>
            <c:bubble3D val="0"/>
            <c:spPr>
              <a:solidFill>
                <a:schemeClr val="accent6">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2-3E9D-4D02-89A1-F89B47B50E83}"/>
              </c:ext>
            </c:extLst>
          </c:dPt>
          <c:dPt>
            <c:idx val="54"/>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114-3E9D-4D02-89A1-F89B47B50E83}"/>
              </c:ext>
            </c:extLst>
          </c:dPt>
          <c:dPt>
            <c:idx val="55"/>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116-3E9D-4D02-89A1-F89B47B50E83}"/>
              </c:ext>
            </c:extLst>
          </c:dPt>
          <c:dPt>
            <c:idx val="56"/>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118-3E9D-4D02-89A1-F89B47B50E83}"/>
              </c:ext>
            </c:extLst>
          </c:dPt>
          <c:dPt>
            <c:idx val="57"/>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11A-3E9D-4D02-89A1-F89B47B50E83}"/>
              </c:ext>
            </c:extLst>
          </c:dPt>
          <c:dPt>
            <c:idx val="58"/>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11C-3E9D-4D02-89A1-F89B47B50E83}"/>
              </c:ext>
            </c:extLst>
          </c:dPt>
          <c:dPt>
            <c:idx val="59"/>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11E-3E9D-4D02-89A1-F89B47B50E83}"/>
              </c:ext>
            </c:extLst>
          </c:dPt>
          <c:dPt>
            <c:idx val="60"/>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0-3E9D-4D02-89A1-F89B47B50E83}"/>
              </c:ext>
            </c:extLst>
          </c:dPt>
          <c:dPt>
            <c:idx val="61"/>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2-3E9D-4D02-89A1-F89B47B50E83}"/>
              </c:ext>
            </c:extLst>
          </c:dPt>
          <c:dPt>
            <c:idx val="62"/>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4-3E9D-4D02-89A1-F89B47B50E83}"/>
              </c:ext>
            </c:extLst>
          </c:dPt>
          <c:dPt>
            <c:idx val="63"/>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6-3E9D-4D02-89A1-F89B47B50E83}"/>
              </c:ext>
            </c:extLst>
          </c:dPt>
          <c:dPt>
            <c:idx val="64"/>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8-3E9D-4D02-89A1-F89B47B50E83}"/>
              </c:ext>
            </c:extLst>
          </c:dPt>
          <c:dPt>
            <c:idx val="65"/>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A-3E9D-4D02-89A1-F89B47B50E83}"/>
              </c:ext>
            </c:extLst>
          </c:dPt>
          <c:dPt>
            <c:idx val="66"/>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C-3E9D-4D02-89A1-F89B47B50E83}"/>
              </c:ext>
            </c:extLst>
          </c:dPt>
          <c:dPt>
            <c:idx val="67"/>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E-3E9D-4D02-89A1-F89B47B50E83}"/>
              </c:ext>
            </c:extLst>
          </c:dPt>
          <c:dPt>
            <c:idx val="68"/>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0-3E9D-4D02-89A1-F89B47B50E83}"/>
              </c:ext>
            </c:extLst>
          </c:dPt>
          <c:dPt>
            <c:idx val="69"/>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2-3E9D-4D02-89A1-F89B47B50E83}"/>
              </c:ext>
            </c:extLst>
          </c:dPt>
          <c:dPt>
            <c:idx val="70"/>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4-3E9D-4D02-89A1-F89B47B50E83}"/>
              </c:ext>
            </c:extLst>
          </c:dPt>
          <c:dPt>
            <c:idx val="71"/>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6-3E9D-4D02-89A1-F89B47B50E83}"/>
              </c:ext>
            </c:extLst>
          </c:dPt>
          <c:dPt>
            <c:idx val="72"/>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8-3E9D-4D02-89A1-F89B47B50E83}"/>
              </c:ext>
            </c:extLst>
          </c:dPt>
          <c:dPt>
            <c:idx val="73"/>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A-3E9D-4D02-89A1-F89B47B50E83}"/>
              </c:ext>
            </c:extLst>
          </c:dPt>
          <c:dPt>
            <c:idx val="74"/>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C-3E9D-4D02-89A1-F89B47B50E83}"/>
              </c:ext>
            </c:extLst>
          </c:dPt>
          <c:dPt>
            <c:idx val="75"/>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E-3E9D-4D02-89A1-F89B47B50E83}"/>
              </c:ext>
            </c:extLst>
          </c:dPt>
          <c:dPt>
            <c:idx val="76"/>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0-3E9D-4D02-89A1-F89B47B50E83}"/>
              </c:ext>
            </c:extLst>
          </c:dPt>
          <c:dPt>
            <c:idx val="77"/>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2-3E9D-4D02-89A1-F89B47B50E83}"/>
              </c:ext>
            </c:extLst>
          </c:dPt>
          <c:dPt>
            <c:idx val="78"/>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4-3E9D-4D02-89A1-F89B47B50E83}"/>
              </c:ext>
            </c:extLst>
          </c:dPt>
          <c:dPt>
            <c:idx val="79"/>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6-3E9D-4D02-89A1-F89B47B50E83}"/>
              </c:ext>
            </c:extLst>
          </c:dPt>
          <c:dPt>
            <c:idx val="80"/>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8-3E9D-4D02-89A1-F89B47B50E83}"/>
              </c:ext>
            </c:extLst>
          </c:dPt>
          <c:dPt>
            <c:idx val="81"/>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A-3E9D-4D02-89A1-F89B47B50E83}"/>
              </c:ext>
            </c:extLst>
          </c:dPt>
          <c:dPt>
            <c:idx val="82"/>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C-3E9D-4D02-89A1-F89B47B50E83}"/>
              </c:ext>
            </c:extLst>
          </c:dPt>
          <c:cat>
            <c:strRef>
              <c:f>Sheet1!$A$8:$A$91</c:f>
              <c:strCache>
                <c:ptCount val="83"/>
                <c:pt idx="0">
                  <c:v>Accountant</c:v>
                </c:pt>
                <c:pt idx="1">
                  <c:v>Accounting</c:v>
                </c:pt>
                <c:pt idx="2">
                  <c:v>Administration</c:v>
                </c:pt>
                <c:pt idx="3">
                  <c:v>Administrative</c:v>
                </c:pt>
                <c:pt idx="4">
                  <c:v>Administrator</c:v>
                </c:pt>
                <c:pt idx="5">
                  <c:v>Analyst</c:v>
                </c:pt>
                <c:pt idx="6">
                  <c:v>Apprentice</c:v>
                </c:pt>
                <c:pt idx="7">
                  <c:v>Assistant</c:v>
                </c:pt>
                <c:pt idx="8">
                  <c:v>Associate</c:v>
                </c:pt>
                <c:pt idx="9">
                  <c:v>Attendant</c:v>
                </c:pt>
                <c:pt idx="10">
                  <c:v>Billing</c:v>
                </c:pt>
                <c:pt idx="11">
                  <c:v>Business Development</c:v>
                </c:pt>
                <c:pt idx="12">
                  <c:v>Ceo</c:v>
                </c:pt>
                <c:pt idx="13">
                  <c:v>Cfo</c:v>
                </c:pt>
                <c:pt idx="14">
                  <c:v>Chief Operating Officer</c:v>
                </c:pt>
                <c:pt idx="15">
                  <c:v>Cio</c:v>
                </c:pt>
                <c:pt idx="16">
                  <c:v>Civil Hand</c:v>
                </c:pt>
                <c:pt idx="17">
                  <c:v>Clerical</c:v>
                </c:pt>
                <c:pt idx="18">
                  <c:v>Clerk</c:v>
                </c:pt>
                <c:pt idx="19">
                  <c:v>Construction Manager</c:v>
                </c:pt>
                <c:pt idx="20">
                  <c:v>Contracts</c:v>
                </c:pt>
                <c:pt idx="21">
                  <c:v>Controller</c:v>
                </c:pt>
                <c:pt idx="22">
                  <c:v>Coordinator</c:v>
                </c:pt>
                <c:pt idx="23">
                  <c:v>Cpo</c:v>
                </c:pt>
                <c:pt idx="24">
                  <c:v>Crew Leader</c:v>
                </c:pt>
                <c:pt idx="25">
                  <c:v>Director</c:v>
                </c:pt>
                <c:pt idx="26">
                  <c:v>Drafter</c:v>
                </c:pt>
                <c:pt idx="27">
                  <c:v>Driller</c:v>
                </c:pt>
                <c:pt idx="28">
                  <c:v>Driver</c:v>
                </c:pt>
                <c:pt idx="29">
                  <c:v>Electrician</c:v>
                </c:pt>
                <c:pt idx="30">
                  <c:v>Engineer</c:v>
                </c:pt>
                <c:pt idx="31">
                  <c:v>Estimator</c:v>
                </c:pt>
                <c:pt idx="32">
                  <c:v>Evp</c:v>
                </c:pt>
                <c:pt idx="33">
                  <c:v>Executive</c:v>
                </c:pt>
                <c:pt idx="34">
                  <c:v>Executive Assistant</c:v>
                </c:pt>
                <c:pt idx="35">
                  <c:v>Field Project Manager</c:v>
                </c:pt>
                <c:pt idx="36">
                  <c:v>Field Technician</c:v>
                </c:pt>
                <c:pt idx="37">
                  <c:v>Flagger</c:v>
                </c:pt>
                <c:pt idx="38">
                  <c:v>Foreman</c:v>
                </c:pt>
                <c:pt idx="39">
                  <c:v>General Manager</c:v>
                </c:pt>
                <c:pt idx="40">
                  <c:v>Generalist</c:v>
                </c:pt>
                <c:pt idx="41">
                  <c:v>Groundman</c:v>
                </c:pt>
                <c:pt idx="42">
                  <c:v>Helpdesk</c:v>
                </c:pt>
                <c:pt idx="43">
                  <c:v>Helper</c:v>
                </c:pt>
                <c:pt idx="44">
                  <c:v>Inspector</c:v>
                </c:pt>
                <c:pt idx="45">
                  <c:v>Intern</c:v>
                </c:pt>
                <c:pt idx="46">
                  <c:v>Labor</c:v>
                </c:pt>
                <c:pt idx="47">
                  <c:v>Laborer</c:v>
                </c:pt>
                <c:pt idx="48">
                  <c:v>Lineman</c:v>
                </c:pt>
                <c:pt idx="49">
                  <c:v>Locator</c:v>
                </c:pt>
                <c:pt idx="50">
                  <c:v>Manager</c:v>
                </c:pt>
                <c:pt idx="51">
                  <c:v>Mechanic</c:v>
                </c:pt>
                <c:pt idx="52">
                  <c:v>Model Assistant</c:v>
                </c:pt>
                <c:pt idx="53">
                  <c:v>Operator</c:v>
                </c:pt>
                <c:pt idx="54">
                  <c:v>Planner</c:v>
                </c:pt>
                <c:pt idx="55">
                  <c:v>Principal</c:v>
                </c:pt>
                <c:pt idx="56">
                  <c:v>Program Manager</c:v>
                </c:pt>
                <c:pt idx="57">
                  <c:v>Project Controls</c:v>
                </c:pt>
                <c:pt idx="58">
                  <c:v>Project Coordinator</c:v>
                </c:pt>
                <c:pt idx="59">
                  <c:v>Project Manager</c:v>
                </c:pt>
                <c:pt idx="60">
                  <c:v>Purchasing</c:v>
                </c:pt>
                <c:pt idx="61">
                  <c:v>Recruiter</c:v>
                </c:pt>
                <c:pt idx="62">
                  <c:v>Recruiting</c:v>
                </c:pt>
                <c:pt idx="63">
                  <c:v>Runner</c:v>
                </c:pt>
                <c:pt idx="64">
                  <c:v>Safety</c:v>
                </c:pt>
                <c:pt idx="65">
                  <c:v>Safety Manager</c:v>
                </c:pt>
                <c:pt idx="66">
                  <c:v>Services</c:v>
                </c:pt>
                <c:pt idx="67">
                  <c:v>Shop</c:v>
                </c:pt>
                <c:pt idx="68">
                  <c:v>Specialist</c:v>
                </c:pt>
                <c:pt idx="69">
                  <c:v>Splicer</c:v>
                </c:pt>
                <c:pt idx="70">
                  <c:v>Supervisor</c:v>
                </c:pt>
                <c:pt idx="71">
                  <c:v>Support</c:v>
                </c:pt>
                <c:pt idx="72">
                  <c:v>Svp</c:v>
                </c:pt>
                <c:pt idx="73">
                  <c:v>Technician</c:v>
                </c:pt>
                <c:pt idx="74">
                  <c:v>Tester</c:v>
                </c:pt>
                <c:pt idx="75">
                  <c:v>Top Hand</c:v>
                </c:pt>
                <c:pt idx="76">
                  <c:v>Tower Hand</c:v>
                </c:pt>
                <c:pt idx="77">
                  <c:v>Traffic</c:v>
                </c:pt>
                <c:pt idx="78">
                  <c:v>Vp</c:v>
                </c:pt>
                <c:pt idx="79">
                  <c:v>Warehouse</c:v>
                </c:pt>
                <c:pt idx="80">
                  <c:v>Warehouse Manager</c:v>
                </c:pt>
                <c:pt idx="81">
                  <c:v>Warehouse Technician</c:v>
                </c:pt>
                <c:pt idx="82">
                  <c:v>Welder</c:v>
                </c:pt>
              </c:strCache>
            </c:strRef>
          </c:cat>
          <c:val>
            <c:numRef>
              <c:f>Sheet1!$C$8:$C$91</c:f>
              <c:numCache>
                <c:formatCode>General</c:formatCode>
                <c:ptCount val="83"/>
                <c:pt idx="1">
                  <c:v>2</c:v>
                </c:pt>
                <c:pt idx="2">
                  <c:v>2</c:v>
                </c:pt>
                <c:pt idx="3">
                  <c:v>15</c:v>
                </c:pt>
                <c:pt idx="4">
                  <c:v>5</c:v>
                </c:pt>
                <c:pt idx="6">
                  <c:v>2</c:v>
                </c:pt>
                <c:pt idx="7">
                  <c:v>4</c:v>
                </c:pt>
                <c:pt idx="8">
                  <c:v>1</c:v>
                </c:pt>
                <c:pt idx="9">
                  <c:v>1</c:v>
                </c:pt>
                <c:pt idx="12">
                  <c:v>1</c:v>
                </c:pt>
                <c:pt idx="18">
                  <c:v>5</c:v>
                </c:pt>
                <c:pt idx="19">
                  <c:v>2</c:v>
                </c:pt>
                <c:pt idx="20">
                  <c:v>1</c:v>
                </c:pt>
                <c:pt idx="21">
                  <c:v>2</c:v>
                </c:pt>
                <c:pt idx="22">
                  <c:v>8</c:v>
                </c:pt>
                <c:pt idx="25">
                  <c:v>5</c:v>
                </c:pt>
                <c:pt idx="26">
                  <c:v>1</c:v>
                </c:pt>
                <c:pt idx="27">
                  <c:v>12</c:v>
                </c:pt>
                <c:pt idx="28">
                  <c:v>5</c:v>
                </c:pt>
                <c:pt idx="29">
                  <c:v>1</c:v>
                </c:pt>
                <c:pt idx="30">
                  <c:v>51</c:v>
                </c:pt>
                <c:pt idx="32">
                  <c:v>1</c:v>
                </c:pt>
                <c:pt idx="33">
                  <c:v>1</c:v>
                </c:pt>
                <c:pt idx="35">
                  <c:v>3</c:v>
                </c:pt>
                <c:pt idx="37">
                  <c:v>2</c:v>
                </c:pt>
                <c:pt idx="38">
                  <c:v>45</c:v>
                </c:pt>
                <c:pt idx="41">
                  <c:v>9</c:v>
                </c:pt>
                <c:pt idx="46">
                  <c:v>1</c:v>
                </c:pt>
                <c:pt idx="47">
                  <c:v>91</c:v>
                </c:pt>
                <c:pt idx="48">
                  <c:v>34</c:v>
                </c:pt>
                <c:pt idx="49">
                  <c:v>4</c:v>
                </c:pt>
                <c:pt idx="50">
                  <c:v>20</c:v>
                </c:pt>
                <c:pt idx="51">
                  <c:v>5</c:v>
                </c:pt>
                <c:pt idx="52">
                  <c:v>1</c:v>
                </c:pt>
                <c:pt idx="53">
                  <c:v>12</c:v>
                </c:pt>
                <c:pt idx="54">
                  <c:v>2</c:v>
                </c:pt>
                <c:pt idx="56">
                  <c:v>1</c:v>
                </c:pt>
                <c:pt idx="57">
                  <c:v>1</c:v>
                </c:pt>
                <c:pt idx="59">
                  <c:v>12</c:v>
                </c:pt>
                <c:pt idx="60">
                  <c:v>1</c:v>
                </c:pt>
                <c:pt idx="61">
                  <c:v>1</c:v>
                </c:pt>
                <c:pt idx="63">
                  <c:v>3</c:v>
                </c:pt>
                <c:pt idx="64">
                  <c:v>2</c:v>
                </c:pt>
                <c:pt idx="67">
                  <c:v>5</c:v>
                </c:pt>
                <c:pt idx="68">
                  <c:v>5</c:v>
                </c:pt>
                <c:pt idx="69">
                  <c:v>6</c:v>
                </c:pt>
                <c:pt idx="70">
                  <c:v>25</c:v>
                </c:pt>
                <c:pt idx="73">
                  <c:v>75</c:v>
                </c:pt>
                <c:pt idx="75">
                  <c:v>2</c:v>
                </c:pt>
                <c:pt idx="76">
                  <c:v>6</c:v>
                </c:pt>
                <c:pt idx="78">
                  <c:v>6</c:v>
                </c:pt>
                <c:pt idx="79">
                  <c:v>1</c:v>
                </c:pt>
                <c:pt idx="81">
                  <c:v>1</c:v>
                </c:pt>
              </c:numCache>
            </c:numRef>
          </c:val>
          <c:extLst>
            <c:ext xmlns:c16="http://schemas.microsoft.com/office/drawing/2014/chart" uri="{C3380CC4-5D6E-409C-BE32-E72D297353CC}">
              <c16:uniqueId val="{0000014D-3E9D-4D02-89A1-F89B47B50E83}"/>
            </c:ext>
          </c:extLst>
        </c:ser>
        <c:ser>
          <c:idx val="2"/>
          <c:order val="2"/>
          <c:tx>
            <c:strRef>
              <c:f>Sheet1!$D$6:$D$7</c:f>
              <c:strCache>
                <c:ptCount val="1"/>
                <c:pt idx="0">
                  <c:v>3</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14F-3E9D-4D02-89A1-F89B47B50E8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151-3E9D-4D02-89A1-F89B47B50E8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153-3E9D-4D02-89A1-F89B47B50E8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155-3E9D-4D02-89A1-F89B47B50E8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157-3E9D-4D02-89A1-F89B47B50E8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159-3E9D-4D02-89A1-F89B47B50E8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B-3E9D-4D02-89A1-F89B47B50E8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D-3E9D-4D02-89A1-F89B47B50E8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F-3E9D-4D02-89A1-F89B47B50E8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1-3E9D-4D02-89A1-F89B47B50E83}"/>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3-3E9D-4D02-89A1-F89B47B50E83}"/>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5-3E9D-4D02-89A1-F89B47B50E83}"/>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7-3E9D-4D02-89A1-F89B47B50E83}"/>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9-3E9D-4D02-89A1-F89B47B50E83}"/>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B-3E9D-4D02-89A1-F89B47B50E83}"/>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D-3E9D-4D02-89A1-F89B47B50E83}"/>
              </c:ext>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F-3E9D-4D02-89A1-F89B47B50E83}"/>
              </c:ext>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1-3E9D-4D02-89A1-F89B47B50E83}"/>
              </c:ext>
            </c:extLst>
          </c:dPt>
          <c:dPt>
            <c:idx val="18"/>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3-3E9D-4D02-89A1-F89B47B50E83}"/>
              </c:ext>
            </c:extLst>
          </c:dPt>
          <c:dPt>
            <c:idx val="1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5-3E9D-4D02-89A1-F89B47B50E83}"/>
              </c:ext>
            </c:extLst>
          </c:dPt>
          <c:dPt>
            <c:idx val="20"/>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7-3E9D-4D02-89A1-F89B47B50E83}"/>
              </c:ext>
            </c:extLst>
          </c:dPt>
          <c:dPt>
            <c:idx val="21"/>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9-3E9D-4D02-89A1-F89B47B50E83}"/>
              </c:ext>
            </c:extLst>
          </c:dPt>
          <c:dPt>
            <c:idx val="22"/>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B-3E9D-4D02-89A1-F89B47B50E83}"/>
              </c:ext>
            </c:extLst>
          </c:dPt>
          <c:dPt>
            <c:idx val="23"/>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D-3E9D-4D02-89A1-F89B47B50E83}"/>
              </c:ext>
            </c:extLst>
          </c:dPt>
          <c:dPt>
            <c:idx val="24"/>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F-3E9D-4D02-89A1-F89B47B50E83}"/>
              </c:ext>
            </c:extLst>
          </c:dPt>
          <c:dPt>
            <c:idx val="25"/>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1-3E9D-4D02-89A1-F89B47B50E83}"/>
              </c:ext>
            </c:extLst>
          </c:dPt>
          <c:dPt>
            <c:idx val="26"/>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3-3E9D-4D02-89A1-F89B47B50E83}"/>
              </c:ext>
            </c:extLst>
          </c:dPt>
          <c:dPt>
            <c:idx val="27"/>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5-3E9D-4D02-89A1-F89B47B50E83}"/>
              </c:ext>
            </c:extLst>
          </c:dPt>
          <c:dPt>
            <c:idx val="28"/>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7-3E9D-4D02-89A1-F89B47B50E83}"/>
              </c:ext>
            </c:extLst>
          </c:dPt>
          <c:dPt>
            <c:idx val="29"/>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9-3E9D-4D02-89A1-F89B47B50E83}"/>
              </c:ext>
            </c:extLst>
          </c:dPt>
          <c:dPt>
            <c:idx val="30"/>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B-3E9D-4D02-89A1-F89B47B50E83}"/>
              </c:ext>
            </c:extLst>
          </c:dPt>
          <c:dPt>
            <c:idx val="31"/>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D-3E9D-4D02-89A1-F89B47B50E83}"/>
              </c:ext>
            </c:extLst>
          </c:dPt>
          <c:dPt>
            <c:idx val="32"/>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F-3E9D-4D02-89A1-F89B47B50E83}"/>
              </c:ext>
            </c:extLst>
          </c:dPt>
          <c:dPt>
            <c:idx val="33"/>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91-3E9D-4D02-89A1-F89B47B50E83}"/>
              </c:ext>
            </c:extLst>
          </c:dPt>
          <c:dPt>
            <c:idx val="34"/>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93-3E9D-4D02-89A1-F89B47B50E83}"/>
              </c:ext>
            </c:extLst>
          </c:dPt>
          <c:dPt>
            <c:idx val="35"/>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95-3E9D-4D02-89A1-F89B47B50E83}"/>
              </c:ext>
            </c:extLst>
          </c:dPt>
          <c:dPt>
            <c:idx val="36"/>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97-3E9D-4D02-89A1-F89B47B50E83}"/>
              </c:ext>
            </c:extLst>
          </c:dPt>
          <c:dPt>
            <c:idx val="37"/>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99-3E9D-4D02-89A1-F89B47B50E83}"/>
              </c:ext>
            </c:extLst>
          </c:dPt>
          <c:dPt>
            <c:idx val="38"/>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9B-3E9D-4D02-89A1-F89B47B50E83}"/>
              </c:ext>
            </c:extLst>
          </c:dPt>
          <c:dPt>
            <c:idx val="39"/>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9D-3E9D-4D02-89A1-F89B47B50E83}"/>
              </c:ext>
            </c:extLst>
          </c:dPt>
          <c:dPt>
            <c:idx val="40"/>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9F-3E9D-4D02-89A1-F89B47B50E83}"/>
              </c:ext>
            </c:extLst>
          </c:dPt>
          <c:dPt>
            <c:idx val="41"/>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A1-3E9D-4D02-89A1-F89B47B50E83}"/>
              </c:ext>
            </c:extLst>
          </c:dPt>
          <c:dPt>
            <c:idx val="42"/>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A3-3E9D-4D02-89A1-F89B47B50E83}"/>
              </c:ext>
            </c:extLst>
          </c:dPt>
          <c:dPt>
            <c:idx val="43"/>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A5-3E9D-4D02-89A1-F89B47B50E83}"/>
              </c:ext>
            </c:extLst>
          </c:dPt>
          <c:dPt>
            <c:idx val="44"/>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A7-3E9D-4D02-89A1-F89B47B50E83}"/>
              </c:ext>
            </c:extLst>
          </c:dPt>
          <c:dPt>
            <c:idx val="45"/>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A9-3E9D-4D02-89A1-F89B47B50E83}"/>
              </c:ext>
            </c:extLst>
          </c:dPt>
          <c:dPt>
            <c:idx val="46"/>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AB-3E9D-4D02-89A1-F89B47B50E83}"/>
              </c:ext>
            </c:extLst>
          </c:dPt>
          <c:dPt>
            <c:idx val="47"/>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AD-3E9D-4D02-89A1-F89B47B50E83}"/>
              </c:ext>
            </c:extLst>
          </c:dPt>
          <c:dPt>
            <c:idx val="48"/>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AF-3E9D-4D02-89A1-F89B47B50E83}"/>
              </c:ext>
            </c:extLst>
          </c:dPt>
          <c:dPt>
            <c:idx val="49"/>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B1-3E9D-4D02-89A1-F89B47B50E83}"/>
              </c:ext>
            </c:extLst>
          </c:dPt>
          <c:dPt>
            <c:idx val="50"/>
            <c:bubble3D val="0"/>
            <c:spPr>
              <a:solidFill>
                <a:schemeClr val="accent3">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B3-3E9D-4D02-89A1-F89B47B50E83}"/>
              </c:ext>
            </c:extLst>
          </c:dPt>
          <c:dPt>
            <c:idx val="51"/>
            <c:bubble3D val="0"/>
            <c:spPr>
              <a:solidFill>
                <a:schemeClr val="accent4">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B5-3E9D-4D02-89A1-F89B47B50E83}"/>
              </c:ext>
            </c:extLst>
          </c:dPt>
          <c:dPt>
            <c:idx val="52"/>
            <c:bubble3D val="0"/>
            <c:spPr>
              <a:solidFill>
                <a:schemeClr val="accent5">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B7-3E9D-4D02-89A1-F89B47B50E83}"/>
              </c:ext>
            </c:extLst>
          </c:dPt>
          <c:dPt>
            <c:idx val="53"/>
            <c:bubble3D val="0"/>
            <c:spPr>
              <a:solidFill>
                <a:schemeClr val="accent6">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B9-3E9D-4D02-89A1-F89B47B50E83}"/>
              </c:ext>
            </c:extLst>
          </c:dPt>
          <c:dPt>
            <c:idx val="54"/>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1BB-3E9D-4D02-89A1-F89B47B50E83}"/>
              </c:ext>
            </c:extLst>
          </c:dPt>
          <c:dPt>
            <c:idx val="55"/>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1BD-3E9D-4D02-89A1-F89B47B50E83}"/>
              </c:ext>
            </c:extLst>
          </c:dPt>
          <c:dPt>
            <c:idx val="56"/>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1BF-3E9D-4D02-89A1-F89B47B50E83}"/>
              </c:ext>
            </c:extLst>
          </c:dPt>
          <c:dPt>
            <c:idx val="57"/>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1C1-3E9D-4D02-89A1-F89B47B50E83}"/>
              </c:ext>
            </c:extLst>
          </c:dPt>
          <c:dPt>
            <c:idx val="58"/>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1C3-3E9D-4D02-89A1-F89B47B50E83}"/>
              </c:ext>
            </c:extLst>
          </c:dPt>
          <c:dPt>
            <c:idx val="59"/>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1C5-3E9D-4D02-89A1-F89B47B50E83}"/>
              </c:ext>
            </c:extLst>
          </c:dPt>
          <c:dPt>
            <c:idx val="60"/>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C7-3E9D-4D02-89A1-F89B47B50E83}"/>
              </c:ext>
            </c:extLst>
          </c:dPt>
          <c:dPt>
            <c:idx val="61"/>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C9-3E9D-4D02-89A1-F89B47B50E83}"/>
              </c:ext>
            </c:extLst>
          </c:dPt>
          <c:dPt>
            <c:idx val="62"/>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CB-3E9D-4D02-89A1-F89B47B50E83}"/>
              </c:ext>
            </c:extLst>
          </c:dPt>
          <c:dPt>
            <c:idx val="63"/>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CD-3E9D-4D02-89A1-F89B47B50E83}"/>
              </c:ext>
            </c:extLst>
          </c:dPt>
          <c:dPt>
            <c:idx val="64"/>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CF-3E9D-4D02-89A1-F89B47B50E83}"/>
              </c:ext>
            </c:extLst>
          </c:dPt>
          <c:dPt>
            <c:idx val="65"/>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D1-3E9D-4D02-89A1-F89B47B50E83}"/>
              </c:ext>
            </c:extLst>
          </c:dPt>
          <c:dPt>
            <c:idx val="66"/>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D3-3E9D-4D02-89A1-F89B47B50E83}"/>
              </c:ext>
            </c:extLst>
          </c:dPt>
          <c:dPt>
            <c:idx val="67"/>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D5-3E9D-4D02-89A1-F89B47B50E83}"/>
              </c:ext>
            </c:extLst>
          </c:dPt>
          <c:dPt>
            <c:idx val="68"/>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D7-3E9D-4D02-89A1-F89B47B50E83}"/>
              </c:ext>
            </c:extLst>
          </c:dPt>
          <c:dPt>
            <c:idx val="69"/>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D9-3E9D-4D02-89A1-F89B47B50E83}"/>
              </c:ext>
            </c:extLst>
          </c:dPt>
          <c:dPt>
            <c:idx val="70"/>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DB-3E9D-4D02-89A1-F89B47B50E83}"/>
              </c:ext>
            </c:extLst>
          </c:dPt>
          <c:dPt>
            <c:idx val="71"/>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DD-3E9D-4D02-89A1-F89B47B50E83}"/>
              </c:ext>
            </c:extLst>
          </c:dPt>
          <c:dPt>
            <c:idx val="72"/>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DF-3E9D-4D02-89A1-F89B47B50E83}"/>
              </c:ext>
            </c:extLst>
          </c:dPt>
          <c:dPt>
            <c:idx val="73"/>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E1-3E9D-4D02-89A1-F89B47B50E83}"/>
              </c:ext>
            </c:extLst>
          </c:dPt>
          <c:dPt>
            <c:idx val="74"/>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E3-3E9D-4D02-89A1-F89B47B50E83}"/>
              </c:ext>
            </c:extLst>
          </c:dPt>
          <c:dPt>
            <c:idx val="75"/>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E5-3E9D-4D02-89A1-F89B47B50E83}"/>
              </c:ext>
            </c:extLst>
          </c:dPt>
          <c:dPt>
            <c:idx val="76"/>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E7-3E9D-4D02-89A1-F89B47B50E83}"/>
              </c:ext>
            </c:extLst>
          </c:dPt>
          <c:dPt>
            <c:idx val="77"/>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E9-3E9D-4D02-89A1-F89B47B50E83}"/>
              </c:ext>
            </c:extLst>
          </c:dPt>
          <c:dPt>
            <c:idx val="78"/>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EB-3E9D-4D02-89A1-F89B47B50E83}"/>
              </c:ext>
            </c:extLst>
          </c:dPt>
          <c:dPt>
            <c:idx val="79"/>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ED-3E9D-4D02-89A1-F89B47B50E83}"/>
              </c:ext>
            </c:extLst>
          </c:dPt>
          <c:dPt>
            <c:idx val="80"/>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EF-3E9D-4D02-89A1-F89B47B50E83}"/>
              </c:ext>
            </c:extLst>
          </c:dPt>
          <c:dPt>
            <c:idx val="81"/>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F1-3E9D-4D02-89A1-F89B47B50E83}"/>
              </c:ext>
            </c:extLst>
          </c:dPt>
          <c:dPt>
            <c:idx val="82"/>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F3-3E9D-4D02-89A1-F89B47B50E83}"/>
              </c:ext>
            </c:extLst>
          </c:dPt>
          <c:cat>
            <c:strRef>
              <c:f>Sheet1!$A$8:$A$91</c:f>
              <c:strCache>
                <c:ptCount val="83"/>
                <c:pt idx="0">
                  <c:v>Accountant</c:v>
                </c:pt>
                <c:pt idx="1">
                  <c:v>Accounting</c:v>
                </c:pt>
                <c:pt idx="2">
                  <c:v>Administration</c:v>
                </c:pt>
                <c:pt idx="3">
                  <c:v>Administrative</c:v>
                </c:pt>
                <c:pt idx="4">
                  <c:v>Administrator</c:v>
                </c:pt>
                <c:pt idx="5">
                  <c:v>Analyst</c:v>
                </c:pt>
                <c:pt idx="6">
                  <c:v>Apprentice</c:v>
                </c:pt>
                <c:pt idx="7">
                  <c:v>Assistant</c:v>
                </c:pt>
                <c:pt idx="8">
                  <c:v>Associate</c:v>
                </c:pt>
                <c:pt idx="9">
                  <c:v>Attendant</c:v>
                </c:pt>
                <c:pt idx="10">
                  <c:v>Billing</c:v>
                </c:pt>
                <c:pt idx="11">
                  <c:v>Business Development</c:v>
                </c:pt>
                <c:pt idx="12">
                  <c:v>Ceo</c:v>
                </c:pt>
                <c:pt idx="13">
                  <c:v>Cfo</c:v>
                </c:pt>
                <c:pt idx="14">
                  <c:v>Chief Operating Officer</c:v>
                </c:pt>
                <c:pt idx="15">
                  <c:v>Cio</c:v>
                </c:pt>
                <c:pt idx="16">
                  <c:v>Civil Hand</c:v>
                </c:pt>
                <c:pt idx="17">
                  <c:v>Clerical</c:v>
                </c:pt>
                <c:pt idx="18">
                  <c:v>Clerk</c:v>
                </c:pt>
                <c:pt idx="19">
                  <c:v>Construction Manager</c:v>
                </c:pt>
                <c:pt idx="20">
                  <c:v>Contracts</c:v>
                </c:pt>
                <c:pt idx="21">
                  <c:v>Controller</c:v>
                </c:pt>
                <c:pt idx="22">
                  <c:v>Coordinator</c:v>
                </c:pt>
                <c:pt idx="23">
                  <c:v>Cpo</c:v>
                </c:pt>
                <c:pt idx="24">
                  <c:v>Crew Leader</c:v>
                </c:pt>
                <c:pt idx="25">
                  <c:v>Director</c:v>
                </c:pt>
                <c:pt idx="26">
                  <c:v>Drafter</c:v>
                </c:pt>
                <c:pt idx="27">
                  <c:v>Driller</c:v>
                </c:pt>
                <c:pt idx="28">
                  <c:v>Driver</c:v>
                </c:pt>
                <c:pt idx="29">
                  <c:v>Electrician</c:v>
                </c:pt>
                <c:pt idx="30">
                  <c:v>Engineer</c:v>
                </c:pt>
                <c:pt idx="31">
                  <c:v>Estimator</c:v>
                </c:pt>
                <c:pt idx="32">
                  <c:v>Evp</c:v>
                </c:pt>
                <c:pt idx="33">
                  <c:v>Executive</c:v>
                </c:pt>
                <c:pt idx="34">
                  <c:v>Executive Assistant</c:v>
                </c:pt>
                <c:pt idx="35">
                  <c:v>Field Project Manager</c:v>
                </c:pt>
                <c:pt idx="36">
                  <c:v>Field Technician</c:v>
                </c:pt>
                <c:pt idx="37">
                  <c:v>Flagger</c:v>
                </c:pt>
                <c:pt idx="38">
                  <c:v>Foreman</c:v>
                </c:pt>
                <c:pt idx="39">
                  <c:v>General Manager</c:v>
                </c:pt>
                <c:pt idx="40">
                  <c:v>Generalist</c:v>
                </c:pt>
                <c:pt idx="41">
                  <c:v>Groundman</c:v>
                </c:pt>
                <c:pt idx="42">
                  <c:v>Helpdesk</c:v>
                </c:pt>
                <c:pt idx="43">
                  <c:v>Helper</c:v>
                </c:pt>
                <c:pt idx="44">
                  <c:v>Inspector</c:v>
                </c:pt>
                <c:pt idx="45">
                  <c:v>Intern</c:v>
                </c:pt>
                <c:pt idx="46">
                  <c:v>Labor</c:v>
                </c:pt>
                <c:pt idx="47">
                  <c:v>Laborer</c:v>
                </c:pt>
                <c:pt idx="48">
                  <c:v>Lineman</c:v>
                </c:pt>
                <c:pt idx="49">
                  <c:v>Locator</c:v>
                </c:pt>
                <c:pt idx="50">
                  <c:v>Manager</c:v>
                </c:pt>
                <c:pt idx="51">
                  <c:v>Mechanic</c:v>
                </c:pt>
                <c:pt idx="52">
                  <c:v>Model Assistant</c:v>
                </c:pt>
                <c:pt idx="53">
                  <c:v>Operator</c:v>
                </c:pt>
                <c:pt idx="54">
                  <c:v>Planner</c:v>
                </c:pt>
                <c:pt idx="55">
                  <c:v>Principal</c:v>
                </c:pt>
                <c:pt idx="56">
                  <c:v>Program Manager</c:v>
                </c:pt>
                <c:pt idx="57">
                  <c:v>Project Controls</c:v>
                </c:pt>
                <c:pt idx="58">
                  <c:v>Project Coordinator</c:v>
                </c:pt>
                <c:pt idx="59">
                  <c:v>Project Manager</c:v>
                </c:pt>
                <c:pt idx="60">
                  <c:v>Purchasing</c:v>
                </c:pt>
                <c:pt idx="61">
                  <c:v>Recruiter</c:v>
                </c:pt>
                <c:pt idx="62">
                  <c:v>Recruiting</c:v>
                </c:pt>
                <c:pt idx="63">
                  <c:v>Runner</c:v>
                </c:pt>
                <c:pt idx="64">
                  <c:v>Safety</c:v>
                </c:pt>
                <c:pt idx="65">
                  <c:v>Safety Manager</c:v>
                </c:pt>
                <c:pt idx="66">
                  <c:v>Services</c:v>
                </c:pt>
                <c:pt idx="67">
                  <c:v>Shop</c:v>
                </c:pt>
                <c:pt idx="68">
                  <c:v>Specialist</c:v>
                </c:pt>
                <c:pt idx="69">
                  <c:v>Splicer</c:v>
                </c:pt>
                <c:pt idx="70">
                  <c:v>Supervisor</c:v>
                </c:pt>
                <c:pt idx="71">
                  <c:v>Support</c:v>
                </c:pt>
                <c:pt idx="72">
                  <c:v>Svp</c:v>
                </c:pt>
                <c:pt idx="73">
                  <c:v>Technician</c:v>
                </c:pt>
                <c:pt idx="74">
                  <c:v>Tester</c:v>
                </c:pt>
                <c:pt idx="75">
                  <c:v>Top Hand</c:v>
                </c:pt>
                <c:pt idx="76">
                  <c:v>Tower Hand</c:v>
                </c:pt>
                <c:pt idx="77">
                  <c:v>Traffic</c:v>
                </c:pt>
                <c:pt idx="78">
                  <c:v>Vp</c:v>
                </c:pt>
                <c:pt idx="79">
                  <c:v>Warehouse</c:v>
                </c:pt>
                <c:pt idx="80">
                  <c:v>Warehouse Manager</c:v>
                </c:pt>
                <c:pt idx="81">
                  <c:v>Warehouse Technician</c:v>
                </c:pt>
                <c:pt idx="82">
                  <c:v>Welder</c:v>
                </c:pt>
              </c:strCache>
            </c:strRef>
          </c:cat>
          <c:val>
            <c:numRef>
              <c:f>Sheet1!$D$8:$D$91</c:f>
              <c:numCache>
                <c:formatCode>General</c:formatCode>
                <c:ptCount val="83"/>
                <c:pt idx="0">
                  <c:v>2</c:v>
                </c:pt>
                <c:pt idx="1">
                  <c:v>4</c:v>
                </c:pt>
                <c:pt idx="2">
                  <c:v>17</c:v>
                </c:pt>
                <c:pt idx="3">
                  <c:v>26</c:v>
                </c:pt>
                <c:pt idx="4">
                  <c:v>28</c:v>
                </c:pt>
                <c:pt idx="5">
                  <c:v>1</c:v>
                </c:pt>
                <c:pt idx="6">
                  <c:v>3</c:v>
                </c:pt>
                <c:pt idx="7">
                  <c:v>13</c:v>
                </c:pt>
                <c:pt idx="8">
                  <c:v>4</c:v>
                </c:pt>
                <c:pt idx="10">
                  <c:v>10</c:v>
                </c:pt>
                <c:pt idx="11">
                  <c:v>1</c:v>
                </c:pt>
                <c:pt idx="12">
                  <c:v>2</c:v>
                </c:pt>
                <c:pt idx="13">
                  <c:v>2</c:v>
                </c:pt>
                <c:pt idx="14">
                  <c:v>1</c:v>
                </c:pt>
                <c:pt idx="15">
                  <c:v>1</c:v>
                </c:pt>
                <c:pt idx="17">
                  <c:v>1</c:v>
                </c:pt>
                <c:pt idx="18">
                  <c:v>22</c:v>
                </c:pt>
                <c:pt idx="19">
                  <c:v>6</c:v>
                </c:pt>
                <c:pt idx="20">
                  <c:v>1</c:v>
                </c:pt>
                <c:pt idx="21">
                  <c:v>2</c:v>
                </c:pt>
                <c:pt idx="22">
                  <c:v>47</c:v>
                </c:pt>
                <c:pt idx="24">
                  <c:v>1</c:v>
                </c:pt>
                <c:pt idx="25">
                  <c:v>25</c:v>
                </c:pt>
                <c:pt idx="26">
                  <c:v>14</c:v>
                </c:pt>
                <c:pt idx="27">
                  <c:v>14</c:v>
                </c:pt>
                <c:pt idx="28">
                  <c:v>20</c:v>
                </c:pt>
                <c:pt idx="30">
                  <c:v>159</c:v>
                </c:pt>
                <c:pt idx="31">
                  <c:v>2</c:v>
                </c:pt>
                <c:pt idx="33">
                  <c:v>3</c:v>
                </c:pt>
                <c:pt idx="34">
                  <c:v>5</c:v>
                </c:pt>
                <c:pt idx="35">
                  <c:v>4</c:v>
                </c:pt>
                <c:pt idx="36">
                  <c:v>4</c:v>
                </c:pt>
                <c:pt idx="37">
                  <c:v>21</c:v>
                </c:pt>
                <c:pt idx="38">
                  <c:v>132</c:v>
                </c:pt>
                <c:pt idx="39">
                  <c:v>1</c:v>
                </c:pt>
                <c:pt idx="40">
                  <c:v>1</c:v>
                </c:pt>
                <c:pt idx="41">
                  <c:v>24</c:v>
                </c:pt>
                <c:pt idx="43">
                  <c:v>3</c:v>
                </c:pt>
                <c:pt idx="44">
                  <c:v>1</c:v>
                </c:pt>
                <c:pt idx="45">
                  <c:v>8</c:v>
                </c:pt>
                <c:pt idx="46">
                  <c:v>4</c:v>
                </c:pt>
                <c:pt idx="47">
                  <c:v>261</c:v>
                </c:pt>
                <c:pt idx="48">
                  <c:v>88</c:v>
                </c:pt>
                <c:pt idx="49">
                  <c:v>14</c:v>
                </c:pt>
                <c:pt idx="50">
                  <c:v>57</c:v>
                </c:pt>
                <c:pt idx="51">
                  <c:v>15</c:v>
                </c:pt>
                <c:pt idx="52">
                  <c:v>9</c:v>
                </c:pt>
                <c:pt idx="53">
                  <c:v>35</c:v>
                </c:pt>
                <c:pt idx="54">
                  <c:v>2</c:v>
                </c:pt>
                <c:pt idx="55">
                  <c:v>3</c:v>
                </c:pt>
                <c:pt idx="56">
                  <c:v>2</c:v>
                </c:pt>
                <c:pt idx="58">
                  <c:v>1</c:v>
                </c:pt>
                <c:pt idx="59">
                  <c:v>55</c:v>
                </c:pt>
                <c:pt idx="60">
                  <c:v>1</c:v>
                </c:pt>
                <c:pt idx="62">
                  <c:v>1</c:v>
                </c:pt>
                <c:pt idx="63">
                  <c:v>6</c:v>
                </c:pt>
                <c:pt idx="64">
                  <c:v>5</c:v>
                </c:pt>
                <c:pt idx="65">
                  <c:v>1</c:v>
                </c:pt>
                <c:pt idx="67">
                  <c:v>7</c:v>
                </c:pt>
                <c:pt idx="68">
                  <c:v>8</c:v>
                </c:pt>
                <c:pt idx="69">
                  <c:v>31</c:v>
                </c:pt>
                <c:pt idx="70">
                  <c:v>52</c:v>
                </c:pt>
                <c:pt idx="71">
                  <c:v>1</c:v>
                </c:pt>
                <c:pt idx="73">
                  <c:v>182</c:v>
                </c:pt>
                <c:pt idx="74">
                  <c:v>5</c:v>
                </c:pt>
                <c:pt idx="75">
                  <c:v>6</c:v>
                </c:pt>
                <c:pt idx="76">
                  <c:v>20</c:v>
                </c:pt>
                <c:pt idx="78">
                  <c:v>19</c:v>
                </c:pt>
                <c:pt idx="81">
                  <c:v>1</c:v>
                </c:pt>
                <c:pt idx="82">
                  <c:v>2</c:v>
                </c:pt>
              </c:numCache>
            </c:numRef>
          </c:val>
          <c:extLst>
            <c:ext xmlns:c16="http://schemas.microsoft.com/office/drawing/2014/chart" uri="{C3380CC4-5D6E-409C-BE32-E72D297353CC}">
              <c16:uniqueId val="{000001F4-3E9D-4D02-89A1-F89B47B50E83}"/>
            </c:ext>
          </c:extLst>
        </c:ser>
        <c:ser>
          <c:idx val="3"/>
          <c:order val="3"/>
          <c:tx>
            <c:strRef>
              <c:f>Sheet1!$E$6:$E$7</c:f>
              <c:strCache>
                <c:ptCount val="1"/>
                <c:pt idx="0">
                  <c:v>4</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1F6-3E9D-4D02-89A1-F89B47B50E8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1F8-3E9D-4D02-89A1-F89B47B50E8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1FA-3E9D-4D02-89A1-F89B47B50E8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1FC-3E9D-4D02-89A1-F89B47B50E8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1FE-3E9D-4D02-89A1-F89B47B50E8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200-3E9D-4D02-89A1-F89B47B50E8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02-3E9D-4D02-89A1-F89B47B50E8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04-3E9D-4D02-89A1-F89B47B50E8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06-3E9D-4D02-89A1-F89B47B50E8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08-3E9D-4D02-89A1-F89B47B50E83}"/>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0A-3E9D-4D02-89A1-F89B47B50E83}"/>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0C-3E9D-4D02-89A1-F89B47B50E83}"/>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0E-3E9D-4D02-89A1-F89B47B50E83}"/>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10-3E9D-4D02-89A1-F89B47B50E83}"/>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12-3E9D-4D02-89A1-F89B47B50E83}"/>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14-3E9D-4D02-89A1-F89B47B50E83}"/>
              </c:ext>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16-3E9D-4D02-89A1-F89B47B50E83}"/>
              </c:ext>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18-3E9D-4D02-89A1-F89B47B50E83}"/>
              </c:ext>
            </c:extLst>
          </c:dPt>
          <c:dPt>
            <c:idx val="18"/>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1A-3E9D-4D02-89A1-F89B47B50E83}"/>
              </c:ext>
            </c:extLst>
          </c:dPt>
          <c:dPt>
            <c:idx val="1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1C-3E9D-4D02-89A1-F89B47B50E83}"/>
              </c:ext>
            </c:extLst>
          </c:dPt>
          <c:dPt>
            <c:idx val="20"/>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1E-3E9D-4D02-89A1-F89B47B50E83}"/>
              </c:ext>
            </c:extLst>
          </c:dPt>
          <c:dPt>
            <c:idx val="21"/>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20-3E9D-4D02-89A1-F89B47B50E83}"/>
              </c:ext>
            </c:extLst>
          </c:dPt>
          <c:dPt>
            <c:idx val="22"/>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22-3E9D-4D02-89A1-F89B47B50E83}"/>
              </c:ext>
            </c:extLst>
          </c:dPt>
          <c:dPt>
            <c:idx val="23"/>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24-3E9D-4D02-89A1-F89B47B50E83}"/>
              </c:ext>
            </c:extLst>
          </c:dPt>
          <c:dPt>
            <c:idx val="24"/>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26-3E9D-4D02-89A1-F89B47B50E83}"/>
              </c:ext>
            </c:extLst>
          </c:dPt>
          <c:dPt>
            <c:idx val="25"/>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28-3E9D-4D02-89A1-F89B47B50E83}"/>
              </c:ext>
            </c:extLst>
          </c:dPt>
          <c:dPt>
            <c:idx val="26"/>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2A-3E9D-4D02-89A1-F89B47B50E83}"/>
              </c:ext>
            </c:extLst>
          </c:dPt>
          <c:dPt>
            <c:idx val="27"/>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2C-3E9D-4D02-89A1-F89B47B50E83}"/>
              </c:ext>
            </c:extLst>
          </c:dPt>
          <c:dPt>
            <c:idx val="28"/>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2E-3E9D-4D02-89A1-F89B47B50E83}"/>
              </c:ext>
            </c:extLst>
          </c:dPt>
          <c:dPt>
            <c:idx val="29"/>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30-3E9D-4D02-89A1-F89B47B50E83}"/>
              </c:ext>
            </c:extLst>
          </c:dPt>
          <c:dPt>
            <c:idx val="30"/>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32-3E9D-4D02-89A1-F89B47B50E83}"/>
              </c:ext>
            </c:extLst>
          </c:dPt>
          <c:dPt>
            <c:idx val="31"/>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34-3E9D-4D02-89A1-F89B47B50E83}"/>
              </c:ext>
            </c:extLst>
          </c:dPt>
          <c:dPt>
            <c:idx val="32"/>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36-3E9D-4D02-89A1-F89B47B50E83}"/>
              </c:ext>
            </c:extLst>
          </c:dPt>
          <c:dPt>
            <c:idx val="33"/>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38-3E9D-4D02-89A1-F89B47B50E83}"/>
              </c:ext>
            </c:extLst>
          </c:dPt>
          <c:dPt>
            <c:idx val="34"/>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3A-3E9D-4D02-89A1-F89B47B50E83}"/>
              </c:ext>
            </c:extLst>
          </c:dPt>
          <c:dPt>
            <c:idx val="35"/>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3C-3E9D-4D02-89A1-F89B47B50E83}"/>
              </c:ext>
            </c:extLst>
          </c:dPt>
          <c:dPt>
            <c:idx val="36"/>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3E-3E9D-4D02-89A1-F89B47B50E83}"/>
              </c:ext>
            </c:extLst>
          </c:dPt>
          <c:dPt>
            <c:idx val="37"/>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40-3E9D-4D02-89A1-F89B47B50E83}"/>
              </c:ext>
            </c:extLst>
          </c:dPt>
          <c:dPt>
            <c:idx val="38"/>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42-3E9D-4D02-89A1-F89B47B50E83}"/>
              </c:ext>
            </c:extLst>
          </c:dPt>
          <c:dPt>
            <c:idx val="39"/>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44-3E9D-4D02-89A1-F89B47B50E83}"/>
              </c:ext>
            </c:extLst>
          </c:dPt>
          <c:dPt>
            <c:idx val="40"/>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46-3E9D-4D02-89A1-F89B47B50E83}"/>
              </c:ext>
            </c:extLst>
          </c:dPt>
          <c:dPt>
            <c:idx val="41"/>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48-3E9D-4D02-89A1-F89B47B50E83}"/>
              </c:ext>
            </c:extLst>
          </c:dPt>
          <c:dPt>
            <c:idx val="42"/>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4A-3E9D-4D02-89A1-F89B47B50E83}"/>
              </c:ext>
            </c:extLst>
          </c:dPt>
          <c:dPt>
            <c:idx val="43"/>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4C-3E9D-4D02-89A1-F89B47B50E83}"/>
              </c:ext>
            </c:extLst>
          </c:dPt>
          <c:dPt>
            <c:idx val="44"/>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4E-3E9D-4D02-89A1-F89B47B50E83}"/>
              </c:ext>
            </c:extLst>
          </c:dPt>
          <c:dPt>
            <c:idx val="45"/>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50-3E9D-4D02-89A1-F89B47B50E83}"/>
              </c:ext>
            </c:extLst>
          </c:dPt>
          <c:dPt>
            <c:idx val="46"/>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52-3E9D-4D02-89A1-F89B47B50E83}"/>
              </c:ext>
            </c:extLst>
          </c:dPt>
          <c:dPt>
            <c:idx val="47"/>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54-3E9D-4D02-89A1-F89B47B50E83}"/>
              </c:ext>
            </c:extLst>
          </c:dPt>
          <c:dPt>
            <c:idx val="48"/>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56-3E9D-4D02-89A1-F89B47B50E83}"/>
              </c:ext>
            </c:extLst>
          </c:dPt>
          <c:dPt>
            <c:idx val="49"/>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58-3E9D-4D02-89A1-F89B47B50E83}"/>
              </c:ext>
            </c:extLst>
          </c:dPt>
          <c:dPt>
            <c:idx val="50"/>
            <c:bubble3D val="0"/>
            <c:spPr>
              <a:solidFill>
                <a:schemeClr val="accent3">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5A-3E9D-4D02-89A1-F89B47B50E83}"/>
              </c:ext>
            </c:extLst>
          </c:dPt>
          <c:dPt>
            <c:idx val="51"/>
            <c:bubble3D val="0"/>
            <c:spPr>
              <a:solidFill>
                <a:schemeClr val="accent4">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5C-3E9D-4D02-89A1-F89B47B50E83}"/>
              </c:ext>
            </c:extLst>
          </c:dPt>
          <c:dPt>
            <c:idx val="52"/>
            <c:bubble3D val="0"/>
            <c:spPr>
              <a:solidFill>
                <a:schemeClr val="accent5">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5E-3E9D-4D02-89A1-F89B47B50E83}"/>
              </c:ext>
            </c:extLst>
          </c:dPt>
          <c:dPt>
            <c:idx val="53"/>
            <c:bubble3D val="0"/>
            <c:spPr>
              <a:solidFill>
                <a:schemeClr val="accent6">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60-3E9D-4D02-89A1-F89B47B50E83}"/>
              </c:ext>
            </c:extLst>
          </c:dPt>
          <c:dPt>
            <c:idx val="54"/>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262-3E9D-4D02-89A1-F89B47B50E83}"/>
              </c:ext>
            </c:extLst>
          </c:dPt>
          <c:dPt>
            <c:idx val="55"/>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264-3E9D-4D02-89A1-F89B47B50E83}"/>
              </c:ext>
            </c:extLst>
          </c:dPt>
          <c:dPt>
            <c:idx val="56"/>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266-3E9D-4D02-89A1-F89B47B50E83}"/>
              </c:ext>
            </c:extLst>
          </c:dPt>
          <c:dPt>
            <c:idx val="57"/>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268-3E9D-4D02-89A1-F89B47B50E83}"/>
              </c:ext>
            </c:extLst>
          </c:dPt>
          <c:dPt>
            <c:idx val="58"/>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26A-3E9D-4D02-89A1-F89B47B50E83}"/>
              </c:ext>
            </c:extLst>
          </c:dPt>
          <c:dPt>
            <c:idx val="59"/>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26C-3E9D-4D02-89A1-F89B47B50E83}"/>
              </c:ext>
            </c:extLst>
          </c:dPt>
          <c:dPt>
            <c:idx val="60"/>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6E-3E9D-4D02-89A1-F89B47B50E83}"/>
              </c:ext>
            </c:extLst>
          </c:dPt>
          <c:dPt>
            <c:idx val="61"/>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70-3E9D-4D02-89A1-F89B47B50E83}"/>
              </c:ext>
            </c:extLst>
          </c:dPt>
          <c:dPt>
            <c:idx val="62"/>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72-3E9D-4D02-89A1-F89B47B50E83}"/>
              </c:ext>
            </c:extLst>
          </c:dPt>
          <c:dPt>
            <c:idx val="63"/>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74-3E9D-4D02-89A1-F89B47B50E83}"/>
              </c:ext>
            </c:extLst>
          </c:dPt>
          <c:dPt>
            <c:idx val="64"/>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76-3E9D-4D02-89A1-F89B47B50E83}"/>
              </c:ext>
            </c:extLst>
          </c:dPt>
          <c:dPt>
            <c:idx val="65"/>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78-3E9D-4D02-89A1-F89B47B50E83}"/>
              </c:ext>
            </c:extLst>
          </c:dPt>
          <c:dPt>
            <c:idx val="66"/>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7A-3E9D-4D02-89A1-F89B47B50E83}"/>
              </c:ext>
            </c:extLst>
          </c:dPt>
          <c:dPt>
            <c:idx val="67"/>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7C-3E9D-4D02-89A1-F89B47B50E83}"/>
              </c:ext>
            </c:extLst>
          </c:dPt>
          <c:dPt>
            <c:idx val="68"/>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7E-3E9D-4D02-89A1-F89B47B50E83}"/>
              </c:ext>
            </c:extLst>
          </c:dPt>
          <c:dPt>
            <c:idx val="69"/>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80-3E9D-4D02-89A1-F89B47B50E83}"/>
              </c:ext>
            </c:extLst>
          </c:dPt>
          <c:dPt>
            <c:idx val="70"/>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82-3E9D-4D02-89A1-F89B47B50E83}"/>
              </c:ext>
            </c:extLst>
          </c:dPt>
          <c:dPt>
            <c:idx val="71"/>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84-3E9D-4D02-89A1-F89B47B50E83}"/>
              </c:ext>
            </c:extLst>
          </c:dPt>
          <c:dPt>
            <c:idx val="72"/>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86-3E9D-4D02-89A1-F89B47B50E83}"/>
              </c:ext>
            </c:extLst>
          </c:dPt>
          <c:dPt>
            <c:idx val="73"/>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88-3E9D-4D02-89A1-F89B47B50E83}"/>
              </c:ext>
            </c:extLst>
          </c:dPt>
          <c:dPt>
            <c:idx val="74"/>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8A-3E9D-4D02-89A1-F89B47B50E83}"/>
              </c:ext>
            </c:extLst>
          </c:dPt>
          <c:dPt>
            <c:idx val="75"/>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8C-3E9D-4D02-89A1-F89B47B50E83}"/>
              </c:ext>
            </c:extLst>
          </c:dPt>
          <c:dPt>
            <c:idx val="76"/>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8E-3E9D-4D02-89A1-F89B47B50E83}"/>
              </c:ext>
            </c:extLst>
          </c:dPt>
          <c:dPt>
            <c:idx val="77"/>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90-3E9D-4D02-89A1-F89B47B50E83}"/>
              </c:ext>
            </c:extLst>
          </c:dPt>
          <c:dPt>
            <c:idx val="78"/>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92-3E9D-4D02-89A1-F89B47B50E83}"/>
              </c:ext>
            </c:extLst>
          </c:dPt>
          <c:dPt>
            <c:idx val="79"/>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94-3E9D-4D02-89A1-F89B47B50E83}"/>
              </c:ext>
            </c:extLst>
          </c:dPt>
          <c:dPt>
            <c:idx val="80"/>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96-3E9D-4D02-89A1-F89B47B50E83}"/>
              </c:ext>
            </c:extLst>
          </c:dPt>
          <c:dPt>
            <c:idx val="81"/>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98-3E9D-4D02-89A1-F89B47B50E83}"/>
              </c:ext>
            </c:extLst>
          </c:dPt>
          <c:dPt>
            <c:idx val="82"/>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9A-3E9D-4D02-89A1-F89B47B50E83}"/>
              </c:ext>
            </c:extLst>
          </c:dPt>
          <c:cat>
            <c:strRef>
              <c:f>Sheet1!$A$8:$A$91</c:f>
              <c:strCache>
                <c:ptCount val="83"/>
                <c:pt idx="0">
                  <c:v>Accountant</c:v>
                </c:pt>
                <c:pt idx="1">
                  <c:v>Accounting</c:v>
                </c:pt>
                <c:pt idx="2">
                  <c:v>Administration</c:v>
                </c:pt>
                <c:pt idx="3">
                  <c:v>Administrative</c:v>
                </c:pt>
                <c:pt idx="4">
                  <c:v>Administrator</c:v>
                </c:pt>
                <c:pt idx="5">
                  <c:v>Analyst</c:v>
                </c:pt>
                <c:pt idx="6">
                  <c:v>Apprentice</c:v>
                </c:pt>
                <c:pt idx="7">
                  <c:v>Assistant</c:v>
                </c:pt>
                <c:pt idx="8">
                  <c:v>Associate</c:v>
                </c:pt>
                <c:pt idx="9">
                  <c:v>Attendant</c:v>
                </c:pt>
                <c:pt idx="10">
                  <c:v>Billing</c:v>
                </c:pt>
                <c:pt idx="11">
                  <c:v>Business Development</c:v>
                </c:pt>
                <c:pt idx="12">
                  <c:v>Ceo</c:v>
                </c:pt>
                <c:pt idx="13">
                  <c:v>Cfo</c:v>
                </c:pt>
                <c:pt idx="14">
                  <c:v>Chief Operating Officer</c:v>
                </c:pt>
                <c:pt idx="15">
                  <c:v>Cio</c:v>
                </c:pt>
                <c:pt idx="16">
                  <c:v>Civil Hand</c:v>
                </c:pt>
                <c:pt idx="17">
                  <c:v>Clerical</c:v>
                </c:pt>
                <c:pt idx="18">
                  <c:v>Clerk</c:v>
                </c:pt>
                <c:pt idx="19">
                  <c:v>Construction Manager</c:v>
                </c:pt>
                <c:pt idx="20">
                  <c:v>Contracts</c:v>
                </c:pt>
                <c:pt idx="21">
                  <c:v>Controller</c:v>
                </c:pt>
                <c:pt idx="22">
                  <c:v>Coordinator</c:v>
                </c:pt>
                <c:pt idx="23">
                  <c:v>Cpo</c:v>
                </c:pt>
                <c:pt idx="24">
                  <c:v>Crew Leader</c:v>
                </c:pt>
                <c:pt idx="25">
                  <c:v>Director</c:v>
                </c:pt>
                <c:pt idx="26">
                  <c:v>Drafter</c:v>
                </c:pt>
                <c:pt idx="27">
                  <c:v>Driller</c:v>
                </c:pt>
                <c:pt idx="28">
                  <c:v>Driver</c:v>
                </c:pt>
                <c:pt idx="29">
                  <c:v>Electrician</c:v>
                </c:pt>
                <c:pt idx="30">
                  <c:v>Engineer</c:v>
                </c:pt>
                <c:pt idx="31">
                  <c:v>Estimator</c:v>
                </c:pt>
                <c:pt idx="32">
                  <c:v>Evp</c:v>
                </c:pt>
                <c:pt idx="33">
                  <c:v>Executive</c:v>
                </c:pt>
                <c:pt idx="34">
                  <c:v>Executive Assistant</c:v>
                </c:pt>
                <c:pt idx="35">
                  <c:v>Field Project Manager</c:v>
                </c:pt>
                <c:pt idx="36">
                  <c:v>Field Technician</c:v>
                </c:pt>
                <c:pt idx="37">
                  <c:v>Flagger</c:v>
                </c:pt>
                <c:pt idx="38">
                  <c:v>Foreman</c:v>
                </c:pt>
                <c:pt idx="39">
                  <c:v>General Manager</c:v>
                </c:pt>
                <c:pt idx="40">
                  <c:v>Generalist</c:v>
                </c:pt>
                <c:pt idx="41">
                  <c:v>Groundman</c:v>
                </c:pt>
                <c:pt idx="42">
                  <c:v>Helpdesk</c:v>
                </c:pt>
                <c:pt idx="43">
                  <c:v>Helper</c:v>
                </c:pt>
                <c:pt idx="44">
                  <c:v>Inspector</c:v>
                </c:pt>
                <c:pt idx="45">
                  <c:v>Intern</c:v>
                </c:pt>
                <c:pt idx="46">
                  <c:v>Labor</c:v>
                </c:pt>
                <c:pt idx="47">
                  <c:v>Laborer</c:v>
                </c:pt>
                <c:pt idx="48">
                  <c:v>Lineman</c:v>
                </c:pt>
                <c:pt idx="49">
                  <c:v>Locator</c:v>
                </c:pt>
                <c:pt idx="50">
                  <c:v>Manager</c:v>
                </c:pt>
                <c:pt idx="51">
                  <c:v>Mechanic</c:v>
                </c:pt>
                <c:pt idx="52">
                  <c:v>Model Assistant</c:v>
                </c:pt>
                <c:pt idx="53">
                  <c:v>Operator</c:v>
                </c:pt>
                <c:pt idx="54">
                  <c:v>Planner</c:v>
                </c:pt>
                <c:pt idx="55">
                  <c:v>Principal</c:v>
                </c:pt>
                <c:pt idx="56">
                  <c:v>Program Manager</c:v>
                </c:pt>
                <c:pt idx="57">
                  <c:v>Project Controls</c:v>
                </c:pt>
                <c:pt idx="58">
                  <c:v>Project Coordinator</c:v>
                </c:pt>
                <c:pt idx="59">
                  <c:v>Project Manager</c:v>
                </c:pt>
                <c:pt idx="60">
                  <c:v>Purchasing</c:v>
                </c:pt>
                <c:pt idx="61">
                  <c:v>Recruiter</c:v>
                </c:pt>
                <c:pt idx="62">
                  <c:v>Recruiting</c:v>
                </c:pt>
                <c:pt idx="63">
                  <c:v>Runner</c:v>
                </c:pt>
                <c:pt idx="64">
                  <c:v>Safety</c:v>
                </c:pt>
                <c:pt idx="65">
                  <c:v>Safety Manager</c:v>
                </c:pt>
                <c:pt idx="66">
                  <c:v>Services</c:v>
                </c:pt>
                <c:pt idx="67">
                  <c:v>Shop</c:v>
                </c:pt>
                <c:pt idx="68">
                  <c:v>Specialist</c:v>
                </c:pt>
                <c:pt idx="69">
                  <c:v>Splicer</c:v>
                </c:pt>
                <c:pt idx="70">
                  <c:v>Supervisor</c:v>
                </c:pt>
                <c:pt idx="71">
                  <c:v>Support</c:v>
                </c:pt>
                <c:pt idx="72">
                  <c:v>Svp</c:v>
                </c:pt>
                <c:pt idx="73">
                  <c:v>Technician</c:v>
                </c:pt>
                <c:pt idx="74">
                  <c:v>Tester</c:v>
                </c:pt>
                <c:pt idx="75">
                  <c:v>Top Hand</c:v>
                </c:pt>
                <c:pt idx="76">
                  <c:v>Tower Hand</c:v>
                </c:pt>
                <c:pt idx="77">
                  <c:v>Traffic</c:v>
                </c:pt>
                <c:pt idx="78">
                  <c:v>Vp</c:v>
                </c:pt>
                <c:pt idx="79">
                  <c:v>Warehouse</c:v>
                </c:pt>
                <c:pt idx="80">
                  <c:v>Warehouse Manager</c:v>
                </c:pt>
                <c:pt idx="81">
                  <c:v>Warehouse Technician</c:v>
                </c:pt>
                <c:pt idx="82">
                  <c:v>Welder</c:v>
                </c:pt>
              </c:strCache>
            </c:strRef>
          </c:cat>
          <c:val>
            <c:numRef>
              <c:f>Sheet1!$E$8:$E$91</c:f>
              <c:numCache>
                <c:formatCode>General</c:formatCode>
                <c:ptCount val="83"/>
                <c:pt idx="1">
                  <c:v>3</c:v>
                </c:pt>
                <c:pt idx="2">
                  <c:v>2</c:v>
                </c:pt>
                <c:pt idx="3">
                  <c:v>8</c:v>
                </c:pt>
                <c:pt idx="4">
                  <c:v>8</c:v>
                </c:pt>
                <c:pt idx="7">
                  <c:v>3</c:v>
                </c:pt>
                <c:pt idx="18">
                  <c:v>6</c:v>
                </c:pt>
                <c:pt idx="19">
                  <c:v>3</c:v>
                </c:pt>
                <c:pt idx="21">
                  <c:v>2</c:v>
                </c:pt>
                <c:pt idx="22">
                  <c:v>16</c:v>
                </c:pt>
                <c:pt idx="25">
                  <c:v>7</c:v>
                </c:pt>
                <c:pt idx="26">
                  <c:v>3</c:v>
                </c:pt>
                <c:pt idx="27">
                  <c:v>7</c:v>
                </c:pt>
                <c:pt idx="28">
                  <c:v>6</c:v>
                </c:pt>
                <c:pt idx="29">
                  <c:v>1</c:v>
                </c:pt>
                <c:pt idx="30">
                  <c:v>39</c:v>
                </c:pt>
                <c:pt idx="34">
                  <c:v>1</c:v>
                </c:pt>
                <c:pt idx="35">
                  <c:v>2</c:v>
                </c:pt>
                <c:pt idx="37">
                  <c:v>4</c:v>
                </c:pt>
                <c:pt idx="38">
                  <c:v>33</c:v>
                </c:pt>
                <c:pt idx="41">
                  <c:v>3</c:v>
                </c:pt>
                <c:pt idx="42">
                  <c:v>1</c:v>
                </c:pt>
                <c:pt idx="45">
                  <c:v>4</c:v>
                </c:pt>
                <c:pt idx="47">
                  <c:v>73</c:v>
                </c:pt>
                <c:pt idx="48">
                  <c:v>21</c:v>
                </c:pt>
                <c:pt idx="49">
                  <c:v>1</c:v>
                </c:pt>
                <c:pt idx="50">
                  <c:v>20</c:v>
                </c:pt>
                <c:pt idx="51">
                  <c:v>6</c:v>
                </c:pt>
                <c:pt idx="52">
                  <c:v>2</c:v>
                </c:pt>
                <c:pt idx="53">
                  <c:v>9</c:v>
                </c:pt>
                <c:pt idx="54">
                  <c:v>3</c:v>
                </c:pt>
                <c:pt idx="56">
                  <c:v>2</c:v>
                </c:pt>
                <c:pt idx="59">
                  <c:v>12</c:v>
                </c:pt>
                <c:pt idx="63">
                  <c:v>3</c:v>
                </c:pt>
                <c:pt idx="64">
                  <c:v>1</c:v>
                </c:pt>
                <c:pt idx="65">
                  <c:v>1</c:v>
                </c:pt>
                <c:pt idx="67">
                  <c:v>1</c:v>
                </c:pt>
                <c:pt idx="68">
                  <c:v>2</c:v>
                </c:pt>
                <c:pt idx="69">
                  <c:v>14</c:v>
                </c:pt>
                <c:pt idx="70">
                  <c:v>17</c:v>
                </c:pt>
                <c:pt idx="72">
                  <c:v>1</c:v>
                </c:pt>
                <c:pt idx="73">
                  <c:v>48</c:v>
                </c:pt>
                <c:pt idx="75">
                  <c:v>3</c:v>
                </c:pt>
                <c:pt idx="76">
                  <c:v>3</c:v>
                </c:pt>
                <c:pt idx="77">
                  <c:v>1</c:v>
                </c:pt>
                <c:pt idx="78">
                  <c:v>9</c:v>
                </c:pt>
                <c:pt idx="80">
                  <c:v>1</c:v>
                </c:pt>
                <c:pt idx="81">
                  <c:v>1</c:v>
                </c:pt>
                <c:pt idx="82">
                  <c:v>2</c:v>
                </c:pt>
              </c:numCache>
            </c:numRef>
          </c:val>
          <c:extLst>
            <c:ext xmlns:c16="http://schemas.microsoft.com/office/drawing/2014/chart" uri="{C3380CC4-5D6E-409C-BE32-E72D297353CC}">
              <c16:uniqueId val="{0000029B-3E9D-4D02-89A1-F89B47B50E83}"/>
            </c:ext>
          </c:extLst>
        </c:ser>
        <c:ser>
          <c:idx val="4"/>
          <c:order val="4"/>
          <c:tx>
            <c:strRef>
              <c:f>Sheet1!$F$6:$F$7</c:f>
              <c:strCache>
                <c:ptCount val="1"/>
                <c:pt idx="0">
                  <c:v>5</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29D-3E9D-4D02-89A1-F89B47B50E8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29F-3E9D-4D02-89A1-F89B47B50E8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2A1-3E9D-4D02-89A1-F89B47B50E8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2A3-3E9D-4D02-89A1-F89B47B50E8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2A5-3E9D-4D02-89A1-F89B47B50E8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2A7-3E9D-4D02-89A1-F89B47B50E8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A9-3E9D-4D02-89A1-F89B47B50E8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AB-3E9D-4D02-89A1-F89B47B50E8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AD-3E9D-4D02-89A1-F89B47B50E8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AF-3E9D-4D02-89A1-F89B47B50E83}"/>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B1-3E9D-4D02-89A1-F89B47B50E83}"/>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B3-3E9D-4D02-89A1-F89B47B50E83}"/>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B5-3E9D-4D02-89A1-F89B47B50E83}"/>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B7-3E9D-4D02-89A1-F89B47B50E83}"/>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B9-3E9D-4D02-89A1-F89B47B50E83}"/>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BB-3E9D-4D02-89A1-F89B47B50E83}"/>
              </c:ext>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BD-3E9D-4D02-89A1-F89B47B50E83}"/>
              </c:ext>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BF-3E9D-4D02-89A1-F89B47B50E83}"/>
              </c:ext>
            </c:extLst>
          </c:dPt>
          <c:dPt>
            <c:idx val="18"/>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C1-3E9D-4D02-89A1-F89B47B50E83}"/>
              </c:ext>
            </c:extLst>
          </c:dPt>
          <c:dPt>
            <c:idx val="1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C3-3E9D-4D02-89A1-F89B47B50E83}"/>
              </c:ext>
            </c:extLst>
          </c:dPt>
          <c:dPt>
            <c:idx val="20"/>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C5-3E9D-4D02-89A1-F89B47B50E83}"/>
              </c:ext>
            </c:extLst>
          </c:dPt>
          <c:dPt>
            <c:idx val="21"/>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C7-3E9D-4D02-89A1-F89B47B50E83}"/>
              </c:ext>
            </c:extLst>
          </c:dPt>
          <c:dPt>
            <c:idx val="22"/>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C9-3E9D-4D02-89A1-F89B47B50E83}"/>
              </c:ext>
            </c:extLst>
          </c:dPt>
          <c:dPt>
            <c:idx val="23"/>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CB-3E9D-4D02-89A1-F89B47B50E83}"/>
              </c:ext>
            </c:extLst>
          </c:dPt>
          <c:dPt>
            <c:idx val="24"/>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CD-3E9D-4D02-89A1-F89B47B50E83}"/>
              </c:ext>
            </c:extLst>
          </c:dPt>
          <c:dPt>
            <c:idx val="25"/>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CF-3E9D-4D02-89A1-F89B47B50E83}"/>
              </c:ext>
            </c:extLst>
          </c:dPt>
          <c:dPt>
            <c:idx val="26"/>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D1-3E9D-4D02-89A1-F89B47B50E83}"/>
              </c:ext>
            </c:extLst>
          </c:dPt>
          <c:dPt>
            <c:idx val="27"/>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D3-3E9D-4D02-89A1-F89B47B50E83}"/>
              </c:ext>
            </c:extLst>
          </c:dPt>
          <c:dPt>
            <c:idx val="28"/>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D5-3E9D-4D02-89A1-F89B47B50E83}"/>
              </c:ext>
            </c:extLst>
          </c:dPt>
          <c:dPt>
            <c:idx val="29"/>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D7-3E9D-4D02-89A1-F89B47B50E83}"/>
              </c:ext>
            </c:extLst>
          </c:dPt>
          <c:dPt>
            <c:idx val="30"/>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D9-3E9D-4D02-89A1-F89B47B50E83}"/>
              </c:ext>
            </c:extLst>
          </c:dPt>
          <c:dPt>
            <c:idx val="31"/>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DB-3E9D-4D02-89A1-F89B47B50E83}"/>
              </c:ext>
            </c:extLst>
          </c:dPt>
          <c:dPt>
            <c:idx val="32"/>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DD-3E9D-4D02-89A1-F89B47B50E83}"/>
              </c:ext>
            </c:extLst>
          </c:dPt>
          <c:dPt>
            <c:idx val="33"/>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DF-3E9D-4D02-89A1-F89B47B50E83}"/>
              </c:ext>
            </c:extLst>
          </c:dPt>
          <c:dPt>
            <c:idx val="34"/>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E1-3E9D-4D02-89A1-F89B47B50E83}"/>
              </c:ext>
            </c:extLst>
          </c:dPt>
          <c:dPt>
            <c:idx val="35"/>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E3-3E9D-4D02-89A1-F89B47B50E83}"/>
              </c:ext>
            </c:extLst>
          </c:dPt>
          <c:dPt>
            <c:idx val="36"/>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E5-3E9D-4D02-89A1-F89B47B50E83}"/>
              </c:ext>
            </c:extLst>
          </c:dPt>
          <c:dPt>
            <c:idx val="37"/>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E7-3E9D-4D02-89A1-F89B47B50E83}"/>
              </c:ext>
            </c:extLst>
          </c:dPt>
          <c:dPt>
            <c:idx val="38"/>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E9-3E9D-4D02-89A1-F89B47B50E83}"/>
              </c:ext>
            </c:extLst>
          </c:dPt>
          <c:dPt>
            <c:idx val="39"/>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EB-3E9D-4D02-89A1-F89B47B50E83}"/>
              </c:ext>
            </c:extLst>
          </c:dPt>
          <c:dPt>
            <c:idx val="40"/>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ED-3E9D-4D02-89A1-F89B47B50E83}"/>
              </c:ext>
            </c:extLst>
          </c:dPt>
          <c:dPt>
            <c:idx val="41"/>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EF-3E9D-4D02-89A1-F89B47B50E83}"/>
              </c:ext>
            </c:extLst>
          </c:dPt>
          <c:dPt>
            <c:idx val="42"/>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F1-3E9D-4D02-89A1-F89B47B50E83}"/>
              </c:ext>
            </c:extLst>
          </c:dPt>
          <c:dPt>
            <c:idx val="43"/>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F3-3E9D-4D02-89A1-F89B47B50E83}"/>
              </c:ext>
            </c:extLst>
          </c:dPt>
          <c:dPt>
            <c:idx val="44"/>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F5-3E9D-4D02-89A1-F89B47B50E83}"/>
              </c:ext>
            </c:extLst>
          </c:dPt>
          <c:dPt>
            <c:idx val="45"/>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F7-3E9D-4D02-89A1-F89B47B50E83}"/>
              </c:ext>
            </c:extLst>
          </c:dPt>
          <c:dPt>
            <c:idx val="46"/>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F9-3E9D-4D02-89A1-F89B47B50E83}"/>
              </c:ext>
            </c:extLst>
          </c:dPt>
          <c:dPt>
            <c:idx val="47"/>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FB-3E9D-4D02-89A1-F89B47B50E83}"/>
              </c:ext>
            </c:extLst>
          </c:dPt>
          <c:dPt>
            <c:idx val="48"/>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FD-3E9D-4D02-89A1-F89B47B50E83}"/>
              </c:ext>
            </c:extLst>
          </c:dPt>
          <c:dPt>
            <c:idx val="49"/>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FF-3E9D-4D02-89A1-F89B47B50E83}"/>
              </c:ext>
            </c:extLst>
          </c:dPt>
          <c:dPt>
            <c:idx val="50"/>
            <c:bubble3D val="0"/>
            <c:spPr>
              <a:solidFill>
                <a:schemeClr val="accent3">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01-3E9D-4D02-89A1-F89B47B50E83}"/>
              </c:ext>
            </c:extLst>
          </c:dPt>
          <c:dPt>
            <c:idx val="51"/>
            <c:bubble3D val="0"/>
            <c:spPr>
              <a:solidFill>
                <a:schemeClr val="accent4">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03-3E9D-4D02-89A1-F89B47B50E83}"/>
              </c:ext>
            </c:extLst>
          </c:dPt>
          <c:dPt>
            <c:idx val="52"/>
            <c:bubble3D val="0"/>
            <c:spPr>
              <a:solidFill>
                <a:schemeClr val="accent5">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05-3E9D-4D02-89A1-F89B47B50E83}"/>
              </c:ext>
            </c:extLst>
          </c:dPt>
          <c:dPt>
            <c:idx val="53"/>
            <c:bubble3D val="0"/>
            <c:spPr>
              <a:solidFill>
                <a:schemeClr val="accent6">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07-3E9D-4D02-89A1-F89B47B50E83}"/>
              </c:ext>
            </c:extLst>
          </c:dPt>
          <c:dPt>
            <c:idx val="54"/>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309-3E9D-4D02-89A1-F89B47B50E83}"/>
              </c:ext>
            </c:extLst>
          </c:dPt>
          <c:dPt>
            <c:idx val="55"/>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30B-3E9D-4D02-89A1-F89B47B50E83}"/>
              </c:ext>
            </c:extLst>
          </c:dPt>
          <c:dPt>
            <c:idx val="56"/>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30D-3E9D-4D02-89A1-F89B47B50E83}"/>
              </c:ext>
            </c:extLst>
          </c:dPt>
          <c:dPt>
            <c:idx val="57"/>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30F-3E9D-4D02-89A1-F89B47B50E83}"/>
              </c:ext>
            </c:extLst>
          </c:dPt>
          <c:dPt>
            <c:idx val="58"/>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311-3E9D-4D02-89A1-F89B47B50E83}"/>
              </c:ext>
            </c:extLst>
          </c:dPt>
          <c:dPt>
            <c:idx val="59"/>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313-3E9D-4D02-89A1-F89B47B50E83}"/>
              </c:ext>
            </c:extLst>
          </c:dPt>
          <c:dPt>
            <c:idx val="60"/>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15-3E9D-4D02-89A1-F89B47B50E83}"/>
              </c:ext>
            </c:extLst>
          </c:dPt>
          <c:dPt>
            <c:idx val="61"/>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17-3E9D-4D02-89A1-F89B47B50E83}"/>
              </c:ext>
            </c:extLst>
          </c:dPt>
          <c:dPt>
            <c:idx val="62"/>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19-3E9D-4D02-89A1-F89B47B50E83}"/>
              </c:ext>
            </c:extLst>
          </c:dPt>
          <c:dPt>
            <c:idx val="63"/>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1B-3E9D-4D02-89A1-F89B47B50E83}"/>
              </c:ext>
            </c:extLst>
          </c:dPt>
          <c:dPt>
            <c:idx val="64"/>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1D-3E9D-4D02-89A1-F89B47B50E83}"/>
              </c:ext>
            </c:extLst>
          </c:dPt>
          <c:dPt>
            <c:idx val="65"/>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1F-3E9D-4D02-89A1-F89B47B50E83}"/>
              </c:ext>
            </c:extLst>
          </c:dPt>
          <c:dPt>
            <c:idx val="66"/>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21-3E9D-4D02-89A1-F89B47B50E83}"/>
              </c:ext>
            </c:extLst>
          </c:dPt>
          <c:dPt>
            <c:idx val="67"/>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23-3E9D-4D02-89A1-F89B47B50E83}"/>
              </c:ext>
            </c:extLst>
          </c:dPt>
          <c:dPt>
            <c:idx val="68"/>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25-3E9D-4D02-89A1-F89B47B50E83}"/>
              </c:ext>
            </c:extLst>
          </c:dPt>
          <c:dPt>
            <c:idx val="69"/>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27-3E9D-4D02-89A1-F89B47B50E83}"/>
              </c:ext>
            </c:extLst>
          </c:dPt>
          <c:dPt>
            <c:idx val="70"/>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29-3E9D-4D02-89A1-F89B47B50E83}"/>
              </c:ext>
            </c:extLst>
          </c:dPt>
          <c:dPt>
            <c:idx val="71"/>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2B-3E9D-4D02-89A1-F89B47B50E83}"/>
              </c:ext>
            </c:extLst>
          </c:dPt>
          <c:dPt>
            <c:idx val="72"/>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2D-3E9D-4D02-89A1-F89B47B50E83}"/>
              </c:ext>
            </c:extLst>
          </c:dPt>
          <c:dPt>
            <c:idx val="73"/>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2F-3E9D-4D02-89A1-F89B47B50E83}"/>
              </c:ext>
            </c:extLst>
          </c:dPt>
          <c:dPt>
            <c:idx val="74"/>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31-3E9D-4D02-89A1-F89B47B50E83}"/>
              </c:ext>
            </c:extLst>
          </c:dPt>
          <c:dPt>
            <c:idx val="75"/>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33-3E9D-4D02-89A1-F89B47B50E83}"/>
              </c:ext>
            </c:extLst>
          </c:dPt>
          <c:dPt>
            <c:idx val="76"/>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35-3E9D-4D02-89A1-F89B47B50E83}"/>
              </c:ext>
            </c:extLst>
          </c:dPt>
          <c:dPt>
            <c:idx val="77"/>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37-3E9D-4D02-89A1-F89B47B50E83}"/>
              </c:ext>
            </c:extLst>
          </c:dPt>
          <c:dPt>
            <c:idx val="78"/>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39-3E9D-4D02-89A1-F89B47B50E83}"/>
              </c:ext>
            </c:extLst>
          </c:dPt>
          <c:dPt>
            <c:idx val="79"/>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3B-3E9D-4D02-89A1-F89B47B50E83}"/>
              </c:ext>
            </c:extLst>
          </c:dPt>
          <c:dPt>
            <c:idx val="80"/>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3D-3E9D-4D02-89A1-F89B47B50E83}"/>
              </c:ext>
            </c:extLst>
          </c:dPt>
          <c:dPt>
            <c:idx val="81"/>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3F-3E9D-4D02-89A1-F89B47B50E83}"/>
              </c:ext>
            </c:extLst>
          </c:dPt>
          <c:dPt>
            <c:idx val="82"/>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41-3E9D-4D02-89A1-F89B47B50E83}"/>
              </c:ext>
            </c:extLst>
          </c:dPt>
          <c:cat>
            <c:strRef>
              <c:f>Sheet1!$A$8:$A$91</c:f>
              <c:strCache>
                <c:ptCount val="83"/>
                <c:pt idx="0">
                  <c:v>Accountant</c:v>
                </c:pt>
                <c:pt idx="1">
                  <c:v>Accounting</c:v>
                </c:pt>
                <c:pt idx="2">
                  <c:v>Administration</c:v>
                </c:pt>
                <c:pt idx="3">
                  <c:v>Administrative</c:v>
                </c:pt>
                <c:pt idx="4">
                  <c:v>Administrator</c:v>
                </c:pt>
                <c:pt idx="5">
                  <c:v>Analyst</c:v>
                </c:pt>
                <c:pt idx="6">
                  <c:v>Apprentice</c:v>
                </c:pt>
                <c:pt idx="7">
                  <c:v>Assistant</c:v>
                </c:pt>
                <c:pt idx="8">
                  <c:v>Associate</c:v>
                </c:pt>
                <c:pt idx="9">
                  <c:v>Attendant</c:v>
                </c:pt>
                <c:pt idx="10">
                  <c:v>Billing</c:v>
                </c:pt>
                <c:pt idx="11">
                  <c:v>Business Development</c:v>
                </c:pt>
                <c:pt idx="12">
                  <c:v>Ceo</c:v>
                </c:pt>
                <c:pt idx="13">
                  <c:v>Cfo</c:v>
                </c:pt>
                <c:pt idx="14">
                  <c:v>Chief Operating Officer</c:v>
                </c:pt>
                <c:pt idx="15">
                  <c:v>Cio</c:v>
                </c:pt>
                <c:pt idx="16">
                  <c:v>Civil Hand</c:v>
                </c:pt>
                <c:pt idx="17">
                  <c:v>Clerical</c:v>
                </c:pt>
                <c:pt idx="18">
                  <c:v>Clerk</c:v>
                </c:pt>
                <c:pt idx="19">
                  <c:v>Construction Manager</c:v>
                </c:pt>
                <c:pt idx="20">
                  <c:v>Contracts</c:v>
                </c:pt>
                <c:pt idx="21">
                  <c:v>Controller</c:v>
                </c:pt>
                <c:pt idx="22">
                  <c:v>Coordinator</c:v>
                </c:pt>
                <c:pt idx="23">
                  <c:v>Cpo</c:v>
                </c:pt>
                <c:pt idx="24">
                  <c:v>Crew Leader</c:v>
                </c:pt>
                <c:pt idx="25">
                  <c:v>Director</c:v>
                </c:pt>
                <c:pt idx="26">
                  <c:v>Drafter</c:v>
                </c:pt>
                <c:pt idx="27">
                  <c:v>Driller</c:v>
                </c:pt>
                <c:pt idx="28">
                  <c:v>Driver</c:v>
                </c:pt>
                <c:pt idx="29">
                  <c:v>Electrician</c:v>
                </c:pt>
                <c:pt idx="30">
                  <c:v>Engineer</c:v>
                </c:pt>
                <c:pt idx="31">
                  <c:v>Estimator</c:v>
                </c:pt>
                <c:pt idx="32">
                  <c:v>Evp</c:v>
                </c:pt>
                <c:pt idx="33">
                  <c:v>Executive</c:v>
                </c:pt>
                <c:pt idx="34">
                  <c:v>Executive Assistant</c:v>
                </c:pt>
                <c:pt idx="35">
                  <c:v>Field Project Manager</c:v>
                </c:pt>
                <c:pt idx="36">
                  <c:v>Field Technician</c:v>
                </c:pt>
                <c:pt idx="37">
                  <c:v>Flagger</c:v>
                </c:pt>
                <c:pt idx="38">
                  <c:v>Foreman</c:v>
                </c:pt>
                <c:pt idx="39">
                  <c:v>General Manager</c:v>
                </c:pt>
                <c:pt idx="40">
                  <c:v>Generalist</c:v>
                </c:pt>
                <c:pt idx="41">
                  <c:v>Groundman</c:v>
                </c:pt>
                <c:pt idx="42">
                  <c:v>Helpdesk</c:v>
                </c:pt>
                <c:pt idx="43">
                  <c:v>Helper</c:v>
                </c:pt>
                <c:pt idx="44">
                  <c:v>Inspector</c:v>
                </c:pt>
                <c:pt idx="45">
                  <c:v>Intern</c:v>
                </c:pt>
                <c:pt idx="46">
                  <c:v>Labor</c:v>
                </c:pt>
                <c:pt idx="47">
                  <c:v>Laborer</c:v>
                </c:pt>
                <c:pt idx="48">
                  <c:v>Lineman</c:v>
                </c:pt>
                <c:pt idx="49">
                  <c:v>Locator</c:v>
                </c:pt>
                <c:pt idx="50">
                  <c:v>Manager</c:v>
                </c:pt>
                <c:pt idx="51">
                  <c:v>Mechanic</c:v>
                </c:pt>
                <c:pt idx="52">
                  <c:v>Model Assistant</c:v>
                </c:pt>
                <c:pt idx="53">
                  <c:v>Operator</c:v>
                </c:pt>
                <c:pt idx="54">
                  <c:v>Planner</c:v>
                </c:pt>
                <c:pt idx="55">
                  <c:v>Principal</c:v>
                </c:pt>
                <c:pt idx="56">
                  <c:v>Program Manager</c:v>
                </c:pt>
                <c:pt idx="57">
                  <c:v>Project Controls</c:v>
                </c:pt>
                <c:pt idx="58">
                  <c:v>Project Coordinator</c:v>
                </c:pt>
                <c:pt idx="59">
                  <c:v>Project Manager</c:v>
                </c:pt>
                <c:pt idx="60">
                  <c:v>Purchasing</c:v>
                </c:pt>
                <c:pt idx="61">
                  <c:v>Recruiter</c:v>
                </c:pt>
                <c:pt idx="62">
                  <c:v>Recruiting</c:v>
                </c:pt>
                <c:pt idx="63">
                  <c:v>Runner</c:v>
                </c:pt>
                <c:pt idx="64">
                  <c:v>Safety</c:v>
                </c:pt>
                <c:pt idx="65">
                  <c:v>Safety Manager</c:v>
                </c:pt>
                <c:pt idx="66">
                  <c:v>Services</c:v>
                </c:pt>
                <c:pt idx="67">
                  <c:v>Shop</c:v>
                </c:pt>
                <c:pt idx="68">
                  <c:v>Specialist</c:v>
                </c:pt>
                <c:pt idx="69">
                  <c:v>Splicer</c:v>
                </c:pt>
                <c:pt idx="70">
                  <c:v>Supervisor</c:v>
                </c:pt>
                <c:pt idx="71">
                  <c:v>Support</c:v>
                </c:pt>
                <c:pt idx="72">
                  <c:v>Svp</c:v>
                </c:pt>
                <c:pt idx="73">
                  <c:v>Technician</c:v>
                </c:pt>
                <c:pt idx="74">
                  <c:v>Tester</c:v>
                </c:pt>
                <c:pt idx="75">
                  <c:v>Top Hand</c:v>
                </c:pt>
                <c:pt idx="76">
                  <c:v>Tower Hand</c:v>
                </c:pt>
                <c:pt idx="77">
                  <c:v>Traffic</c:v>
                </c:pt>
                <c:pt idx="78">
                  <c:v>Vp</c:v>
                </c:pt>
                <c:pt idx="79">
                  <c:v>Warehouse</c:v>
                </c:pt>
                <c:pt idx="80">
                  <c:v>Warehouse Manager</c:v>
                </c:pt>
                <c:pt idx="81">
                  <c:v>Warehouse Technician</c:v>
                </c:pt>
                <c:pt idx="82">
                  <c:v>Welder</c:v>
                </c:pt>
              </c:strCache>
            </c:strRef>
          </c:cat>
          <c:val>
            <c:numRef>
              <c:f>Sheet1!$F$8:$F$91</c:f>
              <c:numCache>
                <c:formatCode>General</c:formatCode>
                <c:ptCount val="83"/>
                <c:pt idx="2">
                  <c:v>1</c:v>
                </c:pt>
                <c:pt idx="3">
                  <c:v>3</c:v>
                </c:pt>
                <c:pt idx="4">
                  <c:v>6</c:v>
                </c:pt>
                <c:pt idx="6">
                  <c:v>1</c:v>
                </c:pt>
                <c:pt idx="7">
                  <c:v>2</c:v>
                </c:pt>
                <c:pt idx="8">
                  <c:v>1</c:v>
                </c:pt>
                <c:pt idx="10">
                  <c:v>1</c:v>
                </c:pt>
                <c:pt idx="17">
                  <c:v>2</c:v>
                </c:pt>
                <c:pt idx="18">
                  <c:v>2</c:v>
                </c:pt>
                <c:pt idx="19">
                  <c:v>3</c:v>
                </c:pt>
                <c:pt idx="21">
                  <c:v>1</c:v>
                </c:pt>
                <c:pt idx="22">
                  <c:v>12</c:v>
                </c:pt>
                <c:pt idx="23">
                  <c:v>1</c:v>
                </c:pt>
                <c:pt idx="25">
                  <c:v>4</c:v>
                </c:pt>
                <c:pt idx="27">
                  <c:v>3</c:v>
                </c:pt>
                <c:pt idx="28">
                  <c:v>3</c:v>
                </c:pt>
                <c:pt idx="30">
                  <c:v>31</c:v>
                </c:pt>
                <c:pt idx="37">
                  <c:v>4</c:v>
                </c:pt>
                <c:pt idx="38">
                  <c:v>27</c:v>
                </c:pt>
                <c:pt idx="41">
                  <c:v>10</c:v>
                </c:pt>
                <c:pt idx="47">
                  <c:v>51</c:v>
                </c:pt>
                <c:pt idx="48">
                  <c:v>12</c:v>
                </c:pt>
                <c:pt idx="49">
                  <c:v>2</c:v>
                </c:pt>
                <c:pt idx="50">
                  <c:v>13</c:v>
                </c:pt>
                <c:pt idx="51">
                  <c:v>1</c:v>
                </c:pt>
                <c:pt idx="53">
                  <c:v>3</c:v>
                </c:pt>
                <c:pt idx="56">
                  <c:v>1</c:v>
                </c:pt>
                <c:pt idx="58">
                  <c:v>1</c:v>
                </c:pt>
                <c:pt idx="59">
                  <c:v>8</c:v>
                </c:pt>
                <c:pt idx="67">
                  <c:v>3</c:v>
                </c:pt>
                <c:pt idx="69">
                  <c:v>7</c:v>
                </c:pt>
                <c:pt idx="70">
                  <c:v>10</c:v>
                </c:pt>
                <c:pt idx="73">
                  <c:v>33</c:v>
                </c:pt>
                <c:pt idx="75">
                  <c:v>1</c:v>
                </c:pt>
                <c:pt idx="76">
                  <c:v>4</c:v>
                </c:pt>
                <c:pt idx="78">
                  <c:v>1</c:v>
                </c:pt>
                <c:pt idx="82">
                  <c:v>1</c:v>
                </c:pt>
              </c:numCache>
            </c:numRef>
          </c:val>
          <c:extLst>
            <c:ext xmlns:c16="http://schemas.microsoft.com/office/drawing/2014/chart" uri="{C3380CC4-5D6E-409C-BE32-E72D297353CC}">
              <c16:uniqueId val="{00000342-3E9D-4D02-89A1-F89B47B50E83}"/>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courses.lumenlearning.com/atd-baycollege-introbusiness/chapter/the-organization-chart-and-reporting-structur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      N </a:t>
            </a:r>
            <a:r>
              <a:rPr lang="en-US" sz="2400" dirty="0" err="1">
                <a:latin typeface="Times New Roman" panose="02020603050405020304" pitchFamily="18" charset="0"/>
                <a:cs typeface="Times New Roman" panose="02020603050405020304" pitchFamily="18" charset="0"/>
              </a:rPr>
              <a:t>Sudharsan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      :       312210660</a:t>
            </a:r>
          </a:p>
          <a:p>
            <a:r>
              <a:rPr lang="en-US" sz="2400" dirty="0">
                <a:latin typeface="Times New Roman" panose="02020603050405020304" pitchFamily="18" charset="0"/>
                <a:cs typeface="Times New Roman" panose="02020603050405020304" pitchFamily="18" charset="0"/>
              </a:rPr>
              <a:t>DEPARTMENT      :       Commerce</a:t>
            </a:r>
          </a:p>
          <a:p>
            <a:r>
              <a:rPr lang="en-US" sz="2400">
                <a:latin typeface="Times New Roman" panose="02020603050405020304" pitchFamily="18" charset="0"/>
                <a:cs typeface="Times New Roman" panose="02020603050405020304" pitchFamily="18" charset="0"/>
              </a:rPr>
              <a:t>COLLEGE              </a:t>
            </a:r>
            <a:r>
              <a:rPr lang="en-US" sz="2400" dirty="0">
                <a:latin typeface="Times New Roman" panose="02020603050405020304" pitchFamily="18" charset="0"/>
                <a:cs typeface="Times New Roman" panose="02020603050405020304" pitchFamily="18" charset="0"/>
              </a:rPr>
              <a:t>:        SRM Arts and science College</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ABA7223-057E-55ED-1975-D79B076C9A44}"/>
              </a:ext>
            </a:extLst>
          </p:cNvPr>
          <p:cNvSpPr txBox="1"/>
          <p:nvPr/>
        </p:nvSpPr>
        <p:spPr>
          <a:xfrm>
            <a:off x="1409068" y="1371600"/>
            <a:ext cx="6248400" cy="507831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Data Collection</a:t>
            </a:r>
          </a:p>
          <a:p>
            <a:r>
              <a:rPr lang="en-IN" dirty="0">
                <a:latin typeface="Times New Roman" panose="02020603050405020304" pitchFamily="18" charset="0"/>
                <a:cs typeface="Times New Roman" panose="02020603050405020304" pitchFamily="18" charset="0"/>
              </a:rPr>
              <a:t>1) Employee dataset was downloaded from </a:t>
            </a:r>
            <a:r>
              <a:rPr lang="en-IN" dirty="0" err="1">
                <a:latin typeface="Times New Roman" panose="02020603050405020304" pitchFamily="18" charset="0"/>
                <a:cs typeface="Times New Roman" panose="02020603050405020304" pitchFamily="18" charset="0"/>
              </a:rPr>
              <a:t>edunet</a:t>
            </a:r>
            <a:r>
              <a:rPr lang="en-IN" dirty="0">
                <a:latin typeface="Times New Roman" panose="02020603050405020304" pitchFamily="18" charset="0"/>
                <a:cs typeface="Times New Roman" panose="02020603050405020304" pitchFamily="18" charset="0"/>
              </a:rPr>
              <a:t> dashboard sourced from Kaggle</a:t>
            </a:r>
          </a:p>
          <a:p>
            <a:r>
              <a:rPr lang="en-IN" dirty="0">
                <a:latin typeface="Times New Roman" panose="02020603050405020304" pitchFamily="18" charset="0"/>
                <a:cs typeface="Times New Roman" panose="02020603050405020304" pitchFamily="18" charset="0"/>
              </a:rPr>
              <a:t>Feature Selection</a:t>
            </a:r>
          </a:p>
          <a:p>
            <a:pPr marL="342900" indent="-342900">
              <a:buAutoNum type="arabicParenR"/>
            </a:pPr>
            <a:r>
              <a:rPr lang="en-IN" dirty="0">
                <a:latin typeface="Times New Roman" panose="02020603050405020304" pitchFamily="18" charset="0"/>
                <a:cs typeface="Times New Roman" panose="02020603050405020304" pitchFamily="18" charset="0"/>
              </a:rPr>
              <a:t>Features were selected based on the performance analysis</a:t>
            </a:r>
          </a:p>
          <a:p>
            <a:pPr marL="342900" indent="-342900">
              <a:buAutoNum type="arabicParenR"/>
            </a:pPr>
            <a:r>
              <a:rPr lang="en-IN" dirty="0">
                <a:latin typeface="Times New Roman" panose="02020603050405020304" pitchFamily="18" charset="0"/>
                <a:cs typeface="Times New Roman" panose="02020603050405020304" pitchFamily="18" charset="0"/>
              </a:rPr>
              <a:t>Performance Factor, Work type, Department were selected to analyse the data and find the desired classification.</a:t>
            </a:r>
          </a:p>
          <a:p>
            <a:r>
              <a:rPr lang="en-IN" dirty="0">
                <a:latin typeface="Times New Roman" panose="02020603050405020304" pitchFamily="18" charset="0"/>
                <a:cs typeface="Times New Roman" panose="02020603050405020304" pitchFamily="18" charset="0"/>
              </a:rPr>
              <a:t>Data Cleaning</a:t>
            </a:r>
          </a:p>
          <a:p>
            <a:pPr marL="342900" indent="-342900">
              <a:buAutoNum type="arabicParenR"/>
            </a:pPr>
            <a:r>
              <a:rPr lang="en-IN" dirty="0">
                <a:latin typeface="Times New Roman" panose="02020603050405020304" pitchFamily="18" charset="0"/>
                <a:cs typeface="Times New Roman" panose="02020603050405020304" pitchFamily="18" charset="0"/>
              </a:rPr>
              <a:t>Identified the missing values in the dataset</a:t>
            </a:r>
          </a:p>
          <a:p>
            <a:pPr marL="342900" indent="-342900">
              <a:buAutoNum type="arabicParenR"/>
            </a:pPr>
            <a:r>
              <a:rPr lang="en-IN" dirty="0">
                <a:latin typeface="Times New Roman" panose="02020603050405020304" pitchFamily="18" charset="0"/>
                <a:cs typeface="Times New Roman" panose="02020603050405020304" pitchFamily="18" charset="0"/>
              </a:rPr>
              <a:t>Filtered out the missing values in the dataset</a:t>
            </a:r>
          </a:p>
          <a:p>
            <a:r>
              <a:rPr lang="en-IN" dirty="0">
                <a:latin typeface="Times New Roman" panose="02020603050405020304" pitchFamily="18" charset="0"/>
                <a:cs typeface="Times New Roman" panose="02020603050405020304" pitchFamily="18" charset="0"/>
              </a:rPr>
              <a:t>Performance level</a:t>
            </a:r>
          </a:p>
          <a:p>
            <a:r>
              <a:rPr lang="en-IN" dirty="0">
                <a:latin typeface="Times New Roman" panose="02020603050405020304" pitchFamily="18" charset="0"/>
                <a:cs typeface="Times New Roman" panose="02020603050405020304" pitchFamily="18" charset="0"/>
              </a:rPr>
              <a:t>1) Performance level was calculated based on their Current Employee Rating for each employee.</a:t>
            </a:r>
          </a:p>
          <a:p>
            <a:r>
              <a:rPr lang="en-IN" dirty="0">
                <a:latin typeface="Times New Roman" panose="02020603050405020304" pitchFamily="18" charset="0"/>
                <a:cs typeface="Times New Roman" panose="02020603050405020304" pitchFamily="18" charset="0"/>
              </a:rPr>
              <a:t>Summary</a:t>
            </a:r>
          </a:p>
          <a:p>
            <a:r>
              <a:rPr lang="en-IN" dirty="0">
                <a:latin typeface="Times New Roman" panose="02020603050405020304" pitchFamily="18" charset="0"/>
                <a:cs typeface="Times New Roman" panose="02020603050405020304" pitchFamily="18" charset="0"/>
              </a:rPr>
              <a:t>1) For Summarization Pivot table was created with selected features like Gender and Employee Type as Filter, Employee Rating as Column, Job Description and Business Unit as Rows and Count of Performance levels as Values.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05908"/>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panose="02020603050405020304" pitchFamily="18" charset="0"/>
                <a:cs typeface="Times New Roman" panose="02020603050405020304" pitchFamily="18" charset="0"/>
              </a:rPr>
              <a:t>R</a:t>
            </a:r>
            <a:r>
              <a:rPr sz="3200" spc="-40" dirty="0">
                <a:latin typeface="Times New Roman" panose="02020603050405020304" pitchFamily="18" charset="0"/>
                <a:cs typeface="Times New Roman" panose="02020603050405020304" pitchFamily="18" charset="0"/>
              </a:rPr>
              <a:t>E</a:t>
            </a:r>
            <a:r>
              <a:rPr sz="3200" spc="15" dirty="0">
                <a:latin typeface="Times New Roman" panose="02020603050405020304" pitchFamily="18" charset="0"/>
                <a:cs typeface="Times New Roman" panose="02020603050405020304" pitchFamily="18" charset="0"/>
              </a:rPr>
              <a:t>S</a:t>
            </a:r>
            <a:r>
              <a:rPr sz="3200" spc="-30" dirty="0">
                <a:latin typeface="Times New Roman" panose="02020603050405020304" pitchFamily="18" charset="0"/>
                <a:cs typeface="Times New Roman" panose="02020603050405020304" pitchFamily="18" charset="0"/>
              </a:rPr>
              <a:t>U</a:t>
            </a:r>
            <a:r>
              <a:rPr sz="3200" spc="-405" dirty="0">
                <a:latin typeface="Times New Roman" panose="02020603050405020304" pitchFamily="18" charset="0"/>
                <a:cs typeface="Times New Roman" panose="02020603050405020304" pitchFamily="18" charset="0"/>
              </a:rPr>
              <a:t>L</a:t>
            </a:r>
            <a:r>
              <a:rPr sz="3200"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7C8CAA51-22B8-669C-1FE5-70F17994A812}"/>
              </a:ext>
            </a:extLst>
          </p:cNvPr>
          <p:cNvGraphicFramePr>
            <a:graphicFrameLocks/>
          </p:cNvGraphicFramePr>
          <p:nvPr>
            <p:extLst>
              <p:ext uri="{D42A27DB-BD31-4B8C-83A1-F6EECF244321}">
                <p14:modId xmlns:p14="http://schemas.microsoft.com/office/powerpoint/2010/main" val="1979460711"/>
              </p:ext>
            </p:extLst>
          </p:nvPr>
        </p:nvGraphicFramePr>
        <p:xfrm>
          <a:off x="2286001" y="2019300"/>
          <a:ext cx="5567362" cy="40576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492443"/>
          </a:xfrm>
        </p:spPr>
        <p:txBody>
          <a:bodyPr/>
          <a:lstStyle/>
          <a:p>
            <a:r>
              <a:rPr lang="en-US" sz="3200" dirty="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A3435A2-F06D-CBA7-A4B1-F2F2F8F5ABA0}"/>
              </a:ext>
            </a:extLst>
          </p:cNvPr>
          <p:cNvSpPr txBox="1"/>
          <p:nvPr/>
        </p:nvSpPr>
        <p:spPr>
          <a:xfrm>
            <a:off x="1143000" y="1905000"/>
            <a:ext cx="6400800" cy="1200329"/>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Performance analysis is a crucial role that each organization has to follow to identify the trends and patterns of each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509114"/>
          </a:xfrm>
          <a:prstGeom prst="rect">
            <a:avLst/>
          </a:prstGeom>
        </p:spPr>
        <p:txBody>
          <a:bodyPr vert="horz" wrap="square" lIns="0" tIns="16510" rIns="0" bIns="0" rtlCol="0">
            <a:spAutoFit/>
          </a:bodyPr>
          <a:lstStyle/>
          <a:p>
            <a:pPr marL="12700">
              <a:lnSpc>
                <a:spcPct val="100000"/>
              </a:lnSpc>
              <a:spcBef>
                <a:spcPts val="130"/>
              </a:spcBef>
            </a:pPr>
            <a:r>
              <a:rPr sz="3200" spc="5" dirty="0">
                <a:latin typeface="Times New Roman" panose="02020603050405020304" pitchFamily="18" charset="0"/>
                <a:cs typeface="Times New Roman" panose="02020603050405020304" pitchFamily="18" charset="0"/>
              </a:rPr>
              <a:t>PROJECT</a:t>
            </a:r>
            <a:r>
              <a:rPr sz="3200" spc="-85" dirty="0">
                <a:latin typeface="Times New Roman" panose="02020603050405020304" pitchFamily="18" charset="0"/>
                <a:cs typeface="Times New Roman" panose="02020603050405020304" pitchFamily="18" charset="0"/>
              </a:rPr>
              <a:t> </a:t>
            </a:r>
            <a:r>
              <a:rPr sz="3200" spc="25" dirty="0">
                <a:latin typeface="Times New Roman" panose="02020603050405020304" pitchFamily="18" charset="0"/>
                <a:cs typeface="Times New Roman" panose="02020603050405020304" pitchFamily="18" charset="0"/>
              </a:rPr>
              <a:t>TITLE</a:t>
            </a:r>
            <a:endParaRPr sz="320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077218"/>
          </a:xfrm>
          <a:prstGeom prst="rect">
            <a:avLst/>
          </a:prstGeom>
          <a:noFill/>
        </p:spPr>
        <p:txBody>
          <a:bodyPr wrap="square" rtlCol="0">
            <a:spAutoFit/>
          </a:bodyPr>
          <a:lstStyle/>
          <a:p>
            <a:r>
              <a:rPr lang="en-US" sz="3200" b="1" dirty="0">
                <a:solidFill>
                  <a:srgbClr val="0F0F0F"/>
                </a:solidFill>
                <a:latin typeface="Times New Roman" panose="02020603050405020304" pitchFamily="18" charset="0"/>
                <a:cs typeface="Times New Roman" panose="02020603050405020304" pitchFamily="18" charset="0"/>
              </a:rPr>
              <a:t>Employee Performance Analysis in each department using </a:t>
            </a:r>
            <a:r>
              <a:rPr lang="en-US" sz="3200" b="1" dirty="0" err="1">
                <a:solidFill>
                  <a:srgbClr val="0F0F0F"/>
                </a:solidFill>
                <a:latin typeface="Times New Roman" panose="02020603050405020304" pitchFamily="18" charset="0"/>
                <a:cs typeface="Times New Roman" panose="02020603050405020304" pitchFamily="18" charset="0"/>
              </a:rPr>
              <a:t>Ms</a:t>
            </a:r>
            <a:r>
              <a:rPr lang="en-US" sz="3200" b="1" dirty="0">
                <a:solidFill>
                  <a:srgbClr val="0F0F0F"/>
                </a:solidFill>
                <a:latin typeface="Times New Roman" panose="02020603050405020304" pitchFamily="18" charset="0"/>
                <a:cs typeface="Times New Roman" panose="02020603050405020304" pitchFamily="18" charset="0"/>
              </a:rPr>
              <a:t> excel</a:t>
            </a:r>
            <a:endParaRPr lang="en-IN" sz="32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05908"/>
          </a:xfrm>
          <a:prstGeom prst="rect">
            <a:avLst/>
          </a:prstGeom>
        </p:spPr>
        <p:txBody>
          <a:bodyPr vert="horz" wrap="square" lIns="0" tIns="13335" rIns="0" bIns="0" rtlCol="0">
            <a:spAutoFit/>
          </a:bodyPr>
          <a:lstStyle/>
          <a:p>
            <a:pPr marL="12700">
              <a:lnSpc>
                <a:spcPct val="100000"/>
              </a:lnSpc>
              <a:spcBef>
                <a:spcPts val="105"/>
              </a:spcBef>
            </a:pPr>
            <a:r>
              <a:rPr sz="3200" spc="25" dirty="0">
                <a:latin typeface="Times New Roman" panose="02020603050405020304" pitchFamily="18" charset="0"/>
                <a:cs typeface="Times New Roman" panose="02020603050405020304" pitchFamily="18" charset="0"/>
              </a:rPr>
              <a:t>A</a:t>
            </a:r>
            <a:r>
              <a:rPr sz="3200" spc="-5" dirty="0">
                <a:latin typeface="Times New Roman" panose="02020603050405020304" pitchFamily="18" charset="0"/>
                <a:cs typeface="Times New Roman" panose="02020603050405020304" pitchFamily="18" charset="0"/>
              </a:rPr>
              <a:t>G</a:t>
            </a:r>
            <a:r>
              <a:rPr sz="3200" spc="-35" dirty="0">
                <a:latin typeface="Times New Roman" panose="02020603050405020304" pitchFamily="18" charset="0"/>
                <a:cs typeface="Times New Roman" panose="02020603050405020304" pitchFamily="18" charset="0"/>
              </a:rPr>
              <a:t>E</a:t>
            </a:r>
            <a:r>
              <a:rPr sz="3200" spc="15" dirty="0">
                <a:latin typeface="Times New Roman" panose="02020603050405020304" pitchFamily="18" charset="0"/>
                <a:cs typeface="Times New Roman" panose="02020603050405020304" pitchFamily="18" charset="0"/>
              </a:rPr>
              <a:t>N</a:t>
            </a:r>
            <a:r>
              <a:rPr sz="3200"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390876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Dataset Description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Results and </a:t>
            </a:r>
            <a:r>
              <a:rPr lang="en-US" sz="2400" dirty="0">
                <a:solidFill>
                  <a:srgbClr val="0D0D0D"/>
                </a:solidFill>
                <a:latin typeface="Times New Roman" panose="02020603050405020304" pitchFamily="18" charset="0"/>
                <a:cs typeface="Times New Roman" panose="02020603050405020304" pitchFamily="18" charset="0"/>
              </a:rPr>
              <a:t>Discussion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93394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spc="-20" dirty="0">
                <a:latin typeface="Times New Roman" panose="02020603050405020304" pitchFamily="18" charset="0"/>
                <a:cs typeface="Times New Roman" panose="02020603050405020304" pitchFamily="18" charset="0"/>
              </a:rPr>
              <a:t>P</a:t>
            </a:r>
            <a:r>
              <a:rPr sz="3200" spc="15" dirty="0">
                <a:latin typeface="Times New Roman" panose="02020603050405020304" pitchFamily="18" charset="0"/>
                <a:cs typeface="Times New Roman" panose="02020603050405020304" pitchFamily="18" charset="0"/>
              </a:rPr>
              <a:t>ROB</a:t>
            </a:r>
            <a:r>
              <a:rPr sz="3200" spc="55" dirty="0">
                <a:latin typeface="Times New Roman" panose="02020603050405020304" pitchFamily="18" charset="0"/>
                <a:cs typeface="Times New Roman" panose="02020603050405020304" pitchFamily="18" charset="0"/>
              </a:rPr>
              <a:t>L</a:t>
            </a:r>
            <a:r>
              <a:rPr sz="3200" spc="-20" dirty="0">
                <a:latin typeface="Times New Roman" panose="02020603050405020304" pitchFamily="18" charset="0"/>
                <a:cs typeface="Times New Roman" panose="02020603050405020304" pitchFamily="18" charset="0"/>
              </a:rPr>
              <a:t>E</a:t>
            </a:r>
            <a:r>
              <a:rPr sz="3200" spc="20" dirty="0">
                <a:latin typeface="Times New Roman" panose="02020603050405020304" pitchFamily="18" charset="0"/>
                <a:cs typeface="Times New Roman" panose="02020603050405020304" pitchFamily="18" charset="0"/>
              </a:rPr>
              <a:t>M</a:t>
            </a:r>
            <a:r>
              <a:rPr lang="en-IN" sz="3200" spc="20"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S</a:t>
            </a:r>
            <a:r>
              <a:rPr sz="3200" spc="-370" dirty="0">
                <a:latin typeface="Times New Roman" panose="02020603050405020304" pitchFamily="18" charset="0"/>
                <a:cs typeface="Times New Roman" panose="02020603050405020304" pitchFamily="18" charset="0"/>
              </a:rPr>
              <a:t>T</a:t>
            </a:r>
            <a:r>
              <a:rPr sz="3200" spc="-375" dirty="0">
                <a:latin typeface="Times New Roman" panose="02020603050405020304" pitchFamily="18" charset="0"/>
                <a:cs typeface="Times New Roman" panose="02020603050405020304" pitchFamily="18" charset="0"/>
              </a:rPr>
              <a:t>A</a:t>
            </a:r>
            <a:r>
              <a:rPr sz="3200" spc="15" dirty="0">
                <a:latin typeface="Times New Roman" panose="02020603050405020304" pitchFamily="18" charset="0"/>
                <a:cs typeface="Times New Roman" panose="02020603050405020304" pitchFamily="18" charset="0"/>
              </a:rPr>
              <a:t>T</a:t>
            </a:r>
            <a:r>
              <a:rPr sz="3200" spc="-10" dirty="0">
                <a:latin typeface="Times New Roman" panose="02020603050405020304" pitchFamily="18" charset="0"/>
                <a:cs typeface="Times New Roman" panose="02020603050405020304" pitchFamily="18" charset="0"/>
              </a:rPr>
              <a:t>E</a:t>
            </a:r>
            <a:r>
              <a:rPr sz="3200" spc="-20" dirty="0">
                <a:latin typeface="Times New Roman" panose="02020603050405020304" pitchFamily="18" charset="0"/>
                <a:cs typeface="Times New Roman" panose="02020603050405020304" pitchFamily="18" charset="0"/>
              </a:rPr>
              <a:t>ME</a:t>
            </a:r>
            <a:r>
              <a:rPr sz="3200" spc="10" dirty="0">
                <a:latin typeface="Times New Roman" panose="02020603050405020304" pitchFamily="18" charset="0"/>
                <a:cs typeface="Times New Roman" panose="02020603050405020304" pitchFamily="18" charset="0"/>
              </a:rPr>
              <a:t>NT</a:t>
            </a:r>
            <a:br>
              <a:rPr lang="en-IN" sz="3200" spc="10" dirty="0">
                <a:latin typeface="Times New Roman" panose="02020603050405020304" pitchFamily="18" charset="0"/>
                <a:cs typeface="Times New Roman" panose="02020603050405020304" pitchFamily="18" charset="0"/>
              </a:rPr>
            </a:br>
            <a:br>
              <a:rPr lang="en-IN" sz="4250" spc="10" dirty="0"/>
            </a:br>
            <a:r>
              <a:rPr lang="en-IN" sz="2400" b="0" spc="10" dirty="0">
                <a:latin typeface="Times New Roman" panose="02020603050405020304" pitchFamily="18" charset="0"/>
                <a:cs typeface="Times New Roman" panose="02020603050405020304" pitchFamily="18" charset="0"/>
              </a:rPr>
              <a:t>Employee Performance analysis is calculated for each department to increase the fundings and necessary measures to improve the performance of lowest performing department.</a:t>
            </a:r>
            <a:br>
              <a:rPr lang="en-IN" sz="2400" spc="10" dirty="0">
                <a:latin typeface="Times New Roman" panose="02020603050405020304" pitchFamily="18" charset="0"/>
                <a:cs typeface="Times New Roman" panose="02020603050405020304" pitchFamily="18" charset="0"/>
              </a:rPr>
            </a:br>
            <a:br>
              <a:rPr lang="en-IN" sz="4250" spc="10" dirty="0"/>
            </a:br>
            <a:br>
              <a:rPr lang="en-IN" sz="4250" spc="10" dirty="0"/>
            </a:br>
            <a:br>
              <a:rPr lang="en-IN" sz="4250" spc="10" dirty="0"/>
            </a:br>
            <a:br>
              <a:rPr lang="en-IN" sz="4250" spc="10" dirty="0"/>
            </a:b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200" spc="5" dirty="0">
                <a:latin typeface="Times New Roman" panose="02020603050405020304" pitchFamily="18" charset="0"/>
                <a:cs typeface="Times New Roman" panose="02020603050405020304" pitchFamily="18" charset="0"/>
              </a:rPr>
              <a:t>PROJECT</a:t>
            </a:r>
            <a:r>
              <a:rPr lang="en-IN" sz="3200" spc="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OVERVIEW</a:t>
            </a:r>
            <a:endParaRPr sz="32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lgn="l"/>
            <a:r>
              <a:rPr lang="en-IN" sz="2400" b="0" i="0" dirty="0">
                <a:solidFill>
                  <a:srgbClr val="0D0D0D"/>
                </a:solidFill>
                <a:effectLst/>
                <a:latin typeface="Times New Roman" panose="02020603050405020304" pitchFamily="18" charset="0"/>
                <a:cs typeface="Times New Roman" panose="02020603050405020304" pitchFamily="18" charset="0"/>
              </a:rPr>
              <a:t>Employ</a:t>
            </a:r>
            <a:r>
              <a:rPr lang="en-IN" sz="2400" dirty="0">
                <a:solidFill>
                  <a:srgbClr val="0D0D0D"/>
                </a:solidFill>
                <a:latin typeface="Times New Roman" panose="02020603050405020304" pitchFamily="18" charset="0"/>
                <a:cs typeface="Times New Roman" panose="02020603050405020304" pitchFamily="18" charset="0"/>
              </a:rPr>
              <a:t>ee performance analysis was done over various factor to identify the trends and pattern of employee performance for each department. Using this performance scale the exact situation and considerations needed for each department can be planned and executed to improve the performance by next term cycle.</a:t>
            </a: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001556"/>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r>
              <a:rPr sz="3200" spc="5" dirty="0"/>
              <a:t>?</a:t>
            </a:r>
            <a:endParaRPr sz="25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08A417AE-C421-5D3B-351D-91505459A8D5}"/>
              </a:ext>
            </a:extLst>
          </p:cNvPr>
          <p:cNvSpPr txBox="1"/>
          <p:nvPr/>
        </p:nvSpPr>
        <p:spPr>
          <a:xfrm>
            <a:off x="723900" y="1905000"/>
            <a:ext cx="4772026" cy="1938992"/>
          </a:xfrm>
          <a:prstGeom prst="rect">
            <a:avLst/>
          </a:prstGeom>
          <a:noFill/>
        </p:spPr>
        <p:txBody>
          <a:bodyPr wrap="square" rtlCol="0">
            <a:spAutoFit/>
          </a:bodyPr>
          <a:lstStyle/>
          <a:p>
            <a:pPr marL="285750" indent="-285750">
              <a:buFont typeface="Arial" panose="020B0604020202020204" pitchFamily="34" charset="0"/>
              <a:buChar char="•"/>
            </a:pPr>
            <a:r>
              <a:rPr lang="en-IN" sz="2400" spc="5" dirty="0"/>
              <a:t>Employees</a:t>
            </a:r>
          </a:p>
          <a:p>
            <a:pPr marL="285750" indent="-285750">
              <a:buFont typeface="Arial" panose="020B0604020202020204" pitchFamily="34" charset="0"/>
              <a:buChar char="•"/>
            </a:pPr>
            <a:r>
              <a:rPr lang="en-IN" sz="2400" spc="5" dirty="0"/>
              <a:t>Employers</a:t>
            </a:r>
          </a:p>
          <a:p>
            <a:pPr marL="285750" indent="-285750">
              <a:buFont typeface="Arial" panose="020B0604020202020204" pitchFamily="34" charset="0"/>
              <a:buChar char="•"/>
            </a:pPr>
            <a:r>
              <a:rPr lang="en-IN" sz="2400" spc="5" dirty="0"/>
              <a:t>Managers </a:t>
            </a:r>
          </a:p>
          <a:p>
            <a:pPr marL="285750" indent="-285750">
              <a:buFont typeface="Arial" panose="020B0604020202020204" pitchFamily="34" charset="0"/>
              <a:buChar char="•"/>
            </a:pPr>
            <a:r>
              <a:rPr lang="en-IN" sz="2400" spc="5" dirty="0"/>
              <a:t>Business Person (Analyst) </a:t>
            </a:r>
          </a:p>
          <a:p>
            <a:pPr marL="285750" indent="-285750">
              <a:buFont typeface="Arial" panose="020B0604020202020204" pitchFamily="34" charset="0"/>
              <a:buChar char="•"/>
            </a:pPr>
            <a:r>
              <a:rPr lang="en-IN" sz="2400" spc="5" dirty="0"/>
              <a:t>Organization</a:t>
            </a:r>
            <a:endParaRPr lang="en-IN" sz="2400" dirty="0"/>
          </a:p>
        </p:txBody>
      </p:sp>
      <p:pic>
        <p:nvPicPr>
          <p:cNvPr id="10" name="Picture 9" descr="A diagram of a company organization&#10;&#10;Description automatically generated">
            <a:extLst>
              <a:ext uri="{FF2B5EF4-FFF2-40B4-BE49-F238E27FC236}">
                <a16:creationId xmlns:a16="http://schemas.microsoft.com/office/drawing/2014/main" id="{BAE9B32D-97F6-9533-6B0D-ABA6C4B2CBA5}"/>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521764" y="1695450"/>
            <a:ext cx="4662946" cy="318620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951F982-7BEE-8AE1-9C47-B97F35976D23}"/>
              </a:ext>
            </a:extLst>
          </p:cNvPr>
          <p:cNvSpPr txBox="1"/>
          <p:nvPr/>
        </p:nvSpPr>
        <p:spPr>
          <a:xfrm>
            <a:off x="3124200" y="2059282"/>
            <a:ext cx="5334000" cy="3046988"/>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Conditional Formatting- for missing data</a:t>
            </a:r>
          </a:p>
          <a:p>
            <a:r>
              <a:rPr lang="en-IN" sz="2400" dirty="0">
                <a:latin typeface="Times New Roman" panose="02020603050405020304" pitchFamily="18" charset="0"/>
                <a:cs typeface="Times New Roman" panose="02020603050405020304" pitchFamily="18" charset="0"/>
              </a:rPr>
              <a:t>Filter – to remove unnecessary data</a:t>
            </a:r>
          </a:p>
          <a:p>
            <a:r>
              <a:rPr lang="en-IN" sz="2400" dirty="0">
                <a:latin typeface="Times New Roman" panose="02020603050405020304" pitchFamily="18" charset="0"/>
                <a:cs typeface="Times New Roman" panose="02020603050405020304" pitchFamily="18" charset="0"/>
              </a:rPr>
              <a:t>Formula – to calculate the performance of the employee</a:t>
            </a:r>
          </a:p>
          <a:p>
            <a:r>
              <a:rPr lang="en-IN" sz="2400" dirty="0">
                <a:latin typeface="Times New Roman" panose="02020603050405020304" pitchFamily="18" charset="0"/>
                <a:cs typeface="Times New Roman" panose="02020603050405020304" pitchFamily="18" charset="0"/>
              </a:rPr>
              <a:t>Pivot – to get the summary about the classified data</a:t>
            </a:r>
          </a:p>
          <a:p>
            <a:r>
              <a:rPr lang="en-IN" sz="2400" dirty="0">
                <a:latin typeface="Times New Roman" panose="02020603050405020304" pitchFamily="18" charset="0"/>
                <a:cs typeface="Times New Roman" panose="02020603050405020304" pitchFamily="18" charset="0"/>
              </a:rPr>
              <a:t>Pie Chart – a visual representation about the desired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492443"/>
          </a:xfrm>
        </p:spPr>
        <p:txBody>
          <a:bodyPr/>
          <a:lstStyle/>
          <a:p>
            <a:r>
              <a:rPr lang="en-IN" sz="3200"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208DF707-60A5-57C2-4C7F-F77DDC6C47DB}"/>
              </a:ext>
            </a:extLst>
          </p:cNvPr>
          <p:cNvSpPr txBox="1"/>
          <p:nvPr/>
        </p:nvSpPr>
        <p:spPr>
          <a:xfrm>
            <a:off x="755332" y="1752600"/>
            <a:ext cx="7169468" cy="3693319"/>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Employee Dataset sourced from Kaggle</a:t>
            </a:r>
          </a:p>
          <a:p>
            <a:r>
              <a:rPr lang="en-IN" sz="2400" dirty="0">
                <a:latin typeface="Times New Roman" panose="02020603050405020304" pitchFamily="18" charset="0"/>
                <a:cs typeface="Times New Roman" panose="02020603050405020304" pitchFamily="18" charset="0"/>
              </a:rPr>
              <a:t>The dataset consists of 26 features</a:t>
            </a:r>
          </a:p>
          <a:p>
            <a:r>
              <a:rPr lang="en-IN" sz="2400" dirty="0">
                <a:latin typeface="Times New Roman" panose="02020603050405020304" pitchFamily="18" charset="0"/>
                <a:cs typeface="Times New Roman" panose="02020603050405020304" pitchFamily="18" charset="0"/>
              </a:rPr>
              <a:t>Features considered for the classification</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Employee Id – Numeric</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Employee Name – Text</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Employee Type</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Performance Level</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Gender – Male, Female</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Employee Rating - Numeric</a:t>
            </a:r>
          </a:p>
          <a:p>
            <a:r>
              <a:rPr lang="en-IN" dirty="0"/>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509114"/>
          </a:xfrm>
          <a:prstGeom prst="rect">
            <a:avLst/>
          </a:prstGeom>
        </p:spPr>
        <p:txBody>
          <a:bodyPr vert="horz" wrap="square" lIns="0" tIns="16510" rIns="0" bIns="0" rtlCol="0">
            <a:spAutoFit/>
          </a:bodyPr>
          <a:lstStyle/>
          <a:p>
            <a:pPr marL="12700">
              <a:lnSpc>
                <a:spcPct val="100000"/>
              </a:lnSpc>
              <a:spcBef>
                <a:spcPts val="130"/>
              </a:spcBef>
            </a:pPr>
            <a:r>
              <a:rPr sz="3200" spc="15" dirty="0">
                <a:latin typeface="Times New Roman" panose="02020603050405020304" pitchFamily="18" charset="0"/>
                <a:cs typeface="Times New Roman" panose="02020603050405020304" pitchFamily="18" charset="0"/>
              </a:rPr>
              <a:t>THE</a:t>
            </a:r>
            <a:r>
              <a:rPr sz="3200" spc="20" dirty="0">
                <a:latin typeface="Times New Roman" panose="02020603050405020304" pitchFamily="18" charset="0"/>
                <a:cs typeface="Times New Roman" panose="02020603050405020304" pitchFamily="18" charset="0"/>
              </a:rPr>
              <a:t> </a:t>
            </a:r>
            <a:r>
              <a:rPr lang="en-US" sz="3200" spc="20" dirty="0">
                <a:latin typeface="Times New Roman" panose="02020603050405020304" pitchFamily="18" charset="0"/>
                <a:cs typeface="Times New Roman" panose="02020603050405020304" pitchFamily="18" charset="0"/>
              </a:rPr>
              <a:t>"</a:t>
            </a:r>
            <a:r>
              <a:rPr sz="3200" spc="10" dirty="0">
                <a:latin typeface="Times New Roman" panose="02020603050405020304" pitchFamily="18" charset="0"/>
                <a:cs typeface="Times New Roman" panose="02020603050405020304" pitchFamily="18" charset="0"/>
              </a:rPr>
              <a:t>WOW</a:t>
            </a:r>
            <a:r>
              <a:rPr lang="en-US" sz="3200" spc="10" dirty="0">
                <a:latin typeface="Times New Roman" panose="02020603050405020304" pitchFamily="18" charset="0"/>
                <a:cs typeface="Times New Roman" panose="02020603050405020304" pitchFamily="18" charset="0"/>
              </a:rPr>
              <a:t>"</a:t>
            </a:r>
            <a:r>
              <a:rPr sz="3200" spc="8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IN</a:t>
            </a:r>
            <a:r>
              <a:rPr sz="3200" spc="-5"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OUR</a:t>
            </a:r>
            <a:r>
              <a:rPr sz="3200" spc="-10"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SOLUTION</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30643" y="1672965"/>
            <a:ext cx="8534018" cy="1508105"/>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Performance Factor Formula = =IFS(Z2&gt;=5,"Very High",Z2&gt;=4,"High",Z2&gt;=3,"modrate",Z2&gt;=2,"low",Z2&gt;=1," Very low")</a:t>
            </a: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TotalTime>
  <Words>451</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Employee Performance analysis is calculated for each department to increase the fundings and necessary measures to improve the performance of lowest performing department.      </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Sudharsan Narayanan</dc:creator>
  <cp:lastModifiedBy>Gokul N</cp:lastModifiedBy>
  <cp:revision>13</cp:revision>
  <dcterms:created xsi:type="dcterms:W3CDTF">2024-03-29T15:07:22Z</dcterms:created>
  <dcterms:modified xsi:type="dcterms:W3CDTF">2024-08-30T09:28:10Z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