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4" r:id="rId4"/>
    <p:sldId id="265" r:id="rId5"/>
    <p:sldId id="266" r:id="rId6"/>
    <p:sldId id="267" r:id="rId7"/>
    <p:sldId id="268" r:id="rId8"/>
    <p:sldId id="269" r:id="rId10"/>
    <p:sldId id="271" r:id="rId11"/>
    <p:sldId id="270" r:id="rId12"/>
    <p:sldId id="272" r:id="rId13"/>
    <p:sldId id="273" r:id="rId14"/>
    <p:sldId id="274" r:id="rId15"/>
    <p:sldId id="260" r:id="rId16"/>
    <p:sldId id="261" r:id="rId17"/>
    <p:sldId id="277" r:id="rId18"/>
    <p:sldId id="278" r:id="rId19"/>
    <p:sldId id="279" r:id="rId20"/>
    <p:sldId id="280" r:id="rId21"/>
    <p:sldId id="281" r:id="rId22"/>
    <p:sldId id="282" r:id="rId23"/>
    <p:sldId id="283" r:id="rId24"/>
    <p:sldId id="284"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F06A7B6-B98C-41F0-AB4A-BB7B42199BB9}"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8991C97-D5ED-4525-A683-C2D807D9323E}"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F06A7B6-B98C-41F0-AB4A-BB7B42199BB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F06A7B6-B98C-41F0-AB4A-BB7B42199BB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F06A7B6-B98C-41F0-AB4A-BB7B42199BB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F06A7B6-B98C-41F0-AB4A-BB7B42199BB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F06A7B6-B98C-41F0-AB4A-BB7B42199BB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F06A7B6-B98C-41F0-AB4A-BB7B42199BB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F06A7B6-B98C-41F0-AB4A-BB7B42199BB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F06A7B6-B98C-41F0-AB4A-BB7B42199BB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F06A7B6-B98C-41F0-AB4A-BB7B42199BB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F06A7B6-B98C-41F0-AB4A-BB7B42199BB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F06A7B6-B98C-41F0-AB4A-BB7B42199BB9}"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8991C97-D5ED-4525-A683-C2D807D9323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05" y="692785"/>
            <a:ext cx="8207375" cy="3650615"/>
          </a:xfrm>
        </p:spPr>
        <p:txBody>
          <a:bodyPr/>
          <a:lstStyle/>
          <a:p>
            <a:r>
              <a:rPr lang="en-IN" dirty="0" smtClean="0">
                <a:latin typeface="Times New Roman" panose="02020603050405020304" charset="0"/>
                <a:cs typeface="Times New Roman" panose="02020603050405020304" charset="0"/>
              </a:rPr>
              <a:t>Doctor Appointment System</a:t>
            </a:r>
            <a:endParaRPr lang="en-IN" dirty="0" smtClean="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5616575" y="4220845"/>
            <a:ext cx="3607435" cy="2376170"/>
          </a:xfrm>
        </p:spPr>
        <p:txBody>
          <a:bodyPr/>
          <a:lstStyle/>
          <a:p>
            <a:r>
              <a:rPr lang="en-IN" altLang="en-US"/>
              <a:t>      </a:t>
            </a:r>
            <a:r>
              <a:rPr lang="en-IN" altLang="en-US" sz="2000"/>
              <a:t>  </a:t>
            </a:r>
            <a:r>
              <a:rPr lang="en-IN" altLang="en-US" sz="2000">
                <a:latin typeface="Times New Roman" panose="02020603050405020304" charset="0"/>
                <a:cs typeface="Times New Roman" panose="02020603050405020304" charset="0"/>
              </a:rPr>
              <a:t> Presented By</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              Anusha                  </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              Nagendra</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              Sudha Rani</a:t>
            </a:r>
            <a:endParaRPr lang="en-I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UML Diagrams</a:t>
            </a:r>
            <a:endParaRPr lang="en-IN" altLang="en-US">
              <a:latin typeface="Times New Roman" panose="02020603050405020304" charset="0"/>
              <a:cs typeface="Times New Roman" panose="02020603050405020304" charset="0"/>
            </a:endParaRPr>
          </a:p>
        </p:txBody>
      </p:sp>
      <p:pic>
        <p:nvPicPr>
          <p:cNvPr id="1073742896" name="image2.jpeg"/>
          <p:cNvPicPr>
            <a:picLocks noChangeAspect="1"/>
          </p:cNvPicPr>
          <p:nvPr>
            <p:ph idx="1"/>
          </p:nvPr>
        </p:nvPicPr>
        <p:blipFill>
          <a:blip r:embed="rId1"/>
          <a:stretch>
            <a:fillRect/>
          </a:stretch>
        </p:blipFill>
        <p:spPr>
          <a:xfrm>
            <a:off x="2555875" y="1052830"/>
            <a:ext cx="4123690" cy="4561205"/>
          </a:xfrm>
          <a:prstGeom prst="rect">
            <a:avLst/>
          </a:prstGeom>
          <a:noFill/>
          <a:ln w="9525">
            <a:noFill/>
          </a:ln>
        </p:spPr>
      </p:pic>
      <p:sp>
        <p:nvSpPr>
          <p:cNvPr id="4" name="Text Box 3"/>
          <p:cNvSpPr txBox="1"/>
          <p:nvPr/>
        </p:nvSpPr>
        <p:spPr>
          <a:xfrm>
            <a:off x="2774950" y="6069330"/>
            <a:ext cx="3411855" cy="368300"/>
          </a:xfrm>
          <a:prstGeom prst="rect">
            <a:avLst/>
          </a:prstGeom>
          <a:noFill/>
        </p:spPr>
        <p:txBody>
          <a:bodyPr wrap="square" rtlCol="0">
            <a:spAutoFit/>
          </a:bodyPr>
          <a:p>
            <a:r>
              <a:rPr lang="en-IN" altLang="en-US"/>
              <a:t>        </a:t>
            </a:r>
            <a:r>
              <a:rPr lang="en-IN" altLang="en-US">
                <a:latin typeface="Times New Roman" panose="02020603050405020304" charset="0"/>
                <a:cs typeface="Times New Roman" panose="02020603050405020304" charset="0"/>
              </a:rPr>
              <a:t>  </a:t>
            </a:r>
            <a:r>
              <a:rPr lang="en-IN" altLang="en-US" b="1">
                <a:latin typeface="Times New Roman" panose="02020603050405020304" charset="0"/>
                <a:cs typeface="Times New Roman" panose="02020603050405020304" charset="0"/>
              </a:rPr>
              <a:t>UseCase Diagram</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621" name="Content Placeholder -2147482622" descr="UML Diagram"/>
          <p:cNvPicPr>
            <a:picLocks noChangeAspect="1"/>
          </p:cNvPicPr>
          <p:nvPr>
            <p:ph idx="1"/>
          </p:nvPr>
        </p:nvPicPr>
        <p:blipFill>
          <a:blip r:embed="rId1"/>
          <a:srcRect t="508"/>
          <a:stretch>
            <a:fillRect/>
          </a:stretch>
        </p:blipFill>
        <p:spPr>
          <a:xfrm>
            <a:off x="2555875" y="764540"/>
            <a:ext cx="4311015" cy="4526280"/>
          </a:xfrm>
          <a:prstGeom prst="rect">
            <a:avLst/>
          </a:prstGeom>
          <a:noFill/>
          <a:ln w="9525">
            <a:noFill/>
          </a:ln>
        </p:spPr>
      </p:pic>
      <p:sp>
        <p:nvSpPr>
          <p:cNvPr id="4" name="Text Box 3"/>
          <p:cNvSpPr txBox="1"/>
          <p:nvPr/>
        </p:nvSpPr>
        <p:spPr>
          <a:xfrm>
            <a:off x="2332990" y="5733415"/>
            <a:ext cx="4477385" cy="398780"/>
          </a:xfrm>
          <a:prstGeom prst="rect">
            <a:avLst/>
          </a:prstGeom>
          <a:noFill/>
        </p:spPr>
        <p:txBody>
          <a:bodyPr wrap="square" rtlCol="0">
            <a:spAutoFit/>
          </a:bodyPr>
          <a:p>
            <a:pPr algn="ctr"/>
            <a:r>
              <a:rPr lang="en-IN" altLang="en-US"/>
              <a:t> </a:t>
            </a:r>
            <a:r>
              <a:rPr lang="en-IN" altLang="en-US" b="1"/>
              <a:t> </a:t>
            </a:r>
            <a:r>
              <a:rPr lang="en-IN" altLang="en-US" sz="2000" b="1">
                <a:latin typeface="Times New Roman" panose="02020603050405020304" charset="0"/>
                <a:cs typeface="Times New Roman" panose="02020603050405020304" charset="0"/>
              </a:rPr>
              <a:t>Class Diagram</a:t>
            </a:r>
            <a:endParaRPr lang="en-IN" altLang="en-US" sz="2000" b="1">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3742901" name="image4.jpeg"/>
          <p:cNvPicPr>
            <a:picLocks noChangeAspect="1"/>
          </p:cNvPicPr>
          <p:nvPr>
            <p:ph idx="1"/>
          </p:nvPr>
        </p:nvPicPr>
        <p:blipFill>
          <a:blip r:embed="rId1"/>
          <a:stretch>
            <a:fillRect/>
          </a:stretch>
        </p:blipFill>
        <p:spPr>
          <a:xfrm>
            <a:off x="683260" y="549910"/>
            <a:ext cx="7974330" cy="4526280"/>
          </a:xfrm>
          <a:prstGeom prst="rect">
            <a:avLst/>
          </a:prstGeom>
          <a:noFill/>
          <a:ln w="9525">
            <a:noFill/>
          </a:ln>
        </p:spPr>
      </p:pic>
      <p:sp>
        <p:nvSpPr>
          <p:cNvPr id="4" name="Text Box 3"/>
          <p:cNvSpPr txBox="1"/>
          <p:nvPr/>
        </p:nvSpPr>
        <p:spPr>
          <a:xfrm>
            <a:off x="2339340" y="5733415"/>
            <a:ext cx="3973195" cy="398780"/>
          </a:xfrm>
          <a:prstGeom prst="rect">
            <a:avLst/>
          </a:prstGeom>
          <a:noFill/>
        </p:spPr>
        <p:txBody>
          <a:bodyPr wrap="square" rtlCol="0">
            <a:spAutoFit/>
          </a:bodyPr>
          <a:p>
            <a:pPr algn="ctr"/>
            <a:r>
              <a:rPr lang="en-IN" altLang="en-US" sz="2000" b="1">
                <a:latin typeface="Times New Roman" panose="02020603050405020304" charset="0"/>
                <a:cs typeface="Times New Roman" panose="02020603050405020304" charset="0"/>
              </a:rPr>
              <a:t>Sequence Diagram</a:t>
            </a:r>
            <a:endParaRPr lang="en-IN" altLang="en-US" sz="2000" b="1">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charset="0"/>
                <a:cs typeface="Times New Roman" panose="02020603050405020304" charset="0"/>
              </a:rPr>
              <a:t>Login Page</a:t>
            </a:r>
            <a:endParaRPr lang="en-US" dirty="0">
              <a:latin typeface="Times New Roman" panose="02020603050405020304" charset="0"/>
              <a:cs typeface="Times New Roman" panose="02020603050405020304" charset="0"/>
            </a:endParaRPr>
          </a:p>
        </p:txBody>
      </p:sp>
      <p:pic>
        <p:nvPicPr>
          <p:cNvPr id="4" name="Content Placeholder 3" descr="Screenshot (6).png"/>
          <p:cNvPicPr>
            <a:picLocks noGrp="1" noChangeAspect="1"/>
          </p:cNvPicPr>
          <p:nvPr>
            <p:ph idx="1"/>
          </p:nvPr>
        </p:nvPicPr>
        <p:blipFill>
          <a:blip r:embed="rId1"/>
          <a:stretch>
            <a:fillRect/>
          </a:stretch>
        </p:blipFill>
        <p:spPr>
          <a:xfrm>
            <a:off x="546957" y="1600200"/>
            <a:ext cx="8050085" cy="452596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Admin Registration Page</a:t>
            </a:r>
            <a:endParaRPr lang="en-IN" altLang="en-US" dirty="0">
              <a:latin typeface="Times New Roman" panose="02020603050405020304" charset="0"/>
              <a:cs typeface="Times New Roman" panose="02020603050405020304" charset="0"/>
            </a:endParaRPr>
          </a:p>
        </p:txBody>
      </p:sp>
      <p:pic>
        <p:nvPicPr>
          <p:cNvPr id="4" name="Content Placeholder 3" descr="Screenshot (7).png"/>
          <p:cNvPicPr>
            <a:picLocks noGrp="1" noChangeAspect="1"/>
          </p:cNvPicPr>
          <p:nvPr>
            <p:ph idx="1"/>
          </p:nvPr>
        </p:nvPicPr>
        <p:blipFill>
          <a:blip r:embed="rId1"/>
          <a:stretch>
            <a:fillRect/>
          </a:stretch>
        </p:blipFill>
        <p:spPr>
          <a:xfrm>
            <a:off x="546957" y="1600200"/>
            <a:ext cx="8050085" cy="45259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Main Page</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8.57.39 PM"/>
          <p:cNvPicPr>
            <a:picLocks noChangeAspect="1"/>
          </p:cNvPicPr>
          <p:nvPr>
            <p:ph idx="1"/>
          </p:nvPr>
        </p:nvPicPr>
        <p:blipFill>
          <a:blip r:embed="rId1"/>
          <a:stretch>
            <a:fillRect/>
          </a:stretch>
        </p:blipFill>
        <p:spPr>
          <a:xfrm>
            <a:off x="542925" y="1600200"/>
            <a:ext cx="8057515" cy="4526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Doctor Registration Page</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8.58.01 PM"/>
          <p:cNvPicPr>
            <a:picLocks noChangeAspect="1"/>
          </p:cNvPicPr>
          <p:nvPr>
            <p:ph idx="1"/>
          </p:nvPr>
        </p:nvPicPr>
        <p:blipFill>
          <a:blip r:embed="rId1"/>
          <a:stretch>
            <a:fillRect/>
          </a:stretch>
        </p:blipFill>
        <p:spPr>
          <a:xfrm>
            <a:off x="542925" y="1600200"/>
            <a:ext cx="8057515" cy="45262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Doctors List </a:t>
            </a:r>
            <a:endParaRPr lang="en-IN" altLang="en-US">
              <a:latin typeface="Times New Roman" panose="02020603050405020304" charset="0"/>
              <a:cs typeface="Times New Roman" panose="02020603050405020304" charset="0"/>
            </a:endParaRPr>
          </a:p>
        </p:txBody>
      </p:sp>
      <p:pic>
        <p:nvPicPr>
          <p:cNvPr id="6" name="Content Placeholder 5" descr="WhatsApp Image 2022-03-15 at 8.57.39 PM"/>
          <p:cNvPicPr>
            <a:picLocks noChangeAspect="1"/>
          </p:cNvPicPr>
          <p:nvPr>
            <p:ph idx="1"/>
          </p:nvPr>
        </p:nvPicPr>
        <p:blipFill>
          <a:blip r:embed="rId1"/>
          <a:stretch>
            <a:fillRect/>
          </a:stretch>
        </p:blipFill>
        <p:spPr>
          <a:xfrm>
            <a:off x="542925" y="1482090"/>
            <a:ext cx="8057515" cy="46443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Patient Registration Page</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11.18.40 PM"/>
          <p:cNvPicPr>
            <a:picLocks noChangeAspect="1"/>
          </p:cNvPicPr>
          <p:nvPr>
            <p:ph idx="1"/>
          </p:nvPr>
        </p:nvPicPr>
        <p:blipFill>
          <a:blip r:embed="rId1"/>
          <a:stretch>
            <a:fillRect/>
          </a:stretch>
        </p:blipFill>
        <p:spPr>
          <a:xfrm>
            <a:off x="611505" y="1628775"/>
            <a:ext cx="8057515" cy="45262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Patients List</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11.13.58 PM"/>
          <p:cNvPicPr>
            <a:picLocks noChangeAspect="1"/>
          </p:cNvPicPr>
          <p:nvPr>
            <p:ph idx="1"/>
          </p:nvPr>
        </p:nvPicPr>
        <p:blipFill>
          <a:blip r:embed="rId1"/>
          <a:stretch>
            <a:fillRect/>
          </a:stretch>
        </p:blipFill>
        <p:spPr>
          <a:xfrm>
            <a:off x="542925" y="1628775"/>
            <a:ext cx="8057515" cy="4526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buFont typeface="Wingdings" panose="05000000000000000000" charset="0"/>
              <a:buChar char="Ø"/>
            </a:pPr>
            <a:r>
              <a:rPr sz="2000"/>
              <a:t> </a:t>
            </a:r>
            <a:r>
              <a:rPr sz="2400">
                <a:latin typeface="Times New Roman" panose="02020603050405020304" charset="0"/>
                <a:cs typeface="Times New Roman" panose="02020603050405020304" charset="0"/>
              </a:rPr>
              <a:t>The Doctor Appointment booking system is a web application that gives a solution to the polyclinic patients.</a:t>
            </a:r>
            <a:endParaRPr sz="2400">
              <a:latin typeface="Times New Roman" panose="02020603050405020304" charset="0"/>
              <a:cs typeface="Times New Roman" panose="02020603050405020304" charset="0"/>
            </a:endParaRPr>
          </a:p>
          <a:p>
            <a:pPr algn="just">
              <a:buFont typeface="Wingdings" panose="05000000000000000000" charset="0"/>
              <a:buChar char="Ø"/>
            </a:pPr>
            <a:endParaRPr sz="2400">
              <a:latin typeface="Times New Roman" panose="02020603050405020304" charset="0"/>
              <a:cs typeface="Times New Roman" panose="02020603050405020304" charset="0"/>
            </a:endParaRPr>
          </a:p>
          <a:p>
            <a:pPr algn="just">
              <a:buFont typeface="Wingdings" panose="05000000000000000000" charset="0"/>
              <a:buChar char="Ø"/>
            </a:pPr>
            <a:r>
              <a:rPr sz="2400">
                <a:latin typeface="Times New Roman" panose="02020603050405020304" charset="0"/>
                <a:cs typeface="Times New Roman" panose="02020603050405020304" charset="0"/>
              </a:rPr>
              <a:t>This system manages complete booking details in a single application and in a single database.</a:t>
            </a:r>
            <a:endParaRPr sz="2400">
              <a:latin typeface="Times New Roman" panose="02020603050405020304" charset="0"/>
              <a:cs typeface="Times New Roman" panose="02020603050405020304" charset="0"/>
            </a:endParaRPr>
          </a:p>
          <a:p>
            <a:pPr algn="just">
              <a:buFont typeface="Wingdings" panose="05000000000000000000" charset="0"/>
              <a:buChar char="Ø"/>
            </a:pPr>
            <a:endParaRPr sz="2400">
              <a:latin typeface="Times New Roman" panose="02020603050405020304" charset="0"/>
              <a:cs typeface="Times New Roman" panose="02020603050405020304" charset="0"/>
            </a:endParaRPr>
          </a:p>
          <a:p>
            <a:pPr algn="just">
              <a:buFont typeface="Wingdings" panose="05000000000000000000" charset="0"/>
              <a:buChar char="Ø"/>
            </a:pPr>
            <a:r>
              <a:rPr sz="2400">
                <a:latin typeface="Times New Roman" panose="02020603050405020304" charset="0"/>
                <a:cs typeface="Times New Roman" panose="02020603050405020304" charset="0"/>
              </a:rPr>
              <a:t> The users will use this system to handle all the functionalities easily.</a:t>
            </a:r>
            <a:endParaRPr sz="2400">
              <a:latin typeface="Times New Roman" panose="02020603050405020304" charset="0"/>
              <a:cs typeface="Times New Roman" panose="02020603050405020304" charset="0"/>
            </a:endParaRPr>
          </a:p>
          <a:p>
            <a:pPr marL="0" indent="0" algn="just">
              <a:buFont typeface="Wingdings" panose="05000000000000000000" charset="0"/>
              <a:buNone/>
            </a:pPr>
            <a:endParaRPr sz="2400">
              <a:latin typeface="Times New Roman" panose="02020603050405020304" charset="0"/>
              <a:cs typeface="Times New Roman" panose="02020603050405020304" charset="0"/>
            </a:endParaRPr>
          </a:p>
          <a:p>
            <a:pPr algn="just">
              <a:buFont typeface="Wingdings" panose="05000000000000000000" charset="0"/>
              <a:buChar char="Ø"/>
            </a:pPr>
            <a:r>
              <a:rPr sz="2400">
                <a:latin typeface="Times New Roman" panose="02020603050405020304" charset="0"/>
                <a:cs typeface="Times New Roman" panose="02020603050405020304" charset="0"/>
              </a:rPr>
              <a:t>The intentions of the system are to reduce overtime pay and increase the number of patients that can be treated accu</a:t>
            </a:r>
            <a:r>
              <a:rPr sz="2400"/>
              <a:t>rately</a:t>
            </a:r>
            <a:r>
              <a:rPr lang="en-IN" sz="2400"/>
              <a:t>.</a:t>
            </a:r>
            <a:endParaRPr sz="2400"/>
          </a:p>
          <a:p>
            <a:pPr algn="just"/>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Contact Us Page</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8.58.57 PM (1)"/>
          <p:cNvPicPr>
            <a:picLocks noChangeAspect="1"/>
          </p:cNvPicPr>
          <p:nvPr>
            <p:ph idx="1"/>
          </p:nvPr>
        </p:nvPicPr>
        <p:blipFill>
          <a:blip r:embed="rId1"/>
          <a:stretch>
            <a:fillRect/>
          </a:stretch>
        </p:blipFill>
        <p:spPr>
          <a:xfrm>
            <a:off x="542925" y="1600200"/>
            <a:ext cx="8057515" cy="45262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Advantages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sz="2400">
                <a:latin typeface="Times New Roman" panose="02020603050405020304" charset="0"/>
                <a:cs typeface="Times New Roman" panose="02020603050405020304" charset="0"/>
              </a:rPr>
              <a:t>Multiple Locations and multiple doctors.</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24*7 booking: Anytime Anywhere.</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Access appointments on your computer, laptop and mobile phone.</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Organise your schedule better.</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Patients are increasingly looking at convenient ways to book appointments. They prefer to use options available on their mobile or laptop to book appointments.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T</a:t>
            </a:r>
            <a:r>
              <a:rPr lang="en-US" sz="2400">
                <a:latin typeface="Times New Roman" panose="02020603050405020304" charset="0"/>
                <a:cs typeface="Times New Roman" panose="02020603050405020304" charset="0"/>
              </a:rPr>
              <a:t>he pandemic has made sure that digital modes are embraced even by sections of society that was either hesitant earlier or had limited access to the internet or such tools. Patients are also likely to be more welcoming of these tools.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2277110"/>
            <a:ext cx="8229600" cy="2442210"/>
          </a:xfrm>
        </p:spPr>
        <p:txBody>
          <a:bodyPr/>
          <a:p>
            <a:pPr algn="just"/>
            <a:r>
              <a:rPr lang="en-IN" altLang="en-US" sz="8000">
                <a:latin typeface="Times New Roman" panose="02020603050405020304" charset="0"/>
                <a:cs typeface="Times New Roman" panose="02020603050405020304" charset="0"/>
              </a:rPr>
              <a:t>    THANK YOU</a:t>
            </a:r>
            <a:endParaRPr lang="en-IN" altLang="en-US" sz="8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Objective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The system aims to help the patients to make appointments online through the internet and track their records through it. </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Doctor Appointment Booking System has been facing problems due to its paper-based appointment system. With the increase in the number of patients visiting, it has become difficult to manage the appointment system manually.</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List of Modules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sz="2400">
                <a:latin typeface="Times New Roman" panose="02020603050405020304" charset="0"/>
                <a:cs typeface="Times New Roman" panose="02020603050405020304" charset="0"/>
              </a:rPr>
              <a:t>Admin</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Doctor</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Patient</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Admin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 Admin module allows system administrator to set up back-end of the system and perform basic system configuration, mainly definition of predefined drop-down fields, definition of classes time schedule, etc.</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Admin can also set up overall system security settings such as required password strength, inactive session time out, inactive accounts lock out, password reset period, etc. Important part of security is audit log – any changes in the system are logged here – so it’s easy to check who changed/removed what, at what time, what was the original value and what is the new value set.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Doctor</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Doctor Management System allows registering the doctors, working in a hospital as well as their clinic details. It helps in the duty management of doctors and updates them complete appointment details with a patient health history.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Patient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Patients will be the main users. The system is also designed to be user-friendly. Patients can view their appointment history and doctor’s details and timings. And also can make appointments online.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Software Interface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Front end:</a:t>
            </a:r>
            <a:r>
              <a:rPr lang="en-IN" altLang="en-US" sz="2400">
                <a:latin typeface="Times New Roman" panose="02020603050405020304" charset="0"/>
                <a:cs typeface="Times New Roman" panose="02020603050405020304" charset="0"/>
              </a:rPr>
              <a:t> HTML,CSS,JavaScript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Language: J</a:t>
            </a:r>
            <a:r>
              <a:rPr lang="en-IN" altLang="en-US" sz="2400">
                <a:latin typeface="Times New Roman" panose="02020603050405020304" charset="0"/>
                <a:cs typeface="Times New Roman" panose="02020603050405020304" charset="0"/>
              </a:rPr>
              <a:t>ava Spring Boot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Back End: </a:t>
            </a:r>
            <a:r>
              <a:rPr lang="en-IN" altLang="en-US" sz="2400">
                <a:latin typeface="Times New Roman" panose="02020603050405020304" charset="0"/>
                <a:cs typeface="Times New Roman" panose="02020603050405020304" charset="0"/>
              </a:rPr>
              <a:t>Oracle 11g</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Hardware Interface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Processor: Intel Pentium4 2.00GHz or above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Memory: 512MB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Hard Disk Drive: 40MB or above</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2950</Words>
  <Application>WPS Presentation</Application>
  <PresentationFormat>On-screen Show (4:3)</PresentationFormat>
  <Paragraphs>97</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Calibri</vt:lpstr>
      <vt:lpstr>Microsoft YaHei</vt:lpstr>
      <vt:lpstr>Arial Unicode MS</vt:lpstr>
      <vt:lpstr>Wingdings</vt:lpstr>
      <vt:lpstr>Elephant</vt:lpstr>
      <vt:lpstr>Forte</vt:lpstr>
      <vt:lpstr>Times New Roman</vt:lpstr>
      <vt:lpstr>Algerian</vt:lpstr>
      <vt:lpstr>Orange Waves</vt:lpstr>
      <vt:lpstr>Doctor Appointment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Login from</vt:lpstr>
      <vt:lpstr>Register form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 System</dc:title>
  <dc:creator>Lenovo</dc:creator>
  <cp:lastModifiedBy>Chandu</cp:lastModifiedBy>
  <cp:revision>5</cp:revision>
  <dcterms:created xsi:type="dcterms:W3CDTF">2022-03-15T16:07:00Z</dcterms:created>
  <dcterms:modified xsi:type="dcterms:W3CDTF">2022-03-15T18:22:11Z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1932B09B0B2B4803969684279C0B358E</vt:lpwstr>
  </property>
  <property fmtid="{D5CDD505-2E9C-101B-9397-08002B2CF9AE}" pid="3" name="KSOProductBuildVer">
    <vt:lpwstr>1033-11.2.0.11029</vt:lpwstr>
  </property>
</Properties>
</file>