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13"/>
  </p:notesMasterIdLst>
  <p:sldIdLst>
    <p:sldId id="256" r:id="rId2"/>
    <p:sldId id="257" r:id="rId3"/>
    <p:sldId id="258" r:id="rId4"/>
    <p:sldId id="259" r:id="rId5"/>
    <p:sldId id="260" r:id="rId6"/>
    <p:sldId id="342" r:id="rId7"/>
    <p:sldId id="261" r:id="rId8"/>
    <p:sldId id="343" r:id="rId9"/>
    <p:sldId id="262" r:id="rId10"/>
    <p:sldId id="263" r:id="rId11"/>
    <p:sldId id="264" r:id="rId12"/>
  </p:sldIdLst>
  <p:sldSz cx="9144000" cy="5143500" type="screen16x9"/>
  <p:notesSz cx="6858000" cy="9144000"/>
  <p:embeddedFontLst>
    <p:embeddedFont>
      <p:font typeface="Anton" pitchFamily="2" charset="0"/>
      <p:regular r:id="rId14"/>
    </p:embeddedFont>
    <p:embeddedFont>
      <p:font typeface="DM Sans"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5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83EDEB-CE41-4702-9061-3FA90187551D}">
  <a:tblStyle styleId="{7F83EDEB-CE41-4702-9061-3FA9018755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692" y="64"/>
      </p:cViewPr>
      <p:guideLst>
        <p:guide orient="horz" pos="55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6944f10153fc3f1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6944f10153fc3f1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6f1c4480e8_0_26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6f1c4480e8_0_26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6e761df84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6e761df84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6944f10153fc3f1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6944f10153fc3f1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6e761df84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6e761df84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6944f10153fc3f1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6944f10153fc3f1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6944f10153fc3f1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6944f10153fc3f1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784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6f1c4480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6f1c4480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6944f10153fc3f1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6944f10153fc3f1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29125" y="-114775"/>
            <a:ext cx="9354300" cy="5337300"/>
          </a:xfrm>
          <a:prstGeom prst="rect">
            <a:avLst/>
          </a:prstGeom>
          <a:solidFill>
            <a:schemeClr val="dk1">
              <a:alpha val="156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454838" y="1421550"/>
            <a:ext cx="492678" cy="560744"/>
          </a:xfrm>
          <a:custGeom>
            <a:avLst/>
            <a:gdLst/>
            <a:ahLst/>
            <a:cxnLst/>
            <a:rect l="l" t="t" r="r" b="b"/>
            <a:pathLst>
              <a:path w="9996" h="11377" extrusionOk="0">
                <a:moveTo>
                  <a:pt x="4999" y="1132"/>
                </a:moveTo>
                <a:lnTo>
                  <a:pt x="8945" y="3410"/>
                </a:lnTo>
                <a:lnTo>
                  <a:pt x="8945" y="7967"/>
                </a:lnTo>
                <a:lnTo>
                  <a:pt x="4999" y="10246"/>
                </a:lnTo>
                <a:lnTo>
                  <a:pt x="1053" y="7967"/>
                </a:lnTo>
                <a:lnTo>
                  <a:pt x="1053" y="3410"/>
                </a:lnTo>
                <a:lnTo>
                  <a:pt x="4999" y="1132"/>
                </a:lnTo>
                <a:close/>
                <a:moveTo>
                  <a:pt x="4998" y="1"/>
                </a:moveTo>
                <a:cubicBezTo>
                  <a:pt x="4907" y="1"/>
                  <a:pt x="4817" y="24"/>
                  <a:pt x="4736" y="71"/>
                </a:cubicBezTo>
                <a:lnTo>
                  <a:pt x="264" y="2652"/>
                </a:lnTo>
                <a:cubicBezTo>
                  <a:pt x="101" y="2745"/>
                  <a:pt x="2" y="2919"/>
                  <a:pt x="2" y="3108"/>
                </a:cubicBezTo>
                <a:lnTo>
                  <a:pt x="2" y="8270"/>
                </a:lnTo>
                <a:cubicBezTo>
                  <a:pt x="1" y="8458"/>
                  <a:pt x="101" y="8632"/>
                  <a:pt x="264" y="8726"/>
                </a:cubicBezTo>
                <a:lnTo>
                  <a:pt x="4736" y="11307"/>
                </a:lnTo>
                <a:cubicBezTo>
                  <a:pt x="4815" y="11353"/>
                  <a:pt x="4905" y="11377"/>
                  <a:pt x="4999" y="11377"/>
                </a:cubicBezTo>
                <a:cubicBezTo>
                  <a:pt x="5091" y="11377"/>
                  <a:pt x="5181" y="11353"/>
                  <a:pt x="5260" y="11307"/>
                </a:cubicBezTo>
                <a:lnTo>
                  <a:pt x="9732" y="8726"/>
                </a:lnTo>
                <a:cubicBezTo>
                  <a:pt x="9895" y="8632"/>
                  <a:pt x="9995" y="8458"/>
                  <a:pt x="9995" y="8270"/>
                </a:cubicBezTo>
                <a:lnTo>
                  <a:pt x="9995" y="3108"/>
                </a:lnTo>
                <a:cubicBezTo>
                  <a:pt x="9995" y="2919"/>
                  <a:pt x="9895" y="2745"/>
                  <a:pt x="9732" y="2652"/>
                </a:cubicBezTo>
                <a:lnTo>
                  <a:pt x="5260" y="71"/>
                </a:lnTo>
                <a:cubicBezTo>
                  <a:pt x="5179" y="24"/>
                  <a:pt x="5089" y="1"/>
                  <a:pt x="49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450800" y="1033725"/>
            <a:ext cx="234769" cy="213405"/>
          </a:xfrm>
          <a:custGeom>
            <a:avLst/>
            <a:gdLst/>
            <a:ahLst/>
            <a:cxnLst/>
            <a:rect l="l" t="t" r="r" b="b"/>
            <a:pathLst>
              <a:path w="5989" h="5444" extrusionOk="0">
                <a:moveTo>
                  <a:pt x="2991" y="1"/>
                </a:moveTo>
                <a:cubicBezTo>
                  <a:pt x="1760" y="1"/>
                  <a:pt x="644" y="843"/>
                  <a:pt x="347" y="2095"/>
                </a:cubicBezTo>
                <a:cubicBezTo>
                  <a:pt x="1" y="3556"/>
                  <a:pt x="904" y="5024"/>
                  <a:pt x="2367" y="5370"/>
                </a:cubicBezTo>
                <a:cubicBezTo>
                  <a:pt x="2578" y="5420"/>
                  <a:pt x="2789" y="5444"/>
                  <a:pt x="2997" y="5444"/>
                </a:cubicBezTo>
                <a:cubicBezTo>
                  <a:pt x="4229" y="5444"/>
                  <a:pt x="5346" y="4601"/>
                  <a:pt x="5642" y="3350"/>
                </a:cubicBezTo>
                <a:cubicBezTo>
                  <a:pt x="5989" y="1887"/>
                  <a:pt x="5085" y="421"/>
                  <a:pt x="3622" y="75"/>
                </a:cubicBezTo>
                <a:cubicBezTo>
                  <a:pt x="3411" y="25"/>
                  <a:pt x="3199" y="1"/>
                  <a:pt x="2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959500" y="-128662"/>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76425" y="-275812"/>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7519241">
            <a:off x="5162119" y="4368139"/>
            <a:ext cx="1233931" cy="1173076"/>
          </a:xfrm>
          <a:prstGeom prst="pentagon">
            <a:avLst>
              <a:gd name="hf" fmla="val 105146"/>
              <a:gd name="vf" fmla="val 110557"/>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623775" y="3106263"/>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48450" y="4791063"/>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834550" y="4747513"/>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71950" y="-361950"/>
            <a:ext cx="5043729" cy="5823732"/>
          </a:xfrm>
          <a:custGeom>
            <a:avLst/>
            <a:gdLst/>
            <a:ahLst/>
            <a:cxnLst/>
            <a:rect l="l" t="t" r="r" b="b"/>
            <a:pathLst>
              <a:path w="22451" h="25923" extrusionOk="0">
                <a:moveTo>
                  <a:pt x="11226" y="1"/>
                </a:moveTo>
                <a:lnTo>
                  <a:pt x="1" y="6481"/>
                </a:lnTo>
                <a:lnTo>
                  <a:pt x="1" y="19442"/>
                </a:lnTo>
                <a:lnTo>
                  <a:pt x="11226" y="25922"/>
                </a:lnTo>
                <a:lnTo>
                  <a:pt x="22450" y="19442"/>
                </a:lnTo>
                <a:lnTo>
                  <a:pt x="22450" y="6481"/>
                </a:lnTo>
                <a:lnTo>
                  <a:pt x="11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79375" y="4643925"/>
            <a:ext cx="234769" cy="213405"/>
          </a:xfrm>
          <a:custGeom>
            <a:avLst/>
            <a:gdLst/>
            <a:ahLst/>
            <a:cxnLst/>
            <a:rect l="l" t="t" r="r" b="b"/>
            <a:pathLst>
              <a:path w="5989" h="5444" extrusionOk="0">
                <a:moveTo>
                  <a:pt x="2991" y="1"/>
                </a:moveTo>
                <a:cubicBezTo>
                  <a:pt x="1760" y="1"/>
                  <a:pt x="644" y="843"/>
                  <a:pt x="347" y="2095"/>
                </a:cubicBezTo>
                <a:cubicBezTo>
                  <a:pt x="1" y="3556"/>
                  <a:pt x="904" y="5024"/>
                  <a:pt x="2367" y="5370"/>
                </a:cubicBezTo>
                <a:cubicBezTo>
                  <a:pt x="2578" y="5420"/>
                  <a:pt x="2789" y="5444"/>
                  <a:pt x="2997" y="5444"/>
                </a:cubicBezTo>
                <a:cubicBezTo>
                  <a:pt x="4229" y="5444"/>
                  <a:pt x="5346" y="4601"/>
                  <a:pt x="5642" y="3350"/>
                </a:cubicBezTo>
                <a:cubicBezTo>
                  <a:pt x="5989" y="1887"/>
                  <a:pt x="5085" y="421"/>
                  <a:pt x="3622" y="75"/>
                </a:cubicBezTo>
                <a:cubicBezTo>
                  <a:pt x="3411" y="25"/>
                  <a:pt x="3199" y="1"/>
                  <a:pt x="2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346700" y="241113"/>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89825" y="2426363"/>
            <a:ext cx="234775" cy="144925"/>
          </a:xfrm>
          <a:custGeom>
            <a:avLst/>
            <a:gdLst/>
            <a:ahLst/>
            <a:cxnLst/>
            <a:rect l="l" t="t" r="r" b="b"/>
            <a:pathLst>
              <a:path w="9391" h="5797" extrusionOk="0">
                <a:moveTo>
                  <a:pt x="8787" y="1"/>
                </a:moveTo>
                <a:cubicBezTo>
                  <a:pt x="8695" y="1"/>
                  <a:pt x="8601" y="25"/>
                  <a:pt x="8517" y="76"/>
                </a:cubicBezTo>
                <a:lnTo>
                  <a:pt x="308" y="4816"/>
                </a:lnTo>
                <a:cubicBezTo>
                  <a:pt x="102" y="4934"/>
                  <a:pt x="1" y="5177"/>
                  <a:pt x="64" y="5406"/>
                </a:cubicBezTo>
                <a:cubicBezTo>
                  <a:pt x="125" y="5637"/>
                  <a:pt x="334" y="5796"/>
                  <a:pt x="571" y="5796"/>
                </a:cubicBezTo>
                <a:cubicBezTo>
                  <a:pt x="663" y="5796"/>
                  <a:pt x="753" y="5772"/>
                  <a:pt x="834" y="5726"/>
                </a:cubicBezTo>
                <a:lnTo>
                  <a:pt x="9043" y="987"/>
                </a:lnTo>
                <a:cubicBezTo>
                  <a:pt x="9300" y="844"/>
                  <a:pt x="9391" y="518"/>
                  <a:pt x="9243" y="263"/>
                </a:cubicBezTo>
                <a:cubicBezTo>
                  <a:pt x="9145" y="95"/>
                  <a:pt x="8968" y="1"/>
                  <a:pt x="8787" y="1"/>
                </a:cubicBezTo>
                <a:close/>
              </a:path>
            </a:pathLst>
          </a:cu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ctrTitle"/>
          </p:nvPr>
        </p:nvSpPr>
        <p:spPr>
          <a:xfrm>
            <a:off x="669725" y="266700"/>
            <a:ext cx="3619800" cy="34362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chemeClr val="accent1"/>
              </a:buClr>
              <a:buSzPts val="8500"/>
              <a:buFont typeface="Anton"/>
              <a:buNone/>
              <a:defRPr sz="8500">
                <a:latin typeface="Anton"/>
                <a:ea typeface="Anton"/>
                <a:cs typeface="Anton"/>
                <a:sym typeface="Anton"/>
              </a:defRPr>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a:endParaRPr/>
          </a:p>
        </p:txBody>
      </p:sp>
      <p:sp>
        <p:nvSpPr>
          <p:cNvPr id="23" name="Google Shape;23;p2"/>
          <p:cNvSpPr txBox="1">
            <a:spLocks noGrp="1"/>
          </p:cNvSpPr>
          <p:nvPr>
            <p:ph type="subTitle" idx="1"/>
          </p:nvPr>
        </p:nvSpPr>
        <p:spPr>
          <a:xfrm>
            <a:off x="669725" y="3497100"/>
            <a:ext cx="3057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Font typeface="DM Sans"/>
              <a:buNone/>
              <a:defRPr sz="2000">
                <a:latin typeface="DM Sans"/>
                <a:ea typeface="DM Sans"/>
                <a:cs typeface="DM Sans"/>
                <a:sym typeface="DM Sans"/>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49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AND_BODY_1_1_2_1_2_1">
    <p:bg>
      <p:bgPr>
        <a:solidFill>
          <a:srgbClr val="242426"/>
        </a:solidFill>
        <a:effectLst/>
      </p:bgPr>
    </p:bg>
    <p:spTree>
      <p:nvGrpSpPr>
        <p:cNvPr id="1" name="Shape 491"/>
        <p:cNvGrpSpPr/>
        <p:nvPr/>
      </p:nvGrpSpPr>
      <p:grpSpPr>
        <a:xfrm>
          <a:off x="0" y="0"/>
          <a:ext cx="0" cy="0"/>
          <a:chOff x="0" y="0"/>
          <a:chExt cx="0" cy="0"/>
        </a:xfrm>
      </p:grpSpPr>
      <p:sp>
        <p:nvSpPr>
          <p:cNvPr id="492" name="Google Shape;492;p48"/>
          <p:cNvSpPr/>
          <p:nvPr/>
        </p:nvSpPr>
        <p:spPr>
          <a:xfrm>
            <a:off x="-482978" y="2277195"/>
            <a:ext cx="4454530" cy="5143367"/>
          </a:xfrm>
          <a:custGeom>
            <a:avLst/>
            <a:gdLst/>
            <a:ahLst/>
            <a:cxnLst/>
            <a:rect l="l" t="t" r="r" b="b"/>
            <a:pathLst>
              <a:path w="96335" h="111238" extrusionOk="0">
                <a:moveTo>
                  <a:pt x="48167" y="0"/>
                </a:moveTo>
                <a:lnTo>
                  <a:pt x="1" y="27810"/>
                </a:lnTo>
                <a:lnTo>
                  <a:pt x="1" y="83428"/>
                </a:lnTo>
                <a:lnTo>
                  <a:pt x="48167" y="111238"/>
                </a:lnTo>
                <a:lnTo>
                  <a:pt x="96334" y="83428"/>
                </a:lnTo>
                <a:lnTo>
                  <a:pt x="96334" y="27810"/>
                </a:lnTo>
                <a:lnTo>
                  <a:pt x="48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4983347" y="-1684505"/>
            <a:ext cx="4454530" cy="5143367"/>
          </a:xfrm>
          <a:custGeom>
            <a:avLst/>
            <a:gdLst/>
            <a:ahLst/>
            <a:cxnLst/>
            <a:rect l="l" t="t" r="r" b="b"/>
            <a:pathLst>
              <a:path w="96335" h="111238" extrusionOk="0">
                <a:moveTo>
                  <a:pt x="48167" y="0"/>
                </a:moveTo>
                <a:lnTo>
                  <a:pt x="1" y="27810"/>
                </a:lnTo>
                <a:lnTo>
                  <a:pt x="1" y="83428"/>
                </a:lnTo>
                <a:lnTo>
                  <a:pt x="48167" y="111238"/>
                </a:lnTo>
                <a:lnTo>
                  <a:pt x="96334" y="83428"/>
                </a:lnTo>
                <a:lnTo>
                  <a:pt x="96334" y="27810"/>
                </a:lnTo>
                <a:lnTo>
                  <a:pt x="48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rot="-5400000">
            <a:off x="4476825" y="-1791567"/>
            <a:ext cx="2536500" cy="2411400"/>
          </a:xfrm>
          <a:prstGeom prst="pentagon">
            <a:avLst>
              <a:gd name="hf" fmla="val 105146"/>
              <a:gd name="vf" fmla="val 11055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8767875" y="1555363"/>
            <a:ext cx="159442" cy="144919"/>
          </a:xfrm>
          <a:custGeom>
            <a:avLst/>
            <a:gdLst/>
            <a:ahLst/>
            <a:cxnLst/>
            <a:rect l="l" t="t" r="r" b="b"/>
            <a:pathLst>
              <a:path w="5989" h="5444" extrusionOk="0">
                <a:moveTo>
                  <a:pt x="2991" y="1"/>
                </a:moveTo>
                <a:cubicBezTo>
                  <a:pt x="1760" y="1"/>
                  <a:pt x="644" y="843"/>
                  <a:pt x="347" y="2095"/>
                </a:cubicBezTo>
                <a:cubicBezTo>
                  <a:pt x="1" y="3556"/>
                  <a:pt x="904" y="5024"/>
                  <a:pt x="2367" y="5370"/>
                </a:cubicBezTo>
                <a:cubicBezTo>
                  <a:pt x="2578" y="5420"/>
                  <a:pt x="2789" y="5444"/>
                  <a:pt x="2997" y="5444"/>
                </a:cubicBezTo>
                <a:cubicBezTo>
                  <a:pt x="4229" y="5444"/>
                  <a:pt x="5346" y="4601"/>
                  <a:pt x="5642" y="3350"/>
                </a:cubicBezTo>
                <a:cubicBezTo>
                  <a:pt x="5989" y="1887"/>
                  <a:pt x="5085" y="421"/>
                  <a:pt x="3622" y="75"/>
                </a:cubicBezTo>
                <a:cubicBezTo>
                  <a:pt x="3411" y="25"/>
                  <a:pt x="3199" y="1"/>
                  <a:pt x="29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TITLE_AND_BODY_1_1_2_1_3">
    <p:bg>
      <p:bgPr>
        <a:solidFill>
          <a:srgbClr val="242426"/>
        </a:solidFill>
        <a:effectLst/>
      </p:bgPr>
    </p:bg>
    <p:spTree>
      <p:nvGrpSpPr>
        <p:cNvPr id="1" name="Shape 496"/>
        <p:cNvGrpSpPr/>
        <p:nvPr/>
      </p:nvGrpSpPr>
      <p:grpSpPr>
        <a:xfrm>
          <a:off x="0" y="0"/>
          <a:ext cx="0" cy="0"/>
          <a:chOff x="0" y="0"/>
          <a:chExt cx="0" cy="0"/>
        </a:xfrm>
      </p:grpSpPr>
      <p:sp>
        <p:nvSpPr>
          <p:cNvPr id="497" name="Google Shape;497;p49"/>
          <p:cNvSpPr/>
          <p:nvPr/>
        </p:nvSpPr>
        <p:spPr>
          <a:xfrm>
            <a:off x="5234822" y="-1993342"/>
            <a:ext cx="4238017" cy="4893638"/>
          </a:xfrm>
          <a:custGeom>
            <a:avLst/>
            <a:gdLst/>
            <a:ahLst/>
            <a:cxnLst/>
            <a:rect l="l" t="t" r="r" b="b"/>
            <a:pathLst>
              <a:path w="96335" h="111238" extrusionOk="0">
                <a:moveTo>
                  <a:pt x="48167" y="0"/>
                </a:moveTo>
                <a:lnTo>
                  <a:pt x="1" y="27810"/>
                </a:lnTo>
                <a:lnTo>
                  <a:pt x="1" y="83428"/>
                </a:lnTo>
                <a:lnTo>
                  <a:pt x="48167" y="111238"/>
                </a:lnTo>
                <a:lnTo>
                  <a:pt x="96334" y="83428"/>
                </a:lnTo>
                <a:lnTo>
                  <a:pt x="96334" y="27810"/>
                </a:lnTo>
                <a:lnTo>
                  <a:pt x="48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9"/>
          <p:cNvSpPr/>
          <p:nvPr/>
        </p:nvSpPr>
        <p:spPr>
          <a:xfrm>
            <a:off x="-348128" y="1559433"/>
            <a:ext cx="4238017" cy="4893638"/>
          </a:xfrm>
          <a:custGeom>
            <a:avLst/>
            <a:gdLst/>
            <a:ahLst/>
            <a:cxnLst/>
            <a:rect l="l" t="t" r="r" b="b"/>
            <a:pathLst>
              <a:path w="96335" h="111238" extrusionOk="0">
                <a:moveTo>
                  <a:pt x="48167" y="0"/>
                </a:moveTo>
                <a:lnTo>
                  <a:pt x="1" y="27810"/>
                </a:lnTo>
                <a:lnTo>
                  <a:pt x="1" y="83428"/>
                </a:lnTo>
                <a:lnTo>
                  <a:pt x="48167" y="111238"/>
                </a:lnTo>
                <a:lnTo>
                  <a:pt x="96334" y="83428"/>
                </a:lnTo>
                <a:lnTo>
                  <a:pt x="96334" y="27810"/>
                </a:lnTo>
                <a:lnTo>
                  <a:pt x="48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9"/>
          <p:cNvSpPr/>
          <p:nvPr/>
        </p:nvSpPr>
        <p:spPr>
          <a:xfrm rot="-3260424">
            <a:off x="-742919" y="1707667"/>
            <a:ext cx="1491333" cy="1417817"/>
          </a:xfrm>
          <a:prstGeom prst="pentagon">
            <a:avLst>
              <a:gd name="hf" fmla="val 105146"/>
              <a:gd name="vf" fmla="val 11055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9"/>
          <p:cNvSpPr/>
          <p:nvPr/>
        </p:nvSpPr>
        <p:spPr>
          <a:xfrm>
            <a:off x="8106700" y="179495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TITLE_AND_BODY_1_2">
    <p:bg>
      <p:bgPr>
        <a:solidFill>
          <a:srgbClr val="242426"/>
        </a:solidFill>
        <a:effectLst/>
      </p:bgPr>
    </p:bg>
    <p:spTree>
      <p:nvGrpSpPr>
        <p:cNvPr id="1" name="Shape 501"/>
        <p:cNvGrpSpPr/>
        <p:nvPr/>
      </p:nvGrpSpPr>
      <p:grpSpPr>
        <a:xfrm>
          <a:off x="0" y="0"/>
          <a:ext cx="0" cy="0"/>
          <a:chOff x="0" y="0"/>
          <a:chExt cx="0" cy="0"/>
        </a:xfrm>
      </p:grpSpPr>
      <p:sp>
        <p:nvSpPr>
          <p:cNvPr id="502" name="Google Shape;502;p50"/>
          <p:cNvSpPr/>
          <p:nvPr/>
        </p:nvSpPr>
        <p:spPr>
          <a:xfrm>
            <a:off x="-382528" y="1448033"/>
            <a:ext cx="4238017" cy="4893638"/>
          </a:xfrm>
          <a:custGeom>
            <a:avLst/>
            <a:gdLst/>
            <a:ahLst/>
            <a:cxnLst/>
            <a:rect l="l" t="t" r="r" b="b"/>
            <a:pathLst>
              <a:path w="96335" h="111238" extrusionOk="0">
                <a:moveTo>
                  <a:pt x="48167" y="0"/>
                </a:moveTo>
                <a:lnTo>
                  <a:pt x="1" y="27810"/>
                </a:lnTo>
                <a:lnTo>
                  <a:pt x="1" y="83428"/>
                </a:lnTo>
                <a:lnTo>
                  <a:pt x="48167" y="111238"/>
                </a:lnTo>
                <a:lnTo>
                  <a:pt x="96334" y="83428"/>
                </a:lnTo>
                <a:lnTo>
                  <a:pt x="96334" y="27810"/>
                </a:lnTo>
                <a:lnTo>
                  <a:pt x="48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0"/>
          <p:cNvSpPr/>
          <p:nvPr/>
        </p:nvSpPr>
        <p:spPr>
          <a:xfrm>
            <a:off x="3395525" y="3107282"/>
            <a:ext cx="902081" cy="1041586"/>
          </a:xfrm>
          <a:custGeom>
            <a:avLst/>
            <a:gdLst/>
            <a:ahLst/>
            <a:cxnLst/>
            <a:rect l="l" t="t" r="r" b="b"/>
            <a:pathLst>
              <a:path w="22451" h="25923" extrusionOk="0">
                <a:moveTo>
                  <a:pt x="11226" y="1"/>
                </a:moveTo>
                <a:lnTo>
                  <a:pt x="1" y="6481"/>
                </a:lnTo>
                <a:lnTo>
                  <a:pt x="1" y="19442"/>
                </a:lnTo>
                <a:lnTo>
                  <a:pt x="11226" y="25922"/>
                </a:lnTo>
                <a:lnTo>
                  <a:pt x="22450" y="19442"/>
                </a:lnTo>
                <a:lnTo>
                  <a:pt x="22450" y="6481"/>
                </a:lnTo>
                <a:lnTo>
                  <a:pt x="112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0"/>
          <p:cNvSpPr/>
          <p:nvPr/>
        </p:nvSpPr>
        <p:spPr>
          <a:xfrm rot="-5400000">
            <a:off x="3455275" y="-554737"/>
            <a:ext cx="1491300" cy="1417800"/>
          </a:xfrm>
          <a:prstGeom prst="pentagon">
            <a:avLst>
              <a:gd name="hf" fmla="val 105146"/>
              <a:gd name="vf" fmla="val 11055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0"/>
          <p:cNvSpPr/>
          <p:nvPr/>
        </p:nvSpPr>
        <p:spPr>
          <a:xfrm rot="-3260424">
            <a:off x="1735656" y="4220617"/>
            <a:ext cx="1491333" cy="1417817"/>
          </a:xfrm>
          <a:prstGeom prst="pentagon">
            <a:avLst>
              <a:gd name="hf" fmla="val 105146"/>
              <a:gd name="vf" fmla="val 11055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0"/>
          <p:cNvSpPr/>
          <p:nvPr/>
        </p:nvSpPr>
        <p:spPr>
          <a:xfrm>
            <a:off x="229800" y="1239750"/>
            <a:ext cx="234769" cy="213405"/>
          </a:xfrm>
          <a:custGeom>
            <a:avLst/>
            <a:gdLst/>
            <a:ahLst/>
            <a:cxnLst/>
            <a:rect l="l" t="t" r="r" b="b"/>
            <a:pathLst>
              <a:path w="5989" h="5444" extrusionOk="0">
                <a:moveTo>
                  <a:pt x="2991" y="1"/>
                </a:moveTo>
                <a:cubicBezTo>
                  <a:pt x="1760" y="1"/>
                  <a:pt x="644" y="843"/>
                  <a:pt x="347" y="2095"/>
                </a:cubicBezTo>
                <a:cubicBezTo>
                  <a:pt x="1" y="3556"/>
                  <a:pt x="904" y="5024"/>
                  <a:pt x="2367" y="5370"/>
                </a:cubicBezTo>
                <a:cubicBezTo>
                  <a:pt x="2578" y="5420"/>
                  <a:pt x="2789" y="5444"/>
                  <a:pt x="2997" y="5444"/>
                </a:cubicBezTo>
                <a:cubicBezTo>
                  <a:pt x="4229" y="5444"/>
                  <a:pt x="5346" y="4601"/>
                  <a:pt x="5642" y="3350"/>
                </a:cubicBezTo>
                <a:cubicBezTo>
                  <a:pt x="5989" y="1887"/>
                  <a:pt x="5085" y="421"/>
                  <a:pt x="3622" y="75"/>
                </a:cubicBezTo>
                <a:cubicBezTo>
                  <a:pt x="3411" y="25"/>
                  <a:pt x="3199" y="1"/>
                  <a:pt x="2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0"/>
          <p:cNvSpPr/>
          <p:nvPr/>
        </p:nvSpPr>
        <p:spPr>
          <a:xfrm>
            <a:off x="-1261500" y="339185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0"/>
          <p:cNvSpPr/>
          <p:nvPr/>
        </p:nvSpPr>
        <p:spPr>
          <a:xfrm>
            <a:off x="-1337350" y="302680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0"/>
          <p:cNvSpPr/>
          <p:nvPr/>
        </p:nvSpPr>
        <p:spPr>
          <a:xfrm>
            <a:off x="8780100" y="4718325"/>
            <a:ext cx="234769" cy="213405"/>
          </a:xfrm>
          <a:custGeom>
            <a:avLst/>
            <a:gdLst/>
            <a:ahLst/>
            <a:cxnLst/>
            <a:rect l="l" t="t" r="r" b="b"/>
            <a:pathLst>
              <a:path w="5989" h="5444" extrusionOk="0">
                <a:moveTo>
                  <a:pt x="2991" y="1"/>
                </a:moveTo>
                <a:cubicBezTo>
                  <a:pt x="1760" y="1"/>
                  <a:pt x="644" y="843"/>
                  <a:pt x="347" y="2095"/>
                </a:cubicBezTo>
                <a:cubicBezTo>
                  <a:pt x="1" y="3556"/>
                  <a:pt x="904" y="5024"/>
                  <a:pt x="2367" y="5370"/>
                </a:cubicBezTo>
                <a:cubicBezTo>
                  <a:pt x="2578" y="5420"/>
                  <a:pt x="2789" y="5444"/>
                  <a:pt x="2997" y="5444"/>
                </a:cubicBezTo>
                <a:cubicBezTo>
                  <a:pt x="4229" y="5444"/>
                  <a:pt x="5346" y="4601"/>
                  <a:pt x="5642" y="3350"/>
                </a:cubicBezTo>
                <a:cubicBezTo>
                  <a:pt x="5989" y="1887"/>
                  <a:pt x="5085" y="421"/>
                  <a:pt x="3622" y="75"/>
                </a:cubicBezTo>
                <a:cubicBezTo>
                  <a:pt x="3411" y="25"/>
                  <a:pt x="3199" y="1"/>
                  <a:pt x="2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ONE_COLUMN_TEXT_2_1">
    <p:bg>
      <p:bgPr>
        <a:solidFill>
          <a:srgbClr val="242426"/>
        </a:solidFill>
        <a:effectLst/>
      </p:bgPr>
    </p:bg>
    <p:spTree>
      <p:nvGrpSpPr>
        <p:cNvPr id="1" name="Shape 510"/>
        <p:cNvGrpSpPr/>
        <p:nvPr/>
      </p:nvGrpSpPr>
      <p:grpSpPr>
        <a:xfrm>
          <a:off x="0" y="0"/>
          <a:ext cx="0" cy="0"/>
          <a:chOff x="0" y="0"/>
          <a:chExt cx="0" cy="0"/>
        </a:xfrm>
      </p:grpSpPr>
      <p:sp>
        <p:nvSpPr>
          <p:cNvPr id="511" name="Google Shape;511;p51"/>
          <p:cNvSpPr/>
          <p:nvPr/>
        </p:nvSpPr>
        <p:spPr>
          <a:xfrm>
            <a:off x="0" y="857095"/>
            <a:ext cx="1543787" cy="1782530"/>
          </a:xfrm>
          <a:custGeom>
            <a:avLst/>
            <a:gdLst/>
            <a:ahLst/>
            <a:cxnLst/>
            <a:rect l="l" t="t" r="r" b="b"/>
            <a:pathLst>
              <a:path w="22451" h="25923" extrusionOk="0">
                <a:moveTo>
                  <a:pt x="11226" y="1"/>
                </a:moveTo>
                <a:lnTo>
                  <a:pt x="1" y="6481"/>
                </a:lnTo>
                <a:lnTo>
                  <a:pt x="1" y="19442"/>
                </a:lnTo>
                <a:lnTo>
                  <a:pt x="11226" y="25922"/>
                </a:lnTo>
                <a:lnTo>
                  <a:pt x="22450" y="19442"/>
                </a:lnTo>
                <a:lnTo>
                  <a:pt x="22450" y="6481"/>
                </a:lnTo>
                <a:lnTo>
                  <a:pt x="11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1"/>
          <p:cNvSpPr/>
          <p:nvPr/>
        </p:nvSpPr>
        <p:spPr>
          <a:xfrm>
            <a:off x="797422" y="857099"/>
            <a:ext cx="4091347" cy="4724278"/>
          </a:xfrm>
          <a:custGeom>
            <a:avLst/>
            <a:gdLst/>
            <a:ahLst/>
            <a:cxnLst/>
            <a:rect l="l" t="t" r="r" b="b"/>
            <a:pathLst>
              <a:path w="96335" h="111238" extrusionOk="0">
                <a:moveTo>
                  <a:pt x="48167" y="0"/>
                </a:moveTo>
                <a:lnTo>
                  <a:pt x="1" y="27810"/>
                </a:lnTo>
                <a:lnTo>
                  <a:pt x="1" y="83428"/>
                </a:lnTo>
                <a:lnTo>
                  <a:pt x="48167" y="111238"/>
                </a:lnTo>
                <a:lnTo>
                  <a:pt x="96334" y="83428"/>
                </a:lnTo>
                <a:lnTo>
                  <a:pt x="96334" y="27810"/>
                </a:lnTo>
                <a:lnTo>
                  <a:pt x="48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1"/>
          <p:cNvSpPr/>
          <p:nvPr/>
        </p:nvSpPr>
        <p:spPr>
          <a:xfrm>
            <a:off x="6912672" y="-764551"/>
            <a:ext cx="4091347" cy="4724278"/>
          </a:xfrm>
          <a:custGeom>
            <a:avLst/>
            <a:gdLst/>
            <a:ahLst/>
            <a:cxnLst/>
            <a:rect l="l" t="t" r="r" b="b"/>
            <a:pathLst>
              <a:path w="96335" h="111238" extrusionOk="0">
                <a:moveTo>
                  <a:pt x="48167" y="0"/>
                </a:moveTo>
                <a:lnTo>
                  <a:pt x="1" y="27810"/>
                </a:lnTo>
                <a:lnTo>
                  <a:pt x="1" y="83428"/>
                </a:lnTo>
                <a:lnTo>
                  <a:pt x="48167" y="111238"/>
                </a:lnTo>
                <a:lnTo>
                  <a:pt x="96334" y="83428"/>
                </a:lnTo>
                <a:lnTo>
                  <a:pt x="96334" y="27810"/>
                </a:lnTo>
                <a:lnTo>
                  <a:pt x="48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1"/>
          <p:cNvSpPr/>
          <p:nvPr/>
        </p:nvSpPr>
        <p:spPr>
          <a:xfrm rot="-3260424">
            <a:off x="6154981" y="-454358"/>
            <a:ext cx="1491333" cy="1417817"/>
          </a:xfrm>
          <a:prstGeom prst="pentagon">
            <a:avLst>
              <a:gd name="hf" fmla="val 105146"/>
              <a:gd name="vf" fmla="val 11055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1"/>
          <p:cNvSpPr/>
          <p:nvPr/>
        </p:nvSpPr>
        <p:spPr>
          <a:xfrm>
            <a:off x="8469475" y="385450"/>
            <a:ext cx="234769" cy="213405"/>
          </a:xfrm>
          <a:custGeom>
            <a:avLst/>
            <a:gdLst/>
            <a:ahLst/>
            <a:cxnLst/>
            <a:rect l="l" t="t" r="r" b="b"/>
            <a:pathLst>
              <a:path w="5989" h="5444" extrusionOk="0">
                <a:moveTo>
                  <a:pt x="2991" y="1"/>
                </a:moveTo>
                <a:cubicBezTo>
                  <a:pt x="1760" y="1"/>
                  <a:pt x="644" y="843"/>
                  <a:pt x="347" y="2095"/>
                </a:cubicBezTo>
                <a:cubicBezTo>
                  <a:pt x="1" y="3556"/>
                  <a:pt x="904" y="5024"/>
                  <a:pt x="2367" y="5370"/>
                </a:cubicBezTo>
                <a:cubicBezTo>
                  <a:pt x="2578" y="5420"/>
                  <a:pt x="2789" y="5444"/>
                  <a:pt x="2997" y="5444"/>
                </a:cubicBezTo>
                <a:cubicBezTo>
                  <a:pt x="4229" y="5444"/>
                  <a:pt x="5346" y="4601"/>
                  <a:pt x="5642" y="3350"/>
                </a:cubicBezTo>
                <a:cubicBezTo>
                  <a:pt x="5989" y="1887"/>
                  <a:pt x="5085" y="421"/>
                  <a:pt x="3622" y="75"/>
                </a:cubicBezTo>
                <a:cubicBezTo>
                  <a:pt x="3411" y="25"/>
                  <a:pt x="3199" y="1"/>
                  <a:pt x="2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1"/>
          <p:cNvSpPr/>
          <p:nvPr/>
        </p:nvSpPr>
        <p:spPr>
          <a:xfrm>
            <a:off x="8704238" y="355350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1"/>
          <p:cNvSpPr/>
          <p:nvPr/>
        </p:nvSpPr>
        <p:spPr>
          <a:xfrm>
            <a:off x="-962562" y="444275"/>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1"/>
          <p:cNvSpPr/>
          <p:nvPr/>
        </p:nvSpPr>
        <p:spPr>
          <a:xfrm>
            <a:off x="175275" y="973700"/>
            <a:ext cx="159442" cy="144919"/>
          </a:xfrm>
          <a:custGeom>
            <a:avLst/>
            <a:gdLst/>
            <a:ahLst/>
            <a:cxnLst/>
            <a:rect l="l" t="t" r="r" b="b"/>
            <a:pathLst>
              <a:path w="5989" h="5444" extrusionOk="0">
                <a:moveTo>
                  <a:pt x="2991" y="1"/>
                </a:moveTo>
                <a:cubicBezTo>
                  <a:pt x="1760" y="1"/>
                  <a:pt x="644" y="843"/>
                  <a:pt x="347" y="2095"/>
                </a:cubicBezTo>
                <a:cubicBezTo>
                  <a:pt x="1" y="3556"/>
                  <a:pt x="904" y="5024"/>
                  <a:pt x="2367" y="5370"/>
                </a:cubicBezTo>
                <a:cubicBezTo>
                  <a:pt x="2578" y="5420"/>
                  <a:pt x="2789" y="5444"/>
                  <a:pt x="2997" y="5444"/>
                </a:cubicBezTo>
                <a:cubicBezTo>
                  <a:pt x="4229" y="5444"/>
                  <a:pt x="5346" y="4601"/>
                  <a:pt x="5642" y="3350"/>
                </a:cubicBezTo>
                <a:cubicBezTo>
                  <a:pt x="5989" y="1887"/>
                  <a:pt x="5085" y="421"/>
                  <a:pt x="3622" y="75"/>
                </a:cubicBezTo>
                <a:cubicBezTo>
                  <a:pt x="3411" y="25"/>
                  <a:pt x="3199" y="1"/>
                  <a:pt x="2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1"/>
          <p:cNvSpPr/>
          <p:nvPr/>
        </p:nvSpPr>
        <p:spPr>
          <a:xfrm rot="-5400000">
            <a:off x="1904525" y="-2029667"/>
            <a:ext cx="2536500" cy="2411400"/>
          </a:xfrm>
          <a:prstGeom prst="pentagon">
            <a:avLst>
              <a:gd name="hf" fmla="val 105146"/>
              <a:gd name="vf" fmla="val 11055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92"/>
        <p:cNvGrpSpPr/>
        <p:nvPr/>
      </p:nvGrpSpPr>
      <p:grpSpPr>
        <a:xfrm>
          <a:off x="0" y="0"/>
          <a:ext cx="0" cy="0"/>
          <a:chOff x="0" y="0"/>
          <a:chExt cx="0" cy="0"/>
        </a:xfrm>
      </p:grpSpPr>
      <p:sp>
        <p:nvSpPr>
          <p:cNvPr id="193" name="Google Shape;193;p17"/>
          <p:cNvSpPr/>
          <p:nvPr/>
        </p:nvSpPr>
        <p:spPr>
          <a:xfrm rot="-5400000">
            <a:off x="8225325" y="932108"/>
            <a:ext cx="2536500" cy="2411400"/>
          </a:xfrm>
          <a:prstGeom prst="pentagon">
            <a:avLst>
              <a:gd name="hf" fmla="val 105146"/>
              <a:gd name="vf" fmla="val 11055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4881038" y="-97725"/>
            <a:ext cx="234769" cy="213405"/>
          </a:xfrm>
          <a:custGeom>
            <a:avLst/>
            <a:gdLst/>
            <a:ahLst/>
            <a:cxnLst/>
            <a:rect l="l" t="t" r="r" b="b"/>
            <a:pathLst>
              <a:path w="5989" h="5444" extrusionOk="0">
                <a:moveTo>
                  <a:pt x="2991" y="1"/>
                </a:moveTo>
                <a:cubicBezTo>
                  <a:pt x="1760" y="1"/>
                  <a:pt x="644" y="843"/>
                  <a:pt x="347" y="2095"/>
                </a:cubicBezTo>
                <a:cubicBezTo>
                  <a:pt x="1" y="3556"/>
                  <a:pt x="904" y="5024"/>
                  <a:pt x="2367" y="5370"/>
                </a:cubicBezTo>
                <a:cubicBezTo>
                  <a:pt x="2578" y="5420"/>
                  <a:pt x="2789" y="5444"/>
                  <a:pt x="2997" y="5444"/>
                </a:cubicBezTo>
                <a:cubicBezTo>
                  <a:pt x="4229" y="5444"/>
                  <a:pt x="5346" y="4601"/>
                  <a:pt x="5642" y="3350"/>
                </a:cubicBezTo>
                <a:cubicBezTo>
                  <a:pt x="5989" y="1887"/>
                  <a:pt x="5085" y="421"/>
                  <a:pt x="3622" y="75"/>
                </a:cubicBezTo>
                <a:cubicBezTo>
                  <a:pt x="3411" y="25"/>
                  <a:pt x="3199" y="1"/>
                  <a:pt x="2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7721713" y="-25355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7645638" y="-40715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7572700" y="299350"/>
            <a:ext cx="234775" cy="144925"/>
          </a:xfrm>
          <a:custGeom>
            <a:avLst/>
            <a:gdLst/>
            <a:ahLst/>
            <a:cxnLst/>
            <a:rect l="l" t="t" r="r" b="b"/>
            <a:pathLst>
              <a:path w="9391" h="5797" extrusionOk="0">
                <a:moveTo>
                  <a:pt x="8787" y="1"/>
                </a:moveTo>
                <a:cubicBezTo>
                  <a:pt x="8695" y="1"/>
                  <a:pt x="8601" y="25"/>
                  <a:pt x="8517" y="76"/>
                </a:cubicBezTo>
                <a:lnTo>
                  <a:pt x="308" y="4816"/>
                </a:lnTo>
                <a:cubicBezTo>
                  <a:pt x="102" y="4934"/>
                  <a:pt x="1" y="5177"/>
                  <a:pt x="64" y="5406"/>
                </a:cubicBezTo>
                <a:cubicBezTo>
                  <a:pt x="125" y="5637"/>
                  <a:pt x="334" y="5796"/>
                  <a:pt x="571" y="5796"/>
                </a:cubicBezTo>
                <a:cubicBezTo>
                  <a:pt x="663" y="5796"/>
                  <a:pt x="753" y="5772"/>
                  <a:pt x="834" y="5726"/>
                </a:cubicBezTo>
                <a:lnTo>
                  <a:pt x="9043" y="987"/>
                </a:lnTo>
                <a:cubicBezTo>
                  <a:pt x="9300" y="844"/>
                  <a:pt x="9391" y="518"/>
                  <a:pt x="9243" y="263"/>
                </a:cubicBezTo>
                <a:cubicBezTo>
                  <a:pt x="9145" y="95"/>
                  <a:pt x="8968" y="1"/>
                  <a:pt x="8787" y="1"/>
                </a:cubicBezTo>
                <a:close/>
              </a:path>
            </a:pathLst>
          </a:custGeom>
          <a:solidFill>
            <a:srgbClr val="FF662E"/>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8933525" y="2638200"/>
            <a:ext cx="159442" cy="144919"/>
          </a:xfrm>
          <a:custGeom>
            <a:avLst/>
            <a:gdLst/>
            <a:ahLst/>
            <a:cxnLst/>
            <a:rect l="l" t="t" r="r" b="b"/>
            <a:pathLst>
              <a:path w="5989" h="5444" extrusionOk="0">
                <a:moveTo>
                  <a:pt x="2991" y="1"/>
                </a:moveTo>
                <a:cubicBezTo>
                  <a:pt x="1760" y="1"/>
                  <a:pt x="644" y="843"/>
                  <a:pt x="347" y="2095"/>
                </a:cubicBezTo>
                <a:cubicBezTo>
                  <a:pt x="1" y="3556"/>
                  <a:pt x="904" y="5024"/>
                  <a:pt x="2367" y="5370"/>
                </a:cubicBezTo>
                <a:cubicBezTo>
                  <a:pt x="2578" y="5420"/>
                  <a:pt x="2789" y="5444"/>
                  <a:pt x="2997" y="5444"/>
                </a:cubicBezTo>
                <a:cubicBezTo>
                  <a:pt x="4229" y="5444"/>
                  <a:pt x="5346" y="4601"/>
                  <a:pt x="5642" y="3350"/>
                </a:cubicBezTo>
                <a:cubicBezTo>
                  <a:pt x="5989" y="1887"/>
                  <a:pt x="5085" y="421"/>
                  <a:pt x="3622" y="75"/>
                </a:cubicBezTo>
                <a:cubicBezTo>
                  <a:pt x="3411" y="25"/>
                  <a:pt x="3199" y="1"/>
                  <a:pt x="2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txBox="1">
            <a:spLocks noGrp="1"/>
          </p:cNvSpPr>
          <p:nvPr>
            <p:ph type="body" idx="1"/>
          </p:nvPr>
        </p:nvSpPr>
        <p:spPr>
          <a:xfrm>
            <a:off x="4725925" y="1930874"/>
            <a:ext cx="3292200" cy="2187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rgbClr val="EFEFEF"/>
              </a:buClr>
              <a:buSzPts val="1600"/>
              <a:buChar char="●"/>
              <a:defRPr sz="1600"/>
            </a:lvl1pPr>
            <a:lvl2pPr marL="914400" lvl="1" indent="-330200" rtl="0">
              <a:spcBef>
                <a:spcPts val="1600"/>
              </a:spcBef>
              <a:spcAft>
                <a:spcPts val="0"/>
              </a:spcAft>
              <a:buClr>
                <a:srgbClr val="EFEFEF"/>
              </a:buClr>
              <a:buSzPts val="1600"/>
              <a:buChar char="○"/>
              <a:defRPr sz="1600">
                <a:solidFill>
                  <a:srgbClr val="EFEFEF"/>
                </a:solidFill>
              </a:defRPr>
            </a:lvl2pPr>
            <a:lvl3pPr marL="1371600" lvl="2" indent="-330200" rtl="0">
              <a:spcBef>
                <a:spcPts val="1600"/>
              </a:spcBef>
              <a:spcAft>
                <a:spcPts val="0"/>
              </a:spcAft>
              <a:buClr>
                <a:srgbClr val="EFEFEF"/>
              </a:buClr>
              <a:buSzPts val="1600"/>
              <a:buChar char="■"/>
              <a:defRPr sz="1600">
                <a:solidFill>
                  <a:srgbClr val="EFEFEF"/>
                </a:solidFill>
              </a:defRPr>
            </a:lvl3pPr>
            <a:lvl4pPr marL="1828800" lvl="3" indent="-330200" rtl="0">
              <a:spcBef>
                <a:spcPts val="1600"/>
              </a:spcBef>
              <a:spcAft>
                <a:spcPts val="0"/>
              </a:spcAft>
              <a:buClr>
                <a:srgbClr val="EFEFEF"/>
              </a:buClr>
              <a:buSzPts val="1600"/>
              <a:buChar char="●"/>
              <a:defRPr sz="1600">
                <a:solidFill>
                  <a:srgbClr val="EFEFEF"/>
                </a:solidFill>
              </a:defRPr>
            </a:lvl4pPr>
            <a:lvl5pPr marL="2286000" lvl="4" indent="-330200" rtl="0">
              <a:spcBef>
                <a:spcPts val="1600"/>
              </a:spcBef>
              <a:spcAft>
                <a:spcPts val="0"/>
              </a:spcAft>
              <a:buClr>
                <a:srgbClr val="EFEFEF"/>
              </a:buClr>
              <a:buSzPts val="1600"/>
              <a:buChar char="○"/>
              <a:defRPr sz="1600">
                <a:solidFill>
                  <a:srgbClr val="EFEFEF"/>
                </a:solidFill>
              </a:defRPr>
            </a:lvl5pPr>
            <a:lvl6pPr marL="2743200" lvl="5" indent="-330200" rtl="0">
              <a:spcBef>
                <a:spcPts val="1600"/>
              </a:spcBef>
              <a:spcAft>
                <a:spcPts val="0"/>
              </a:spcAft>
              <a:buClr>
                <a:srgbClr val="EFEFEF"/>
              </a:buClr>
              <a:buSzPts val="1600"/>
              <a:buChar char="■"/>
              <a:defRPr sz="1600">
                <a:solidFill>
                  <a:srgbClr val="EFEFEF"/>
                </a:solidFill>
              </a:defRPr>
            </a:lvl6pPr>
            <a:lvl7pPr marL="3200400" lvl="6" indent="-330200" rtl="0">
              <a:spcBef>
                <a:spcPts val="1600"/>
              </a:spcBef>
              <a:spcAft>
                <a:spcPts val="0"/>
              </a:spcAft>
              <a:buClr>
                <a:srgbClr val="EFEFEF"/>
              </a:buClr>
              <a:buSzPts val="1600"/>
              <a:buChar char="●"/>
              <a:defRPr sz="1600">
                <a:solidFill>
                  <a:srgbClr val="EFEFEF"/>
                </a:solidFill>
              </a:defRPr>
            </a:lvl7pPr>
            <a:lvl8pPr marL="3657600" lvl="7" indent="-330200" rtl="0">
              <a:spcBef>
                <a:spcPts val="1600"/>
              </a:spcBef>
              <a:spcAft>
                <a:spcPts val="0"/>
              </a:spcAft>
              <a:buClr>
                <a:srgbClr val="EFEFEF"/>
              </a:buClr>
              <a:buSzPts val="1600"/>
              <a:buChar char="○"/>
              <a:defRPr sz="1600">
                <a:solidFill>
                  <a:srgbClr val="EFEFEF"/>
                </a:solidFill>
              </a:defRPr>
            </a:lvl8pPr>
            <a:lvl9pPr marL="4114800" lvl="8" indent="-330200" rtl="0">
              <a:spcBef>
                <a:spcPts val="1600"/>
              </a:spcBef>
              <a:spcAft>
                <a:spcPts val="1600"/>
              </a:spcAft>
              <a:buClr>
                <a:srgbClr val="EFEFEF"/>
              </a:buClr>
              <a:buSzPts val="1600"/>
              <a:buChar char="■"/>
              <a:defRPr sz="1600">
                <a:solidFill>
                  <a:srgbClr val="EFEFEF"/>
                </a:solidFill>
              </a:defRPr>
            </a:lvl9pPr>
          </a:lstStyle>
          <a:p>
            <a:endParaRPr/>
          </a:p>
        </p:txBody>
      </p:sp>
      <p:sp>
        <p:nvSpPr>
          <p:cNvPr id="200" name="Google Shape;200;p17"/>
          <p:cNvSpPr txBox="1">
            <a:spLocks noGrp="1"/>
          </p:cNvSpPr>
          <p:nvPr>
            <p:ph type="title"/>
          </p:nvPr>
        </p:nvSpPr>
        <p:spPr>
          <a:xfrm>
            <a:off x="4725925" y="1211488"/>
            <a:ext cx="329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65816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p:nvPr/>
        </p:nvSpPr>
        <p:spPr>
          <a:xfrm>
            <a:off x="0" y="857095"/>
            <a:ext cx="1543787" cy="1782530"/>
          </a:xfrm>
          <a:custGeom>
            <a:avLst/>
            <a:gdLst/>
            <a:ahLst/>
            <a:cxnLst/>
            <a:rect l="l" t="t" r="r" b="b"/>
            <a:pathLst>
              <a:path w="22451" h="25923" extrusionOk="0">
                <a:moveTo>
                  <a:pt x="11226" y="1"/>
                </a:moveTo>
                <a:lnTo>
                  <a:pt x="1" y="6481"/>
                </a:lnTo>
                <a:lnTo>
                  <a:pt x="1" y="19442"/>
                </a:lnTo>
                <a:lnTo>
                  <a:pt x="11226" y="25922"/>
                </a:lnTo>
                <a:lnTo>
                  <a:pt x="22450" y="19442"/>
                </a:lnTo>
                <a:lnTo>
                  <a:pt x="22450" y="6481"/>
                </a:lnTo>
                <a:lnTo>
                  <a:pt x="11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797422" y="857099"/>
            <a:ext cx="4091347" cy="4724278"/>
          </a:xfrm>
          <a:custGeom>
            <a:avLst/>
            <a:gdLst/>
            <a:ahLst/>
            <a:cxnLst/>
            <a:rect l="l" t="t" r="r" b="b"/>
            <a:pathLst>
              <a:path w="96335" h="111238" extrusionOk="0">
                <a:moveTo>
                  <a:pt x="48167" y="0"/>
                </a:moveTo>
                <a:lnTo>
                  <a:pt x="1" y="27810"/>
                </a:lnTo>
                <a:lnTo>
                  <a:pt x="1" y="83428"/>
                </a:lnTo>
                <a:lnTo>
                  <a:pt x="48167" y="111238"/>
                </a:lnTo>
                <a:lnTo>
                  <a:pt x="96334" y="83428"/>
                </a:lnTo>
                <a:lnTo>
                  <a:pt x="96334" y="27810"/>
                </a:lnTo>
                <a:lnTo>
                  <a:pt x="48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912672" y="-764551"/>
            <a:ext cx="4091347" cy="4724278"/>
          </a:xfrm>
          <a:custGeom>
            <a:avLst/>
            <a:gdLst/>
            <a:ahLst/>
            <a:cxnLst/>
            <a:rect l="l" t="t" r="r" b="b"/>
            <a:pathLst>
              <a:path w="96335" h="111238" extrusionOk="0">
                <a:moveTo>
                  <a:pt x="48167" y="0"/>
                </a:moveTo>
                <a:lnTo>
                  <a:pt x="1" y="27810"/>
                </a:lnTo>
                <a:lnTo>
                  <a:pt x="1" y="83428"/>
                </a:lnTo>
                <a:lnTo>
                  <a:pt x="48167" y="111238"/>
                </a:lnTo>
                <a:lnTo>
                  <a:pt x="96334" y="83428"/>
                </a:lnTo>
                <a:lnTo>
                  <a:pt x="96334" y="27810"/>
                </a:lnTo>
                <a:lnTo>
                  <a:pt x="48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3260424">
            <a:off x="6154981" y="-454358"/>
            <a:ext cx="1491333" cy="1417817"/>
          </a:xfrm>
          <a:prstGeom prst="pentagon">
            <a:avLst>
              <a:gd name="hf" fmla="val 105146"/>
              <a:gd name="vf" fmla="val 11055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780100" y="4718325"/>
            <a:ext cx="234769" cy="213405"/>
          </a:xfrm>
          <a:custGeom>
            <a:avLst/>
            <a:gdLst/>
            <a:ahLst/>
            <a:cxnLst/>
            <a:rect l="l" t="t" r="r" b="b"/>
            <a:pathLst>
              <a:path w="5989" h="5444" extrusionOk="0">
                <a:moveTo>
                  <a:pt x="2991" y="1"/>
                </a:moveTo>
                <a:cubicBezTo>
                  <a:pt x="1760" y="1"/>
                  <a:pt x="644" y="843"/>
                  <a:pt x="347" y="2095"/>
                </a:cubicBezTo>
                <a:cubicBezTo>
                  <a:pt x="1" y="3556"/>
                  <a:pt x="904" y="5024"/>
                  <a:pt x="2367" y="5370"/>
                </a:cubicBezTo>
                <a:cubicBezTo>
                  <a:pt x="2578" y="5420"/>
                  <a:pt x="2789" y="5444"/>
                  <a:pt x="2997" y="5444"/>
                </a:cubicBezTo>
                <a:cubicBezTo>
                  <a:pt x="4229" y="5444"/>
                  <a:pt x="5346" y="4601"/>
                  <a:pt x="5642" y="3350"/>
                </a:cubicBezTo>
                <a:cubicBezTo>
                  <a:pt x="5989" y="1887"/>
                  <a:pt x="5085" y="421"/>
                  <a:pt x="3622" y="75"/>
                </a:cubicBezTo>
                <a:cubicBezTo>
                  <a:pt x="3411" y="25"/>
                  <a:pt x="3199" y="1"/>
                  <a:pt x="2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095313" y="386145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p:nvPr>
        </p:nvSpPr>
        <p:spPr>
          <a:xfrm>
            <a:off x="2395500" y="2238075"/>
            <a:ext cx="4353000" cy="6360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subTitle" idx="1"/>
          </p:nvPr>
        </p:nvSpPr>
        <p:spPr>
          <a:xfrm>
            <a:off x="2423100" y="3079875"/>
            <a:ext cx="429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DM Sans"/>
              <a:buNone/>
              <a:defRPr sz="2000">
                <a:latin typeface="DM Sans"/>
                <a:ea typeface="DM Sans"/>
                <a:cs typeface="DM Sans"/>
                <a:sym typeface="DM Sans"/>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3" name="Google Shape;33;p3"/>
          <p:cNvSpPr txBox="1">
            <a:spLocks noGrp="1"/>
          </p:cNvSpPr>
          <p:nvPr>
            <p:ph type="title" idx="2" hasCustomPrompt="1"/>
          </p:nvPr>
        </p:nvSpPr>
        <p:spPr>
          <a:xfrm>
            <a:off x="2395500" y="1117150"/>
            <a:ext cx="4353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34" name="Google Shape;34;p3"/>
          <p:cNvSpPr/>
          <p:nvPr/>
        </p:nvSpPr>
        <p:spPr>
          <a:xfrm>
            <a:off x="-1261500" y="339185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p:nvPr/>
        </p:nvSpPr>
        <p:spPr>
          <a:xfrm>
            <a:off x="4779296" y="-1901875"/>
            <a:ext cx="5336236" cy="6161751"/>
          </a:xfrm>
          <a:custGeom>
            <a:avLst/>
            <a:gdLst/>
            <a:ahLst/>
            <a:cxnLst/>
            <a:rect l="l" t="t" r="r" b="b"/>
            <a:pathLst>
              <a:path w="96335" h="111238" extrusionOk="0">
                <a:moveTo>
                  <a:pt x="48167" y="0"/>
                </a:moveTo>
                <a:lnTo>
                  <a:pt x="1" y="27810"/>
                </a:lnTo>
                <a:lnTo>
                  <a:pt x="1" y="83428"/>
                </a:lnTo>
                <a:lnTo>
                  <a:pt x="48167" y="111238"/>
                </a:lnTo>
                <a:lnTo>
                  <a:pt x="96334" y="83428"/>
                </a:lnTo>
                <a:lnTo>
                  <a:pt x="96334" y="27810"/>
                </a:lnTo>
                <a:lnTo>
                  <a:pt x="48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body" idx="1"/>
          </p:nvPr>
        </p:nvSpPr>
        <p:spPr>
          <a:xfrm>
            <a:off x="661125" y="1096325"/>
            <a:ext cx="7757700" cy="35637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sz="1200"/>
            </a:lvl1pPr>
            <a:lvl2pPr marL="914400" lvl="1" indent="-311150">
              <a:spcBef>
                <a:spcPts val="1600"/>
              </a:spcBef>
              <a:spcAft>
                <a:spcPts val="0"/>
              </a:spcAft>
              <a:buSzPts val="1300"/>
              <a:buChar char="○"/>
              <a:defRPr sz="1300"/>
            </a:lvl2pPr>
            <a:lvl3pPr marL="1371600" lvl="2" indent="-311150">
              <a:spcBef>
                <a:spcPts val="1600"/>
              </a:spcBef>
              <a:spcAft>
                <a:spcPts val="0"/>
              </a:spcAft>
              <a:buSzPts val="1300"/>
              <a:buChar char="■"/>
              <a:defRPr sz="1300"/>
            </a:lvl3pPr>
            <a:lvl4pPr marL="1828800" lvl="3" indent="-311150">
              <a:spcBef>
                <a:spcPts val="1600"/>
              </a:spcBef>
              <a:spcAft>
                <a:spcPts val="0"/>
              </a:spcAft>
              <a:buSzPts val="1300"/>
              <a:buChar char="●"/>
              <a:defRPr sz="1300"/>
            </a:lvl4pPr>
            <a:lvl5pPr marL="2286000" lvl="4" indent="-311150">
              <a:spcBef>
                <a:spcPts val="1600"/>
              </a:spcBef>
              <a:spcAft>
                <a:spcPts val="0"/>
              </a:spcAft>
              <a:buSzPts val="1300"/>
              <a:buChar char="○"/>
              <a:defRPr sz="1300"/>
            </a:lvl5pPr>
            <a:lvl6pPr marL="2743200" lvl="5" indent="-311150">
              <a:spcBef>
                <a:spcPts val="1600"/>
              </a:spcBef>
              <a:spcAft>
                <a:spcPts val="0"/>
              </a:spcAft>
              <a:buSzPts val="1300"/>
              <a:buChar char="■"/>
              <a:defRPr sz="1300"/>
            </a:lvl6pPr>
            <a:lvl7pPr marL="3200400" lvl="6" indent="-311150">
              <a:spcBef>
                <a:spcPts val="1600"/>
              </a:spcBef>
              <a:spcAft>
                <a:spcPts val="0"/>
              </a:spcAft>
              <a:buSzPts val="1300"/>
              <a:buChar char="●"/>
              <a:defRPr sz="1300"/>
            </a:lvl7pPr>
            <a:lvl8pPr marL="3657600" lvl="7" indent="-311150">
              <a:spcBef>
                <a:spcPts val="1600"/>
              </a:spcBef>
              <a:spcAft>
                <a:spcPts val="0"/>
              </a:spcAft>
              <a:buSzPts val="1300"/>
              <a:buChar char="○"/>
              <a:defRPr sz="1300"/>
            </a:lvl8pPr>
            <a:lvl9pPr marL="4114800" lvl="8" indent="-311150">
              <a:spcBef>
                <a:spcPts val="1600"/>
              </a:spcBef>
              <a:spcAft>
                <a:spcPts val="1600"/>
              </a:spcAft>
              <a:buSzPts val="1300"/>
              <a:buChar char="■"/>
              <a:defRPr sz="1300"/>
            </a:lvl9pPr>
          </a:lstStyle>
          <a:p>
            <a:endParaRPr/>
          </a:p>
        </p:txBody>
      </p:sp>
      <p:sp>
        <p:nvSpPr>
          <p:cNvPr id="38" name="Google Shape;38;p4"/>
          <p:cNvSpPr txBox="1">
            <a:spLocks noGrp="1"/>
          </p:cNvSpPr>
          <p:nvPr>
            <p:ph type="title"/>
          </p:nvPr>
        </p:nvSpPr>
        <p:spPr>
          <a:xfrm>
            <a:off x="661125" y="481891"/>
            <a:ext cx="7757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242426"/>
        </a:solidFill>
        <a:effectLst/>
      </p:bgPr>
    </p:bg>
    <p:spTree>
      <p:nvGrpSpPr>
        <p:cNvPr id="1" name="Shape 60"/>
        <p:cNvGrpSpPr/>
        <p:nvPr/>
      </p:nvGrpSpPr>
      <p:grpSpPr>
        <a:xfrm>
          <a:off x="0" y="0"/>
          <a:ext cx="0" cy="0"/>
          <a:chOff x="0" y="0"/>
          <a:chExt cx="0" cy="0"/>
        </a:xfrm>
      </p:grpSpPr>
      <p:sp>
        <p:nvSpPr>
          <p:cNvPr id="61" name="Google Shape;61;p7"/>
          <p:cNvSpPr/>
          <p:nvPr/>
        </p:nvSpPr>
        <p:spPr>
          <a:xfrm rot="-5400000">
            <a:off x="7432375" y="3244333"/>
            <a:ext cx="2536500" cy="2411400"/>
          </a:xfrm>
          <a:prstGeom prst="pentagon">
            <a:avLst>
              <a:gd name="hf" fmla="val 105146"/>
              <a:gd name="vf" fmla="val 11055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8469475" y="385450"/>
            <a:ext cx="234769" cy="213405"/>
          </a:xfrm>
          <a:custGeom>
            <a:avLst/>
            <a:gdLst/>
            <a:ahLst/>
            <a:cxnLst/>
            <a:rect l="l" t="t" r="r" b="b"/>
            <a:pathLst>
              <a:path w="5989" h="5444" extrusionOk="0">
                <a:moveTo>
                  <a:pt x="2991" y="1"/>
                </a:moveTo>
                <a:cubicBezTo>
                  <a:pt x="1760" y="1"/>
                  <a:pt x="644" y="843"/>
                  <a:pt x="347" y="2095"/>
                </a:cubicBezTo>
                <a:cubicBezTo>
                  <a:pt x="1" y="3556"/>
                  <a:pt x="904" y="5024"/>
                  <a:pt x="2367" y="5370"/>
                </a:cubicBezTo>
                <a:cubicBezTo>
                  <a:pt x="2578" y="5420"/>
                  <a:pt x="2789" y="5444"/>
                  <a:pt x="2997" y="5444"/>
                </a:cubicBezTo>
                <a:cubicBezTo>
                  <a:pt x="4229" y="5444"/>
                  <a:pt x="5346" y="4601"/>
                  <a:pt x="5642" y="3350"/>
                </a:cubicBezTo>
                <a:cubicBezTo>
                  <a:pt x="5989" y="1887"/>
                  <a:pt x="5085" y="421"/>
                  <a:pt x="3622" y="75"/>
                </a:cubicBezTo>
                <a:cubicBezTo>
                  <a:pt x="3411" y="25"/>
                  <a:pt x="3199" y="1"/>
                  <a:pt x="2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2728238" y="461135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962562" y="444275"/>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4143700" y="4414575"/>
            <a:ext cx="234775" cy="144925"/>
          </a:xfrm>
          <a:custGeom>
            <a:avLst/>
            <a:gdLst/>
            <a:ahLst/>
            <a:cxnLst/>
            <a:rect l="l" t="t" r="r" b="b"/>
            <a:pathLst>
              <a:path w="9391" h="5797" extrusionOk="0">
                <a:moveTo>
                  <a:pt x="8787" y="1"/>
                </a:moveTo>
                <a:cubicBezTo>
                  <a:pt x="8695" y="1"/>
                  <a:pt x="8601" y="25"/>
                  <a:pt x="8517" y="76"/>
                </a:cubicBezTo>
                <a:lnTo>
                  <a:pt x="308" y="4816"/>
                </a:lnTo>
                <a:cubicBezTo>
                  <a:pt x="102" y="4934"/>
                  <a:pt x="1" y="5177"/>
                  <a:pt x="64" y="5406"/>
                </a:cubicBezTo>
                <a:cubicBezTo>
                  <a:pt x="125" y="5637"/>
                  <a:pt x="334" y="5796"/>
                  <a:pt x="571" y="5796"/>
                </a:cubicBezTo>
                <a:cubicBezTo>
                  <a:pt x="663" y="5796"/>
                  <a:pt x="753" y="5772"/>
                  <a:pt x="834" y="5726"/>
                </a:cubicBezTo>
                <a:lnTo>
                  <a:pt x="9043" y="987"/>
                </a:lnTo>
                <a:cubicBezTo>
                  <a:pt x="9300" y="844"/>
                  <a:pt x="9391" y="518"/>
                  <a:pt x="9243" y="263"/>
                </a:cubicBezTo>
                <a:cubicBezTo>
                  <a:pt x="9145" y="95"/>
                  <a:pt x="8968" y="1"/>
                  <a:pt x="8787" y="1"/>
                </a:cubicBezTo>
                <a:close/>
              </a:path>
            </a:pathLst>
          </a:custGeom>
          <a:solidFill>
            <a:srgbClr val="FF662E"/>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175275" y="973700"/>
            <a:ext cx="159442" cy="144919"/>
          </a:xfrm>
          <a:custGeom>
            <a:avLst/>
            <a:gdLst/>
            <a:ahLst/>
            <a:cxnLst/>
            <a:rect l="l" t="t" r="r" b="b"/>
            <a:pathLst>
              <a:path w="5989" h="5444" extrusionOk="0">
                <a:moveTo>
                  <a:pt x="2991" y="1"/>
                </a:moveTo>
                <a:cubicBezTo>
                  <a:pt x="1760" y="1"/>
                  <a:pt x="644" y="843"/>
                  <a:pt x="347" y="2095"/>
                </a:cubicBezTo>
                <a:cubicBezTo>
                  <a:pt x="1" y="3556"/>
                  <a:pt x="904" y="5024"/>
                  <a:pt x="2367" y="5370"/>
                </a:cubicBezTo>
                <a:cubicBezTo>
                  <a:pt x="2578" y="5420"/>
                  <a:pt x="2789" y="5444"/>
                  <a:pt x="2997" y="5444"/>
                </a:cubicBezTo>
                <a:cubicBezTo>
                  <a:pt x="4229" y="5444"/>
                  <a:pt x="5346" y="4601"/>
                  <a:pt x="5642" y="3350"/>
                </a:cubicBezTo>
                <a:cubicBezTo>
                  <a:pt x="5989" y="1887"/>
                  <a:pt x="5085" y="421"/>
                  <a:pt x="3622" y="75"/>
                </a:cubicBezTo>
                <a:cubicBezTo>
                  <a:pt x="3411" y="25"/>
                  <a:pt x="3199" y="1"/>
                  <a:pt x="2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rot="-5400000">
            <a:off x="1904525" y="-2029667"/>
            <a:ext cx="2536500" cy="2411400"/>
          </a:xfrm>
          <a:prstGeom prst="pentagon">
            <a:avLst>
              <a:gd name="hf" fmla="val 105146"/>
              <a:gd name="vf" fmla="val 11055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txBox="1">
            <a:spLocks noGrp="1"/>
          </p:cNvSpPr>
          <p:nvPr>
            <p:ph type="body" idx="1"/>
          </p:nvPr>
        </p:nvSpPr>
        <p:spPr>
          <a:xfrm>
            <a:off x="763525" y="1930874"/>
            <a:ext cx="3292200" cy="22359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Clr>
                <a:srgbClr val="EFEFEF"/>
              </a:buClr>
              <a:buSzPts val="1600"/>
              <a:buChar char="●"/>
              <a:defRPr sz="1600">
                <a:solidFill>
                  <a:srgbClr val="EFEFEF"/>
                </a:solidFill>
              </a:defRPr>
            </a:lvl1pPr>
            <a:lvl2pPr marL="914400" lvl="1" indent="-330200">
              <a:spcBef>
                <a:spcPts val="1600"/>
              </a:spcBef>
              <a:spcAft>
                <a:spcPts val="0"/>
              </a:spcAft>
              <a:buClr>
                <a:srgbClr val="EFEFEF"/>
              </a:buClr>
              <a:buSzPts val="1600"/>
              <a:buChar char="○"/>
              <a:defRPr sz="1600">
                <a:solidFill>
                  <a:srgbClr val="EFEFEF"/>
                </a:solidFill>
              </a:defRPr>
            </a:lvl2pPr>
            <a:lvl3pPr marL="1371600" lvl="2" indent="-330200">
              <a:spcBef>
                <a:spcPts val="1600"/>
              </a:spcBef>
              <a:spcAft>
                <a:spcPts val="0"/>
              </a:spcAft>
              <a:buClr>
                <a:srgbClr val="EFEFEF"/>
              </a:buClr>
              <a:buSzPts val="1600"/>
              <a:buChar char="■"/>
              <a:defRPr sz="1600">
                <a:solidFill>
                  <a:srgbClr val="EFEFEF"/>
                </a:solidFill>
              </a:defRPr>
            </a:lvl3pPr>
            <a:lvl4pPr marL="1828800" lvl="3" indent="-330200">
              <a:spcBef>
                <a:spcPts val="1600"/>
              </a:spcBef>
              <a:spcAft>
                <a:spcPts val="0"/>
              </a:spcAft>
              <a:buClr>
                <a:srgbClr val="EFEFEF"/>
              </a:buClr>
              <a:buSzPts val="1600"/>
              <a:buChar char="●"/>
              <a:defRPr sz="1600">
                <a:solidFill>
                  <a:srgbClr val="EFEFEF"/>
                </a:solidFill>
              </a:defRPr>
            </a:lvl4pPr>
            <a:lvl5pPr marL="2286000" lvl="4" indent="-330200">
              <a:spcBef>
                <a:spcPts val="1600"/>
              </a:spcBef>
              <a:spcAft>
                <a:spcPts val="0"/>
              </a:spcAft>
              <a:buClr>
                <a:srgbClr val="EFEFEF"/>
              </a:buClr>
              <a:buSzPts val="1600"/>
              <a:buChar char="○"/>
              <a:defRPr sz="1600">
                <a:solidFill>
                  <a:srgbClr val="EFEFEF"/>
                </a:solidFill>
              </a:defRPr>
            </a:lvl5pPr>
            <a:lvl6pPr marL="2743200" lvl="5" indent="-330200">
              <a:spcBef>
                <a:spcPts val="1600"/>
              </a:spcBef>
              <a:spcAft>
                <a:spcPts val="0"/>
              </a:spcAft>
              <a:buClr>
                <a:srgbClr val="EFEFEF"/>
              </a:buClr>
              <a:buSzPts val="1600"/>
              <a:buChar char="■"/>
              <a:defRPr sz="1600">
                <a:solidFill>
                  <a:srgbClr val="EFEFEF"/>
                </a:solidFill>
              </a:defRPr>
            </a:lvl6pPr>
            <a:lvl7pPr marL="3200400" lvl="6" indent="-330200">
              <a:spcBef>
                <a:spcPts val="1600"/>
              </a:spcBef>
              <a:spcAft>
                <a:spcPts val="0"/>
              </a:spcAft>
              <a:buClr>
                <a:srgbClr val="EFEFEF"/>
              </a:buClr>
              <a:buSzPts val="1600"/>
              <a:buChar char="●"/>
              <a:defRPr sz="1600">
                <a:solidFill>
                  <a:srgbClr val="EFEFEF"/>
                </a:solidFill>
              </a:defRPr>
            </a:lvl7pPr>
            <a:lvl8pPr marL="3657600" lvl="7" indent="-330200">
              <a:spcBef>
                <a:spcPts val="1600"/>
              </a:spcBef>
              <a:spcAft>
                <a:spcPts val="0"/>
              </a:spcAft>
              <a:buClr>
                <a:srgbClr val="EFEFEF"/>
              </a:buClr>
              <a:buSzPts val="1600"/>
              <a:buChar char="○"/>
              <a:defRPr sz="1600">
                <a:solidFill>
                  <a:srgbClr val="EFEFEF"/>
                </a:solidFill>
              </a:defRPr>
            </a:lvl8pPr>
            <a:lvl9pPr marL="4114800" lvl="8" indent="-330200">
              <a:spcBef>
                <a:spcPts val="1600"/>
              </a:spcBef>
              <a:spcAft>
                <a:spcPts val="1600"/>
              </a:spcAft>
              <a:buClr>
                <a:srgbClr val="EFEFEF"/>
              </a:buClr>
              <a:buSzPts val="1600"/>
              <a:buChar char="■"/>
              <a:defRPr sz="1600">
                <a:solidFill>
                  <a:srgbClr val="EFEFEF"/>
                </a:solidFill>
              </a:defRPr>
            </a:lvl9pPr>
          </a:lstStyle>
          <a:p>
            <a:endParaRPr/>
          </a:p>
        </p:txBody>
      </p:sp>
      <p:sp>
        <p:nvSpPr>
          <p:cNvPr id="69" name="Google Shape;69;p7"/>
          <p:cNvSpPr txBox="1">
            <a:spLocks noGrp="1"/>
          </p:cNvSpPr>
          <p:nvPr>
            <p:ph type="title"/>
          </p:nvPr>
        </p:nvSpPr>
        <p:spPr>
          <a:xfrm>
            <a:off x="763525" y="1211488"/>
            <a:ext cx="329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AND_BODY_1">
    <p:bg>
      <p:bgPr>
        <a:solidFill>
          <a:srgbClr val="242426"/>
        </a:solidFill>
        <a:effectLst/>
      </p:bgPr>
    </p:bg>
    <p:spTree>
      <p:nvGrpSpPr>
        <p:cNvPr id="1" name="Shape 118"/>
        <p:cNvGrpSpPr/>
        <p:nvPr/>
      </p:nvGrpSpPr>
      <p:grpSpPr>
        <a:xfrm>
          <a:off x="0" y="0"/>
          <a:ext cx="0" cy="0"/>
          <a:chOff x="0" y="0"/>
          <a:chExt cx="0" cy="0"/>
        </a:xfrm>
      </p:grpSpPr>
      <p:sp>
        <p:nvSpPr>
          <p:cNvPr id="119" name="Google Shape;119;p13"/>
          <p:cNvSpPr/>
          <p:nvPr/>
        </p:nvSpPr>
        <p:spPr>
          <a:xfrm>
            <a:off x="-382528" y="1448033"/>
            <a:ext cx="4238017" cy="4893638"/>
          </a:xfrm>
          <a:custGeom>
            <a:avLst/>
            <a:gdLst/>
            <a:ahLst/>
            <a:cxnLst/>
            <a:rect l="l" t="t" r="r" b="b"/>
            <a:pathLst>
              <a:path w="96335" h="111238" extrusionOk="0">
                <a:moveTo>
                  <a:pt x="48167" y="0"/>
                </a:moveTo>
                <a:lnTo>
                  <a:pt x="1" y="27810"/>
                </a:lnTo>
                <a:lnTo>
                  <a:pt x="1" y="83428"/>
                </a:lnTo>
                <a:lnTo>
                  <a:pt x="48167" y="111238"/>
                </a:lnTo>
                <a:lnTo>
                  <a:pt x="96334" y="83428"/>
                </a:lnTo>
                <a:lnTo>
                  <a:pt x="96334" y="27810"/>
                </a:lnTo>
                <a:lnTo>
                  <a:pt x="48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3395525" y="3107282"/>
            <a:ext cx="902081" cy="1041586"/>
          </a:xfrm>
          <a:custGeom>
            <a:avLst/>
            <a:gdLst/>
            <a:ahLst/>
            <a:cxnLst/>
            <a:rect l="l" t="t" r="r" b="b"/>
            <a:pathLst>
              <a:path w="22451" h="25923" extrusionOk="0">
                <a:moveTo>
                  <a:pt x="11226" y="1"/>
                </a:moveTo>
                <a:lnTo>
                  <a:pt x="1" y="6481"/>
                </a:lnTo>
                <a:lnTo>
                  <a:pt x="1" y="19442"/>
                </a:lnTo>
                <a:lnTo>
                  <a:pt x="11226" y="25922"/>
                </a:lnTo>
                <a:lnTo>
                  <a:pt x="22450" y="19442"/>
                </a:lnTo>
                <a:lnTo>
                  <a:pt x="22450" y="6481"/>
                </a:lnTo>
                <a:lnTo>
                  <a:pt x="112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rot="-5400000">
            <a:off x="3455275" y="-554737"/>
            <a:ext cx="1491300" cy="1417800"/>
          </a:xfrm>
          <a:prstGeom prst="pentagon">
            <a:avLst>
              <a:gd name="hf" fmla="val 105146"/>
              <a:gd name="vf" fmla="val 11055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rot="-3260424">
            <a:off x="1735656" y="4220617"/>
            <a:ext cx="1491333" cy="1417817"/>
          </a:xfrm>
          <a:prstGeom prst="pentagon">
            <a:avLst>
              <a:gd name="hf" fmla="val 105146"/>
              <a:gd name="vf" fmla="val 11055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229800" y="1239750"/>
            <a:ext cx="234769" cy="213405"/>
          </a:xfrm>
          <a:custGeom>
            <a:avLst/>
            <a:gdLst/>
            <a:ahLst/>
            <a:cxnLst/>
            <a:rect l="l" t="t" r="r" b="b"/>
            <a:pathLst>
              <a:path w="5989" h="5444" extrusionOk="0">
                <a:moveTo>
                  <a:pt x="2991" y="1"/>
                </a:moveTo>
                <a:cubicBezTo>
                  <a:pt x="1760" y="1"/>
                  <a:pt x="644" y="843"/>
                  <a:pt x="347" y="2095"/>
                </a:cubicBezTo>
                <a:cubicBezTo>
                  <a:pt x="1" y="3556"/>
                  <a:pt x="904" y="5024"/>
                  <a:pt x="2367" y="5370"/>
                </a:cubicBezTo>
                <a:cubicBezTo>
                  <a:pt x="2578" y="5420"/>
                  <a:pt x="2789" y="5444"/>
                  <a:pt x="2997" y="5444"/>
                </a:cubicBezTo>
                <a:cubicBezTo>
                  <a:pt x="4229" y="5444"/>
                  <a:pt x="5346" y="4601"/>
                  <a:pt x="5642" y="3350"/>
                </a:cubicBezTo>
                <a:cubicBezTo>
                  <a:pt x="5989" y="1887"/>
                  <a:pt x="5085" y="421"/>
                  <a:pt x="3622" y="75"/>
                </a:cubicBezTo>
                <a:cubicBezTo>
                  <a:pt x="3411" y="25"/>
                  <a:pt x="3199" y="1"/>
                  <a:pt x="2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1261500" y="339185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1337350" y="302680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8780100" y="4718325"/>
            <a:ext cx="234769" cy="213405"/>
          </a:xfrm>
          <a:custGeom>
            <a:avLst/>
            <a:gdLst/>
            <a:ahLst/>
            <a:cxnLst/>
            <a:rect l="l" t="t" r="r" b="b"/>
            <a:pathLst>
              <a:path w="5989" h="5444" extrusionOk="0">
                <a:moveTo>
                  <a:pt x="2991" y="1"/>
                </a:moveTo>
                <a:cubicBezTo>
                  <a:pt x="1760" y="1"/>
                  <a:pt x="644" y="843"/>
                  <a:pt x="347" y="2095"/>
                </a:cubicBezTo>
                <a:cubicBezTo>
                  <a:pt x="1" y="3556"/>
                  <a:pt x="904" y="5024"/>
                  <a:pt x="2367" y="5370"/>
                </a:cubicBezTo>
                <a:cubicBezTo>
                  <a:pt x="2578" y="5420"/>
                  <a:pt x="2789" y="5444"/>
                  <a:pt x="2997" y="5444"/>
                </a:cubicBezTo>
                <a:cubicBezTo>
                  <a:pt x="4229" y="5444"/>
                  <a:pt x="5346" y="4601"/>
                  <a:pt x="5642" y="3350"/>
                </a:cubicBezTo>
                <a:cubicBezTo>
                  <a:pt x="5989" y="1887"/>
                  <a:pt x="5085" y="421"/>
                  <a:pt x="3622" y="75"/>
                </a:cubicBezTo>
                <a:cubicBezTo>
                  <a:pt x="3411" y="25"/>
                  <a:pt x="3199" y="1"/>
                  <a:pt x="2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title"/>
          </p:nvPr>
        </p:nvSpPr>
        <p:spPr>
          <a:xfrm>
            <a:off x="710550" y="447041"/>
            <a:ext cx="7722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 name="Google Shape;128;p13"/>
          <p:cNvSpPr txBox="1">
            <a:spLocks noGrp="1"/>
          </p:cNvSpPr>
          <p:nvPr>
            <p:ph type="title" idx="2"/>
          </p:nvPr>
        </p:nvSpPr>
        <p:spPr>
          <a:xfrm>
            <a:off x="5885100" y="647700"/>
            <a:ext cx="2514600" cy="40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29" name="Google Shape;129;p13"/>
          <p:cNvSpPr txBox="1">
            <a:spLocks noGrp="1"/>
          </p:cNvSpPr>
          <p:nvPr>
            <p:ph type="subTitle" idx="1"/>
          </p:nvPr>
        </p:nvSpPr>
        <p:spPr>
          <a:xfrm>
            <a:off x="5885102" y="960319"/>
            <a:ext cx="2514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3" hasCustomPrompt="1"/>
          </p:nvPr>
        </p:nvSpPr>
        <p:spPr>
          <a:xfrm>
            <a:off x="5219700" y="865325"/>
            <a:ext cx="511200" cy="4041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400"/>
              <a:buNone/>
              <a:defRPr sz="2400">
                <a:solidFill>
                  <a:schemeClr val="accent1"/>
                </a:solidFill>
              </a:defRPr>
            </a:lvl1pPr>
            <a:lvl2pPr lvl="1" algn="r" rtl="0">
              <a:spcBef>
                <a:spcPts val="0"/>
              </a:spcBef>
              <a:spcAft>
                <a:spcPts val="0"/>
              </a:spcAft>
              <a:buClr>
                <a:schemeClr val="accent1"/>
              </a:buClr>
              <a:buSzPts val="2400"/>
              <a:buNone/>
              <a:defRPr sz="2400">
                <a:solidFill>
                  <a:schemeClr val="accent1"/>
                </a:solidFill>
              </a:defRPr>
            </a:lvl2pPr>
            <a:lvl3pPr lvl="2" algn="r" rtl="0">
              <a:spcBef>
                <a:spcPts val="0"/>
              </a:spcBef>
              <a:spcAft>
                <a:spcPts val="0"/>
              </a:spcAft>
              <a:buClr>
                <a:schemeClr val="accent1"/>
              </a:buClr>
              <a:buSzPts val="2400"/>
              <a:buNone/>
              <a:defRPr sz="2400">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r>
              <a:t>xx%</a:t>
            </a:r>
          </a:p>
        </p:txBody>
      </p:sp>
      <p:sp>
        <p:nvSpPr>
          <p:cNvPr id="131" name="Google Shape;131;p13"/>
          <p:cNvSpPr txBox="1">
            <a:spLocks noGrp="1"/>
          </p:cNvSpPr>
          <p:nvPr>
            <p:ph type="title" idx="4"/>
          </p:nvPr>
        </p:nvSpPr>
        <p:spPr>
          <a:xfrm>
            <a:off x="5885100" y="1620196"/>
            <a:ext cx="2514600" cy="40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2" name="Google Shape;132;p13"/>
          <p:cNvSpPr txBox="1">
            <a:spLocks noGrp="1"/>
          </p:cNvSpPr>
          <p:nvPr>
            <p:ph type="subTitle" idx="5"/>
          </p:nvPr>
        </p:nvSpPr>
        <p:spPr>
          <a:xfrm>
            <a:off x="5885102" y="1914074"/>
            <a:ext cx="2514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title" idx="6" hasCustomPrompt="1"/>
          </p:nvPr>
        </p:nvSpPr>
        <p:spPr>
          <a:xfrm>
            <a:off x="5219625" y="1835637"/>
            <a:ext cx="511200" cy="4401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400"/>
              <a:buNone/>
              <a:defRPr sz="2400">
                <a:solidFill>
                  <a:schemeClr val="accent1"/>
                </a:solidFill>
              </a:defRPr>
            </a:lvl1pPr>
            <a:lvl2pPr lvl="1" algn="r" rtl="0">
              <a:spcBef>
                <a:spcPts val="0"/>
              </a:spcBef>
              <a:spcAft>
                <a:spcPts val="0"/>
              </a:spcAft>
              <a:buClr>
                <a:schemeClr val="accent1"/>
              </a:buClr>
              <a:buSzPts val="2400"/>
              <a:buNone/>
              <a:defRPr sz="2400">
                <a:solidFill>
                  <a:schemeClr val="accent1"/>
                </a:solidFill>
              </a:defRPr>
            </a:lvl2pPr>
            <a:lvl3pPr lvl="2" algn="r" rtl="0">
              <a:spcBef>
                <a:spcPts val="0"/>
              </a:spcBef>
              <a:spcAft>
                <a:spcPts val="0"/>
              </a:spcAft>
              <a:buClr>
                <a:schemeClr val="accent1"/>
              </a:buClr>
              <a:buSzPts val="2400"/>
              <a:buNone/>
              <a:defRPr sz="2400">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r>
              <a:t>xx%</a:t>
            </a:r>
          </a:p>
        </p:txBody>
      </p:sp>
      <p:sp>
        <p:nvSpPr>
          <p:cNvPr id="134" name="Google Shape;134;p13"/>
          <p:cNvSpPr txBox="1">
            <a:spLocks noGrp="1"/>
          </p:cNvSpPr>
          <p:nvPr>
            <p:ph type="title" idx="7"/>
          </p:nvPr>
        </p:nvSpPr>
        <p:spPr>
          <a:xfrm>
            <a:off x="5885101" y="2645695"/>
            <a:ext cx="2514600" cy="40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5" name="Google Shape;135;p13"/>
          <p:cNvSpPr txBox="1">
            <a:spLocks noGrp="1"/>
          </p:cNvSpPr>
          <p:nvPr>
            <p:ph type="subTitle" idx="8"/>
          </p:nvPr>
        </p:nvSpPr>
        <p:spPr>
          <a:xfrm>
            <a:off x="5885102" y="2945093"/>
            <a:ext cx="2514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6" name="Google Shape;136;p13"/>
          <p:cNvSpPr txBox="1">
            <a:spLocks noGrp="1"/>
          </p:cNvSpPr>
          <p:nvPr>
            <p:ph type="title" idx="9" hasCustomPrompt="1"/>
          </p:nvPr>
        </p:nvSpPr>
        <p:spPr>
          <a:xfrm>
            <a:off x="5219650" y="2894250"/>
            <a:ext cx="511200" cy="4041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400"/>
              <a:buNone/>
              <a:defRPr sz="2400">
                <a:solidFill>
                  <a:schemeClr val="accent1"/>
                </a:solidFill>
              </a:defRPr>
            </a:lvl1pPr>
            <a:lvl2pPr lvl="1" algn="r" rtl="0">
              <a:spcBef>
                <a:spcPts val="0"/>
              </a:spcBef>
              <a:spcAft>
                <a:spcPts val="0"/>
              </a:spcAft>
              <a:buClr>
                <a:schemeClr val="accent1"/>
              </a:buClr>
              <a:buSzPts val="2400"/>
              <a:buNone/>
              <a:defRPr sz="2400">
                <a:solidFill>
                  <a:schemeClr val="accent1"/>
                </a:solidFill>
              </a:defRPr>
            </a:lvl2pPr>
            <a:lvl3pPr lvl="2" algn="r" rtl="0">
              <a:spcBef>
                <a:spcPts val="0"/>
              </a:spcBef>
              <a:spcAft>
                <a:spcPts val="0"/>
              </a:spcAft>
              <a:buClr>
                <a:schemeClr val="accent1"/>
              </a:buClr>
              <a:buSzPts val="2400"/>
              <a:buNone/>
              <a:defRPr sz="2400">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r>
              <a:t>xx%</a:t>
            </a:r>
          </a:p>
        </p:txBody>
      </p:sp>
      <p:sp>
        <p:nvSpPr>
          <p:cNvPr id="137" name="Google Shape;137;p13"/>
          <p:cNvSpPr txBox="1">
            <a:spLocks noGrp="1"/>
          </p:cNvSpPr>
          <p:nvPr>
            <p:ph type="title" idx="13"/>
          </p:nvPr>
        </p:nvSpPr>
        <p:spPr>
          <a:xfrm>
            <a:off x="5885101" y="3671196"/>
            <a:ext cx="2514600" cy="40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8" name="Google Shape;138;p13"/>
          <p:cNvSpPr txBox="1">
            <a:spLocks noGrp="1"/>
          </p:cNvSpPr>
          <p:nvPr>
            <p:ph type="subTitle" idx="14"/>
          </p:nvPr>
        </p:nvSpPr>
        <p:spPr>
          <a:xfrm>
            <a:off x="5885103" y="3962315"/>
            <a:ext cx="2514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9" name="Google Shape;139;p13"/>
          <p:cNvSpPr txBox="1">
            <a:spLocks noGrp="1"/>
          </p:cNvSpPr>
          <p:nvPr>
            <p:ph type="title" idx="15" hasCustomPrompt="1"/>
          </p:nvPr>
        </p:nvSpPr>
        <p:spPr>
          <a:xfrm>
            <a:off x="5219675" y="3854588"/>
            <a:ext cx="511200" cy="4401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400"/>
              <a:buNone/>
              <a:defRPr sz="2400">
                <a:solidFill>
                  <a:schemeClr val="accent1"/>
                </a:solidFill>
              </a:defRPr>
            </a:lvl1pPr>
            <a:lvl2pPr lvl="1" algn="r" rtl="0">
              <a:spcBef>
                <a:spcPts val="0"/>
              </a:spcBef>
              <a:spcAft>
                <a:spcPts val="0"/>
              </a:spcAft>
              <a:buClr>
                <a:schemeClr val="accent1"/>
              </a:buClr>
              <a:buSzPts val="2400"/>
              <a:buNone/>
              <a:defRPr sz="2400">
                <a:solidFill>
                  <a:schemeClr val="accent1"/>
                </a:solidFill>
              </a:defRPr>
            </a:lvl2pPr>
            <a:lvl3pPr lvl="2" algn="r" rtl="0">
              <a:spcBef>
                <a:spcPts val="0"/>
              </a:spcBef>
              <a:spcAft>
                <a:spcPts val="0"/>
              </a:spcAft>
              <a:buClr>
                <a:schemeClr val="accent1"/>
              </a:buClr>
              <a:buSzPts val="2400"/>
              <a:buNone/>
              <a:defRPr sz="2400">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2">
    <p:spTree>
      <p:nvGrpSpPr>
        <p:cNvPr id="1" name="Shape 140"/>
        <p:cNvGrpSpPr/>
        <p:nvPr/>
      </p:nvGrpSpPr>
      <p:grpSpPr>
        <a:xfrm>
          <a:off x="0" y="0"/>
          <a:ext cx="0" cy="0"/>
          <a:chOff x="0" y="0"/>
          <a:chExt cx="0" cy="0"/>
        </a:xfrm>
      </p:grpSpPr>
      <p:sp>
        <p:nvSpPr>
          <p:cNvPr id="141" name="Google Shape;141;p14"/>
          <p:cNvSpPr/>
          <p:nvPr/>
        </p:nvSpPr>
        <p:spPr>
          <a:xfrm>
            <a:off x="8050500" y="-317547"/>
            <a:ext cx="656018" cy="757470"/>
          </a:xfrm>
          <a:custGeom>
            <a:avLst/>
            <a:gdLst/>
            <a:ahLst/>
            <a:cxnLst/>
            <a:rect l="l" t="t" r="r" b="b"/>
            <a:pathLst>
              <a:path w="22451" h="25923" extrusionOk="0">
                <a:moveTo>
                  <a:pt x="11226" y="1"/>
                </a:moveTo>
                <a:lnTo>
                  <a:pt x="1" y="6481"/>
                </a:lnTo>
                <a:lnTo>
                  <a:pt x="1" y="19442"/>
                </a:lnTo>
                <a:lnTo>
                  <a:pt x="11226" y="25922"/>
                </a:lnTo>
                <a:lnTo>
                  <a:pt x="22450" y="19442"/>
                </a:lnTo>
                <a:lnTo>
                  <a:pt x="22450" y="6481"/>
                </a:lnTo>
                <a:lnTo>
                  <a:pt x="11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8554700" y="3461863"/>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4792325" y="4686238"/>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5409250" y="4539088"/>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8554700" y="3152088"/>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flipH="1">
            <a:off x="476432" y="-317535"/>
            <a:ext cx="656018" cy="757470"/>
          </a:xfrm>
          <a:custGeom>
            <a:avLst/>
            <a:gdLst/>
            <a:ahLst/>
            <a:cxnLst/>
            <a:rect l="l" t="t" r="r" b="b"/>
            <a:pathLst>
              <a:path w="22451" h="25923" extrusionOk="0">
                <a:moveTo>
                  <a:pt x="11226" y="1"/>
                </a:moveTo>
                <a:lnTo>
                  <a:pt x="1" y="6481"/>
                </a:lnTo>
                <a:lnTo>
                  <a:pt x="1" y="19442"/>
                </a:lnTo>
                <a:lnTo>
                  <a:pt x="11226" y="25922"/>
                </a:lnTo>
                <a:lnTo>
                  <a:pt x="22450" y="19442"/>
                </a:lnTo>
                <a:lnTo>
                  <a:pt x="22450" y="6481"/>
                </a:lnTo>
                <a:lnTo>
                  <a:pt x="11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flipH="1">
            <a:off x="-1097825" y="3461875"/>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flipH="1">
            <a:off x="2625600" y="468867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flipH="1">
            <a:off x="2008675" y="454152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flipH="1">
            <a:off x="-1097825" y="315210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txBox="1">
            <a:spLocks noGrp="1"/>
          </p:cNvSpPr>
          <p:nvPr>
            <p:ph type="title"/>
          </p:nvPr>
        </p:nvSpPr>
        <p:spPr>
          <a:xfrm>
            <a:off x="710550" y="448175"/>
            <a:ext cx="7722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2" name="Google Shape;152;p14"/>
          <p:cNvSpPr txBox="1">
            <a:spLocks noGrp="1"/>
          </p:cNvSpPr>
          <p:nvPr>
            <p:ph type="title" idx="2"/>
          </p:nvPr>
        </p:nvSpPr>
        <p:spPr>
          <a:xfrm>
            <a:off x="1376025" y="1251745"/>
            <a:ext cx="2514600" cy="40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3" name="Google Shape;153;p14"/>
          <p:cNvSpPr txBox="1">
            <a:spLocks noGrp="1"/>
          </p:cNvSpPr>
          <p:nvPr>
            <p:ph type="subTitle" idx="1"/>
          </p:nvPr>
        </p:nvSpPr>
        <p:spPr>
          <a:xfrm>
            <a:off x="1376028" y="1551143"/>
            <a:ext cx="2514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4" name="Google Shape;154;p14"/>
          <p:cNvSpPr txBox="1">
            <a:spLocks noGrp="1"/>
          </p:cNvSpPr>
          <p:nvPr>
            <p:ph type="title" idx="3" hasCustomPrompt="1"/>
          </p:nvPr>
        </p:nvSpPr>
        <p:spPr>
          <a:xfrm>
            <a:off x="710550" y="1500300"/>
            <a:ext cx="511200" cy="4041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400"/>
              <a:buNone/>
              <a:defRPr sz="2400">
                <a:solidFill>
                  <a:schemeClr val="accent1"/>
                </a:solidFill>
              </a:defRPr>
            </a:lvl1pPr>
            <a:lvl2pPr lvl="1" algn="r" rtl="0">
              <a:spcBef>
                <a:spcPts val="0"/>
              </a:spcBef>
              <a:spcAft>
                <a:spcPts val="0"/>
              </a:spcAft>
              <a:buClr>
                <a:schemeClr val="accent1"/>
              </a:buClr>
              <a:buSzPts val="2400"/>
              <a:buNone/>
              <a:defRPr sz="2400">
                <a:solidFill>
                  <a:schemeClr val="accent1"/>
                </a:solidFill>
              </a:defRPr>
            </a:lvl2pPr>
            <a:lvl3pPr lvl="2" algn="r" rtl="0">
              <a:spcBef>
                <a:spcPts val="0"/>
              </a:spcBef>
              <a:spcAft>
                <a:spcPts val="0"/>
              </a:spcAft>
              <a:buClr>
                <a:schemeClr val="accent1"/>
              </a:buClr>
              <a:buSzPts val="2400"/>
              <a:buNone/>
              <a:defRPr sz="2400">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r>
              <a:t>xx%</a:t>
            </a:r>
          </a:p>
        </p:txBody>
      </p:sp>
      <p:sp>
        <p:nvSpPr>
          <p:cNvPr id="155" name="Google Shape;155;p14"/>
          <p:cNvSpPr txBox="1">
            <a:spLocks noGrp="1"/>
          </p:cNvSpPr>
          <p:nvPr>
            <p:ph type="title" idx="4"/>
          </p:nvPr>
        </p:nvSpPr>
        <p:spPr>
          <a:xfrm>
            <a:off x="1376025" y="2277246"/>
            <a:ext cx="2514600" cy="40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6" name="Google Shape;156;p14"/>
          <p:cNvSpPr txBox="1">
            <a:spLocks noGrp="1"/>
          </p:cNvSpPr>
          <p:nvPr>
            <p:ph type="subTitle" idx="5"/>
          </p:nvPr>
        </p:nvSpPr>
        <p:spPr>
          <a:xfrm>
            <a:off x="1376028" y="2578028"/>
            <a:ext cx="2514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7" name="Google Shape;157;p14"/>
          <p:cNvSpPr txBox="1">
            <a:spLocks noGrp="1"/>
          </p:cNvSpPr>
          <p:nvPr>
            <p:ph type="title" idx="6" hasCustomPrompt="1"/>
          </p:nvPr>
        </p:nvSpPr>
        <p:spPr>
          <a:xfrm>
            <a:off x="710550" y="2525800"/>
            <a:ext cx="511200" cy="4401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400"/>
              <a:buNone/>
              <a:defRPr sz="2400">
                <a:solidFill>
                  <a:schemeClr val="accent1"/>
                </a:solidFill>
              </a:defRPr>
            </a:lvl1pPr>
            <a:lvl2pPr lvl="1" algn="r" rtl="0">
              <a:spcBef>
                <a:spcPts val="0"/>
              </a:spcBef>
              <a:spcAft>
                <a:spcPts val="0"/>
              </a:spcAft>
              <a:buClr>
                <a:schemeClr val="accent1"/>
              </a:buClr>
              <a:buSzPts val="2400"/>
              <a:buNone/>
              <a:defRPr sz="2400">
                <a:solidFill>
                  <a:schemeClr val="accent1"/>
                </a:solidFill>
              </a:defRPr>
            </a:lvl2pPr>
            <a:lvl3pPr lvl="2" algn="r" rtl="0">
              <a:spcBef>
                <a:spcPts val="0"/>
              </a:spcBef>
              <a:spcAft>
                <a:spcPts val="0"/>
              </a:spcAft>
              <a:buClr>
                <a:schemeClr val="accent1"/>
              </a:buClr>
              <a:buSzPts val="2400"/>
              <a:buNone/>
              <a:defRPr sz="2400">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r>
              <a:t>xx%</a:t>
            </a:r>
          </a:p>
        </p:txBody>
      </p:sp>
      <p:sp>
        <p:nvSpPr>
          <p:cNvPr id="158" name="Google Shape;158;p14"/>
          <p:cNvSpPr txBox="1">
            <a:spLocks noGrp="1"/>
          </p:cNvSpPr>
          <p:nvPr>
            <p:ph type="title" idx="7"/>
          </p:nvPr>
        </p:nvSpPr>
        <p:spPr>
          <a:xfrm>
            <a:off x="1376025" y="3302746"/>
            <a:ext cx="2514600" cy="40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9" name="Google Shape;159;p14"/>
          <p:cNvSpPr txBox="1">
            <a:spLocks noGrp="1"/>
          </p:cNvSpPr>
          <p:nvPr>
            <p:ph type="subTitle" idx="8"/>
          </p:nvPr>
        </p:nvSpPr>
        <p:spPr>
          <a:xfrm>
            <a:off x="1376028" y="3604903"/>
            <a:ext cx="2514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0" name="Google Shape;160;p14"/>
          <p:cNvSpPr txBox="1">
            <a:spLocks noGrp="1"/>
          </p:cNvSpPr>
          <p:nvPr>
            <p:ph type="title" idx="9" hasCustomPrompt="1"/>
          </p:nvPr>
        </p:nvSpPr>
        <p:spPr>
          <a:xfrm>
            <a:off x="710550" y="3551300"/>
            <a:ext cx="511200" cy="4401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400"/>
              <a:buNone/>
              <a:defRPr sz="2400">
                <a:solidFill>
                  <a:schemeClr val="accent1"/>
                </a:solidFill>
              </a:defRPr>
            </a:lvl1pPr>
            <a:lvl2pPr lvl="1" algn="r" rtl="0">
              <a:spcBef>
                <a:spcPts val="0"/>
              </a:spcBef>
              <a:spcAft>
                <a:spcPts val="0"/>
              </a:spcAft>
              <a:buClr>
                <a:schemeClr val="accent1"/>
              </a:buClr>
              <a:buSzPts val="2400"/>
              <a:buNone/>
              <a:defRPr sz="2400">
                <a:solidFill>
                  <a:schemeClr val="accent1"/>
                </a:solidFill>
              </a:defRPr>
            </a:lvl2pPr>
            <a:lvl3pPr lvl="2" algn="r" rtl="0">
              <a:spcBef>
                <a:spcPts val="0"/>
              </a:spcBef>
              <a:spcAft>
                <a:spcPts val="0"/>
              </a:spcAft>
              <a:buClr>
                <a:schemeClr val="accent1"/>
              </a:buClr>
              <a:buSzPts val="2400"/>
              <a:buNone/>
              <a:defRPr sz="2400">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r>
              <a:t>xx%</a:t>
            </a:r>
          </a:p>
        </p:txBody>
      </p:sp>
      <p:sp>
        <p:nvSpPr>
          <p:cNvPr id="161" name="Google Shape;161;p14"/>
          <p:cNvSpPr txBox="1">
            <a:spLocks noGrp="1"/>
          </p:cNvSpPr>
          <p:nvPr>
            <p:ph type="title" idx="13"/>
          </p:nvPr>
        </p:nvSpPr>
        <p:spPr>
          <a:xfrm>
            <a:off x="5321950" y="1267920"/>
            <a:ext cx="2514600" cy="40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62" name="Google Shape;162;p14"/>
          <p:cNvSpPr txBox="1">
            <a:spLocks noGrp="1"/>
          </p:cNvSpPr>
          <p:nvPr>
            <p:ph type="subTitle" idx="14"/>
          </p:nvPr>
        </p:nvSpPr>
        <p:spPr>
          <a:xfrm>
            <a:off x="5321952" y="1567318"/>
            <a:ext cx="25146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63" name="Google Shape;163;p14"/>
          <p:cNvSpPr txBox="1">
            <a:spLocks noGrp="1"/>
          </p:cNvSpPr>
          <p:nvPr>
            <p:ph type="title" idx="15" hasCustomPrompt="1"/>
          </p:nvPr>
        </p:nvSpPr>
        <p:spPr>
          <a:xfrm>
            <a:off x="7933075" y="1516475"/>
            <a:ext cx="511200" cy="4041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400"/>
              <a:buNone/>
              <a:defRPr sz="2400">
                <a:solidFill>
                  <a:schemeClr val="accent1"/>
                </a:solidFill>
              </a:defRPr>
            </a:lvl1pPr>
            <a:lvl2pPr lvl="1" algn="r" rtl="0">
              <a:spcBef>
                <a:spcPts val="0"/>
              </a:spcBef>
              <a:spcAft>
                <a:spcPts val="0"/>
              </a:spcAft>
              <a:buClr>
                <a:schemeClr val="accent1"/>
              </a:buClr>
              <a:buSzPts val="2400"/>
              <a:buNone/>
              <a:defRPr sz="2400">
                <a:solidFill>
                  <a:schemeClr val="accent1"/>
                </a:solidFill>
              </a:defRPr>
            </a:lvl2pPr>
            <a:lvl3pPr lvl="2" algn="r" rtl="0">
              <a:spcBef>
                <a:spcPts val="0"/>
              </a:spcBef>
              <a:spcAft>
                <a:spcPts val="0"/>
              </a:spcAft>
              <a:buClr>
                <a:schemeClr val="accent1"/>
              </a:buClr>
              <a:buSzPts val="2400"/>
              <a:buNone/>
              <a:defRPr sz="2400">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r>
              <a:t>xx%</a:t>
            </a:r>
          </a:p>
        </p:txBody>
      </p:sp>
      <p:sp>
        <p:nvSpPr>
          <p:cNvPr id="164" name="Google Shape;164;p14"/>
          <p:cNvSpPr txBox="1">
            <a:spLocks noGrp="1"/>
          </p:cNvSpPr>
          <p:nvPr>
            <p:ph type="title" idx="16"/>
          </p:nvPr>
        </p:nvSpPr>
        <p:spPr>
          <a:xfrm>
            <a:off x="5321951" y="2293421"/>
            <a:ext cx="2514600" cy="40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65" name="Google Shape;165;p14"/>
          <p:cNvSpPr txBox="1">
            <a:spLocks noGrp="1"/>
          </p:cNvSpPr>
          <p:nvPr>
            <p:ph type="subTitle" idx="17"/>
          </p:nvPr>
        </p:nvSpPr>
        <p:spPr>
          <a:xfrm>
            <a:off x="5321952" y="2595578"/>
            <a:ext cx="25146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66" name="Google Shape;166;p14"/>
          <p:cNvSpPr txBox="1">
            <a:spLocks noGrp="1"/>
          </p:cNvSpPr>
          <p:nvPr>
            <p:ph type="title" idx="18" hasCustomPrompt="1"/>
          </p:nvPr>
        </p:nvSpPr>
        <p:spPr>
          <a:xfrm>
            <a:off x="7933075" y="2541975"/>
            <a:ext cx="511200" cy="4401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400"/>
              <a:buNone/>
              <a:defRPr sz="2400">
                <a:solidFill>
                  <a:schemeClr val="accent1"/>
                </a:solidFill>
              </a:defRPr>
            </a:lvl1pPr>
            <a:lvl2pPr lvl="1" algn="r" rtl="0">
              <a:spcBef>
                <a:spcPts val="0"/>
              </a:spcBef>
              <a:spcAft>
                <a:spcPts val="0"/>
              </a:spcAft>
              <a:buClr>
                <a:schemeClr val="accent1"/>
              </a:buClr>
              <a:buSzPts val="2400"/>
              <a:buNone/>
              <a:defRPr sz="2400">
                <a:solidFill>
                  <a:schemeClr val="accent1"/>
                </a:solidFill>
              </a:defRPr>
            </a:lvl2pPr>
            <a:lvl3pPr lvl="2" algn="r" rtl="0">
              <a:spcBef>
                <a:spcPts val="0"/>
              </a:spcBef>
              <a:spcAft>
                <a:spcPts val="0"/>
              </a:spcAft>
              <a:buClr>
                <a:schemeClr val="accent1"/>
              </a:buClr>
              <a:buSzPts val="2400"/>
              <a:buNone/>
              <a:defRPr sz="2400">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r>
              <a:t>xx%</a:t>
            </a:r>
          </a:p>
        </p:txBody>
      </p:sp>
      <p:sp>
        <p:nvSpPr>
          <p:cNvPr id="167" name="Google Shape;167;p14"/>
          <p:cNvSpPr txBox="1">
            <a:spLocks noGrp="1"/>
          </p:cNvSpPr>
          <p:nvPr>
            <p:ph type="title" idx="19"/>
          </p:nvPr>
        </p:nvSpPr>
        <p:spPr>
          <a:xfrm>
            <a:off x="5321951" y="3318921"/>
            <a:ext cx="2514600" cy="40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68" name="Google Shape;168;p14"/>
          <p:cNvSpPr txBox="1">
            <a:spLocks noGrp="1"/>
          </p:cNvSpPr>
          <p:nvPr>
            <p:ph type="subTitle" idx="20"/>
          </p:nvPr>
        </p:nvSpPr>
        <p:spPr>
          <a:xfrm>
            <a:off x="5321953" y="3621078"/>
            <a:ext cx="25146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69" name="Google Shape;169;p14"/>
          <p:cNvSpPr txBox="1">
            <a:spLocks noGrp="1"/>
          </p:cNvSpPr>
          <p:nvPr>
            <p:ph type="title" idx="21" hasCustomPrompt="1"/>
          </p:nvPr>
        </p:nvSpPr>
        <p:spPr>
          <a:xfrm>
            <a:off x="7933075" y="3567475"/>
            <a:ext cx="511200" cy="4401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400"/>
              <a:buNone/>
              <a:defRPr sz="2400">
                <a:solidFill>
                  <a:schemeClr val="accent1"/>
                </a:solidFill>
              </a:defRPr>
            </a:lvl1pPr>
            <a:lvl2pPr lvl="1" algn="r" rtl="0">
              <a:spcBef>
                <a:spcPts val="0"/>
              </a:spcBef>
              <a:spcAft>
                <a:spcPts val="0"/>
              </a:spcAft>
              <a:buClr>
                <a:schemeClr val="accent1"/>
              </a:buClr>
              <a:buSzPts val="2400"/>
              <a:buNone/>
              <a:defRPr sz="2400">
                <a:solidFill>
                  <a:schemeClr val="accent1"/>
                </a:solidFill>
              </a:defRPr>
            </a:lvl2pPr>
            <a:lvl3pPr lvl="2" algn="r" rtl="0">
              <a:spcBef>
                <a:spcPts val="0"/>
              </a:spcBef>
              <a:spcAft>
                <a:spcPts val="0"/>
              </a:spcAft>
              <a:buClr>
                <a:schemeClr val="accent1"/>
              </a:buClr>
              <a:buSzPts val="2400"/>
              <a:buNone/>
              <a:defRPr sz="2400">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170"/>
        <p:cNvGrpSpPr/>
        <p:nvPr/>
      </p:nvGrpSpPr>
      <p:grpSpPr>
        <a:xfrm>
          <a:off x="0" y="0"/>
          <a:ext cx="0" cy="0"/>
          <a:chOff x="0" y="0"/>
          <a:chExt cx="0" cy="0"/>
        </a:xfrm>
      </p:grpSpPr>
      <p:sp>
        <p:nvSpPr>
          <p:cNvPr id="171" name="Google Shape;171;p15"/>
          <p:cNvSpPr/>
          <p:nvPr/>
        </p:nvSpPr>
        <p:spPr>
          <a:xfrm rot="-5400000">
            <a:off x="5070298" y="441244"/>
            <a:ext cx="4716321" cy="5875591"/>
          </a:xfrm>
          <a:custGeom>
            <a:avLst/>
            <a:gdLst/>
            <a:ahLst/>
            <a:cxnLst/>
            <a:rect l="l" t="t" r="r" b="b"/>
            <a:pathLst>
              <a:path w="96335" h="111238" extrusionOk="0">
                <a:moveTo>
                  <a:pt x="48167" y="0"/>
                </a:moveTo>
                <a:lnTo>
                  <a:pt x="1" y="27810"/>
                </a:lnTo>
                <a:lnTo>
                  <a:pt x="1" y="83428"/>
                </a:lnTo>
                <a:lnTo>
                  <a:pt x="48167" y="111238"/>
                </a:lnTo>
                <a:lnTo>
                  <a:pt x="96334" y="83428"/>
                </a:lnTo>
                <a:lnTo>
                  <a:pt x="96334" y="27810"/>
                </a:lnTo>
                <a:lnTo>
                  <a:pt x="48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1261500" y="339185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1337350" y="302680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flipH="1">
            <a:off x="8091350" y="118490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flipH="1">
            <a:off x="8091350" y="875125"/>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txBox="1">
            <a:spLocks noGrp="1"/>
          </p:cNvSpPr>
          <p:nvPr>
            <p:ph type="title"/>
          </p:nvPr>
        </p:nvSpPr>
        <p:spPr>
          <a:xfrm>
            <a:off x="710550" y="448175"/>
            <a:ext cx="7722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77" name="Google Shape;177;p15"/>
          <p:cNvSpPr txBox="1">
            <a:spLocks noGrp="1"/>
          </p:cNvSpPr>
          <p:nvPr>
            <p:ph type="title" idx="2"/>
          </p:nvPr>
        </p:nvSpPr>
        <p:spPr>
          <a:xfrm>
            <a:off x="5735838" y="1899075"/>
            <a:ext cx="26976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8" name="Google Shape;178;p15"/>
          <p:cNvSpPr txBox="1">
            <a:spLocks noGrp="1"/>
          </p:cNvSpPr>
          <p:nvPr>
            <p:ph type="subTitle" idx="1"/>
          </p:nvPr>
        </p:nvSpPr>
        <p:spPr>
          <a:xfrm>
            <a:off x="5735850" y="2188837"/>
            <a:ext cx="2697600" cy="8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5"/>
          <p:cNvSpPr txBox="1">
            <a:spLocks noGrp="1"/>
          </p:cNvSpPr>
          <p:nvPr>
            <p:ph type="title" idx="3"/>
          </p:nvPr>
        </p:nvSpPr>
        <p:spPr>
          <a:xfrm>
            <a:off x="5735838" y="3114575"/>
            <a:ext cx="2697600" cy="4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0" name="Google Shape;180;p15"/>
          <p:cNvSpPr txBox="1">
            <a:spLocks noGrp="1"/>
          </p:cNvSpPr>
          <p:nvPr>
            <p:ph type="subTitle" idx="4"/>
          </p:nvPr>
        </p:nvSpPr>
        <p:spPr>
          <a:xfrm>
            <a:off x="5735850" y="3404330"/>
            <a:ext cx="2697600" cy="8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181"/>
        <p:cNvGrpSpPr/>
        <p:nvPr/>
      </p:nvGrpSpPr>
      <p:grpSpPr>
        <a:xfrm>
          <a:off x="0" y="0"/>
          <a:ext cx="0" cy="0"/>
          <a:chOff x="0" y="0"/>
          <a:chExt cx="0" cy="0"/>
        </a:xfrm>
      </p:grpSpPr>
      <p:sp>
        <p:nvSpPr>
          <p:cNvPr id="182" name="Google Shape;182;p16"/>
          <p:cNvSpPr/>
          <p:nvPr/>
        </p:nvSpPr>
        <p:spPr>
          <a:xfrm>
            <a:off x="5716475" y="3513232"/>
            <a:ext cx="1543787" cy="1782530"/>
          </a:xfrm>
          <a:custGeom>
            <a:avLst/>
            <a:gdLst/>
            <a:ahLst/>
            <a:cxnLst/>
            <a:rect l="l" t="t" r="r" b="b"/>
            <a:pathLst>
              <a:path w="22451" h="25923" extrusionOk="0">
                <a:moveTo>
                  <a:pt x="11226" y="1"/>
                </a:moveTo>
                <a:lnTo>
                  <a:pt x="1" y="6481"/>
                </a:lnTo>
                <a:lnTo>
                  <a:pt x="1" y="19442"/>
                </a:lnTo>
                <a:lnTo>
                  <a:pt x="11226" y="25922"/>
                </a:lnTo>
                <a:lnTo>
                  <a:pt x="22450" y="19442"/>
                </a:lnTo>
                <a:lnTo>
                  <a:pt x="22450" y="6481"/>
                </a:lnTo>
                <a:lnTo>
                  <a:pt x="11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2265250" y="-91849"/>
            <a:ext cx="4613483" cy="5327188"/>
          </a:xfrm>
          <a:custGeom>
            <a:avLst/>
            <a:gdLst/>
            <a:ahLst/>
            <a:cxnLst/>
            <a:rect l="l" t="t" r="r" b="b"/>
            <a:pathLst>
              <a:path w="96335" h="111238" extrusionOk="0">
                <a:moveTo>
                  <a:pt x="48167" y="0"/>
                </a:moveTo>
                <a:lnTo>
                  <a:pt x="1" y="27810"/>
                </a:lnTo>
                <a:lnTo>
                  <a:pt x="1" y="83428"/>
                </a:lnTo>
                <a:lnTo>
                  <a:pt x="48167" y="111238"/>
                </a:lnTo>
                <a:lnTo>
                  <a:pt x="96334" y="83428"/>
                </a:lnTo>
                <a:lnTo>
                  <a:pt x="96334" y="27810"/>
                </a:lnTo>
                <a:lnTo>
                  <a:pt x="48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txBox="1">
            <a:spLocks noGrp="1"/>
          </p:cNvSpPr>
          <p:nvPr>
            <p:ph type="title"/>
          </p:nvPr>
        </p:nvSpPr>
        <p:spPr>
          <a:xfrm>
            <a:off x="2514150" y="2238075"/>
            <a:ext cx="4115700" cy="68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5" name="Google Shape;185;p16"/>
          <p:cNvSpPr txBox="1">
            <a:spLocks noGrp="1"/>
          </p:cNvSpPr>
          <p:nvPr>
            <p:ph type="subTitle" idx="1"/>
          </p:nvPr>
        </p:nvSpPr>
        <p:spPr>
          <a:xfrm>
            <a:off x="2540245" y="3079875"/>
            <a:ext cx="4063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DM Sans"/>
              <a:buNone/>
              <a:defRPr sz="2000">
                <a:latin typeface="DM Sans"/>
                <a:ea typeface="DM Sans"/>
                <a:cs typeface="DM Sans"/>
                <a:sym typeface="DM Sans"/>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186" name="Google Shape;186;p16"/>
          <p:cNvSpPr/>
          <p:nvPr/>
        </p:nvSpPr>
        <p:spPr>
          <a:xfrm>
            <a:off x="-1261500" y="339185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1630230" y="571495"/>
            <a:ext cx="1543787" cy="1782530"/>
          </a:xfrm>
          <a:custGeom>
            <a:avLst/>
            <a:gdLst/>
            <a:ahLst/>
            <a:cxnLst/>
            <a:rect l="l" t="t" r="r" b="b"/>
            <a:pathLst>
              <a:path w="22451" h="25923" extrusionOk="0">
                <a:moveTo>
                  <a:pt x="11226" y="1"/>
                </a:moveTo>
                <a:lnTo>
                  <a:pt x="1" y="6481"/>
                </a:lnTo>
                <a:lnTo>
                  <a:pt x="1" y="19442"/>
                </a:lnTo>
                <a:lnTo>
                  <a:pt x="11226" y="25922"/>
                </a:lnTo>
                <a:lnTo>
                  <a:pt x="22450" y="19442"/>
                </a:lnTo>
                <a:lnTo>
                  <a:pt x="22450" y="6481"/>
                </a:lnTo>
                <a:lnTo>
                  <a:pt x="11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txBox="1">
            <a:spLocks noGrp="1"/>
          </p:cNvSpPr>
          <p:nvPr>
            <p:ph type="title" idx="2" hasCustomPrompt="1"/>
          </p:nvPr>
        </p:nvSpPr>
        <p:spPr>
          <a:xfrm>
            <a:off x="1619125" y="1052438"/>
            <a:ext cx="1543800" cy="74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800"/>
              <a:buNone/>
              <a:defRPr sz="4800">
                <a:solidFill>
                  <a:schemeClr val="lt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
        <p:nvSpPr>
          <p:cNvPr id="189" name="Google Shape;189;p16"/>
          <p:cNvSpPr/>
          <p:nvPr/>
        </p:nvSpPr>
        <p:spPr>
          <a:xfrm rot="-5400000">
            <a:off x="8225325" y="932108"/>
            <a:ext cx="2536500" cy="2411400"/>
          </a:xfrm>
          <a:prstGeom prst="pentagon">
            <a:avLst>
              <a:gd name="hf" fmla="val 105146"/>
              <a:gd name="vf" fmla="val 11055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7721713" y="-25355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7645638" y="-407150"/>
            <a:ext cx="1726075" cy="1006000"/>
          </a:xfrm>
          <a:custGeom>
            <a:avLst/>
            <a:gdLst/>
            <a:ahLst/>
            <a:cxnLst/>
            <a:rect l="l" t="t" r="r" b="b"/>
            <a:pathLst>
              <a:path w="69043" h="40240" extrusionOk="0">
                <a:moveTo>
                  <a:pt x="68442" y="1"/>
                </a:moveTo>
                <a:cubicBezTo>
                  <a:pt x="68353" y="1"/>
                  <a:pt x="68263" y="23"/>
                  <a:pt x="68180" y="71"/>
                </a:cubicBezTo>
                <a:lnTo>
                  <a:pt x="307" y="39259"/>
                </a:lnTo>
                <a:cubicBezTo>
                  <a:pt x="100" y="39377"/>
                  <a:pt x="0" y="39620"/>
                  <a:pt x="62" y="39849"/>
                </a:cubicBezTo>
                <a:cubicBezTo>
                  <a:pt x="123" y="40080"/>
                  <a:pt x="332" y="40239"/>
                  <a:pt x="570" y="40239"/>
                </a:cubicBezTo>
                <a:cubicBezTo>
                  <a:pt x="662" y="40239"/>
                  <a:pt x="753" y="40214"/>
                  <a:pt x="832" y="40169"/>
                </a:cubicBezTo>
                <a:lnTo>
                  <a:pt x="68705" y="981"/>
                </a:lnTo>
                <a:cubicBezTo>
                  <a:pt x="68956" y="837"/>
                  <a:pt x="69042" y="515"/>
                  <a:pt x="68898" y="264"/>
                </a:cubicBezTo>
                <a:cubicBezTo>
                  <a:pt x="68800" y="95"/>
                  <a:pt x="68623" y="1"/>
                  <a:pt x="68442" y="1"/>
                </a:cubicBezTo>
                <a:close/>
              </a:path>
            </a:pathLst>
          </a:custGeom>
          <a:solidFill>
            <a:srgbClr val="E06666"/>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4242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550" y="445025"/>
            <a:ext cx="8121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Anton"/>
              <a:buNone/>
              <a:defRPr sz="2800">
                <a:solidFill>
                  <a:schemeClr val="lt2"/>
                </a:solidFill>
                <a:latin typeface="Anton"/>
                <a:ea typeface="Anton"/>
                <a:cs typeface="Anton"/>
                <a:sym typeface="Anton"/>
              </a:defRPr>
            </a:lvl1pPr>
            <a:lvl2pPr lvl="1">
              <a:spcBef>
                <a:spcPts val="0"/>
              </a:spcBef>
              <a:spcAft>
                <a:spcPts val="0"/>
              </a:spcAft>
              <a:buClr>
                <a:schemeClr val="lt2"/>
              </a:buClr>
              <a:buSzPts val="2800"/>
              <a:buFont typeface="Anton"/>
              <a:buNone/>
              <a:defRPr sz="2800">
                <a:solidFill>
                  <a:schemeClr val="lt2"/>
                </a:solidFill>
                <a:latin typeface="Anton"/>
                <a:ea typeface="Anton"/>
                <a:cs typeface="Anton"/>
                <a:sym typeface="Anton"/>
              </a:defRPr>
            </a:lvl2pPr>
            <a:lvl3pPr lvl="2">
              <a:spcBef>
                <a:spcPts val="0"/>
              </a:spcBef>
              <a:spcAft>
                <a:spcPts val="0"/>
              </a:spcAft>
              <a:buClr>
                <a:schemeClr val="lt2"/>
              </a:buClr>
              <a:buSzPts val="2800"/>
              <a:buFont typeface="Anton"/>
              <a:buNone/>
              <a:defRPr sz="2800">
                <a:solidFill>
                  <a:schemeClr val="lt2"/>
                </a:solidFill>
                <a:latin typeface="Anton"/>
                <a:ea typeface="Anton"/>
                <a:cs typeface="Anton"/>
                <a:sym typeface="Anton"/>
              </a:defRPr>
            </a:lvl3pPr>
            <a:lvl4pPr lvl="3">
              <a:spcBef>
                <a:spcPts val="0"/>
              </a:spcBef>
              <a:spcAft>
                <a:spcPts val="0"/>
              </a:spcAft>
              <a:buClr>
                <a:schemeClr val="lt2"/>
              </a:buClr>
              <a:buSzPts val="2800"/>
              <a:buFont typeface="Anton"/>
              <a:buNone/>
              <a:defRPr sz="2800">
                <a:solidFill>
                  <a:schemeClr val="lt2"/>
                </a:solidFill>
                <a:latin typeface="Anton"/>
                <a:ea typeface="Anton"/>
                <a:cs typeface="Anton"/>
                <a:sym typeface="Anton"/>
              </a:defRPr>
            </a:lvl4pPr>
            <a:lvl5pPr lvl="4">
              <a:spcBef>
                <a:spcPts val="0"/>
              </a:spcBef>
              <a:spcAft>
                <a:spcPts val="0"/>
              </a:spcAft>
              <a:buClr>
                <a:schemeClr val="lt2"/>
              </a:buClr>
              <a:buSzPts val="2800"/>
              <a:buFont typeface="Anton"/>
              <a:buNone/>
              <a:defRPr sz="2800">
                <a:solidFill>
                  <a:schemeClr val="lt2"/>
                </a:solidFill>
                <a:latin typeface="Anton"/>
                <a:ea typeface="Anton"/>
                <a:cs typeface="Anton"/>
                <a:sym typeface="Anton"/>
              </a:defRPr>
            </a:lvl5pPr>
            <a:lvl6pPr lvl="5">
              <a:spcBef>
                <a:spcPts val="0"/>
              </a:spcBef>
              <a:spcAft>
                <a:spcPts val="0"/>
              </a:spcAft>
              <a:buClr>
                <a:schemeClr val="lt2"/>
              </a:buClr>
              <a:buSzPts val="2800"/>
              <a:buFont typeface="Anton"/>
              <a:buNone/>
              <a:defRPr sz="2800">
                <a:solidFill>
                  <a:schemeClr val="lt2"/>
                </a:solidFill>
                <a:latin typeface="Anton"/>
                <a:ea typeface="Anton"/>
                <a:cs typeface="Anton"/>
                <a:sym typeface="Anton"/>
              </a:defRPr>
            </a:lvl6pPr>
            <a:lvl7pPr lvl="6">
              <a:spcBef>
                <a:spcPts val="0"/>
              </a:spcBef>
              <a:spcAft>
                <a:spcPts val="0"/>
              </a:spcAft>
              <a:buClr>
                <a:schemeClr val="lt2"/>
              </a:buClr>
              <a:buSzPts val="2800"/>
              <a:buFont typeface="Anton"/>
              <a:buNone/>
              <a:defRPr sz="2800">
                <a:solidFill>
                  <a:schemeClr val="lt2"/>
                </a:solidFill>
                <a:latin typeface="Anton"/>
                <a:ea typeface="Anton"/>
                <a:cs typeface="Anton"/>
                <a:sym typeface="Anton"/>
              </a:defRPr>
            </a:lvl7pPr>
            <a:lvl8pPr lvl="7">
              <a:spcBef>
                <a:spcPts val="0"/>
              </a:spcBef>
              <a:spcAft>
                <a:spcPts val="0"/>
              </a:spcAft>
              <a:buClr>
                <a:schemeClr val="lt2"/>
              </a:buClr>
              <a:buSzPts val="2800"/>
              <a:buFont typeface="Anton"/>
              <a:buNone/>
              <a:defRPr sz="2800">
                <a:solidFill>
                  <a:schemeClr val="lt2"/>
                </a:solidFill>
                <a:latin typeface="Anton"/>
                <a:ea typeface="Anton"/>
                <a:cs typeface="Anton"/>
                <a:sym typeface="Anton"/>
              </a:defRPr>
            </a:lvl8pPr>
            <a:lvl9pPr lvl="8">
              <a:spcBef>
                <a:spcPts val="0"/>
              </a:spcBef>
              <a:spcAft>
                <a:spcPts val="0"/>
              </a:spcAft>
              <a:buClr>
                <a:schemeClr val="lt2"/>
              </a:buClr>
              <a:buSzPts val="2800"/>
              <a:buFont typeface="Anton"/>
              <a:buNone/>
              <a:defRPr sz="2800">
                <a:solidFill>
                  <a:schemeClr val="lt2"/>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10550" y="1152475"/>
            <a:ext cx="8121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0" r:id="rId7"/>
    <p:sldLayoutId id="2147483661" r:id="rId8"/>
    <p:sldLayoutId id="2147483662" r:id="rId9"/>
    <p:sldLayoutId id="2147483693" r:id="rId10"/>
    <p:sldLayoutId id="2147483694" r:id="rId11"/>
    <p:sldLayoutId id="2147483695" r:id="rId12"/>
    <p:sldLayoutId id="2147483696" r:id="rId13"/>
    <p:sldLayoutId id="2147483697" r:id="rId14"/>
    <p:sldLayoutId id="214748370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sparkyxt/calories-burning-datase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3"/>
        <p:cNvGrpSpPr/>
        <p:nvPr/>
      </p:nvGrpSpPr>
      <p:grpSpPr>
        <a:xfrm>
          <a:off x="0" y="0"/>
          <a:ext cx="0" cy="0"/>
          <a:chOff x="0" y="0"/>
          <a:chExt cx="0" cy="0"/>
        </a:xfrm>
      </p:grpSpPr>
      <p:sp>
        <p:nvSpPr>
          <p:cNvPr id="534" name="Google Shape;534;p57"/>
          <p:cNvSpPr txBox="1">
            <a:spLocks noGrp="1"/>
          </p:cNvSpPr>
          <p:nvPr>
            <p:ph type="ctrTitle"/>
          </p:nvPr>
        </p:nvSpPr>
        <p:spPr>
          <a:xfrm>
            <a:off x="669725" y="266700"/>
            <a:ext cx="3619800" cy="343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CALORIE BURNT PREDICTION </a:t>
            </a:r>
            <a:endParaRPr sz="3600" dirty="0"/>
          </a:p>
        </p:txBody>
      </p:sp>
      <p:sp>
        <p:nvSpPr>
          <p:cNvPr id="535" name="Google Shape;535;p57"/>
          <p:cNvSpPr txBox="1">
            <a:spLocks noGrp="1"/>
          </p:cNvSpPr>
          <p:nvPr>
            <p:ph type="subTitle" idx="1"/>
          </p:nvPr>
        </p:nvSpPr>
        <p:spPr>
          <a:xfrm>
            <a:off x="669725" y="3497100"/>
            <a:ext cx="3057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MACHINE LEARNING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64"/>
          <p:cNvSpPr txBox="1">
            <a:spLocks noGrp="1"/>
          </p:cNvSpPr>
          <p:nvPr>
            <p:ph type="title"/>
          </p:nvPr>
        </p:nvSpPr>
        <p:spPr>
          <a:xfrm>
            <a:off x="2514150" y="1026732"/>
            <a:ext cx="4115700" cy="681600"/>
          </a:xfrm>
          <a:prstGeom prst="rect">
            <a:avLst/>
          </a:prstGeom>
        </p:spPr>
        <p:txBody>
          <a:bodyPr spcFirstLastPara="1" wrap="square" lIns="91425" tIns="91425" rIns="91425" bIns="91425" anchor="t" anchorCtr="0">
            <a:noAutofit/>
          </a:bodyPr>
          <a:lstStyle/>
          <a:p>
            <a:pPr>
              <a:buClr>
                <a:schemeClr val="dk1"/>
              </a:buClr>
              <a:buSzPts val="1100"/>
            </a:pPr>
            <a:r>
              <a:rPr lang="en-US" b="1" dirty="0"/>
              <a:t>Future Work</a:t>
            </a:r>
            <a:br>
              <a:rPr lang="en-US" b="1" dirty="0"/>
            </a:br>
            <a:endParaRPr dirty="0"/>
          </a:p>
        </p:txBody>
      </p:sp>
      <p:sp>
        <p:nvSpPr>
          <p:cNvPr id="614" name="Google Shape;614;p64"/>
          <p:cNvSpPr txBox="1">
            <a:spLocks noGrp="1"/>
          </p:cNvSpPr>
          <p:nvPr>
            <p:ph type="subTitle" idx="1"/>
          </p:nvPr>
        </p:nvSpPr>
        <p:spPr>
          <a:xfrm>
            <a:off x="2540244" y="2110440"/>
            <a:ext cx="4069499" cy="2383803"/>
          </a:xfrm>
          <a:prstGeom prst="rect">
            <a:avLst/>
          </a:prstGeom>
        </p:spPr>
        <p:txBody>
          <a:bodyPr spcFirstLastPara="1" wrap="square" lIns="91425" tIns="91425" rIns="91425" bIns="91425" anchor="t" anchorCtr="0">
            <a:noAutofit/>
          </a:bodyPr>
          <a:lstStyle/>
          <a:p>
            <a:pPr marL="0" indent="0" algn="l">
              <a:buClr>
                <a:schemeClr val="dk1"/>
              </a:buClr>
              <a:buSzPts val="1100"/>
            </a:pPr>
            <a:r>
              <a:rPr lang="en-US" sz="1200" dirty="0"/>
              <a:t>Explore additional features such as the type of physical activity that has relationship with calorie burn.</a:t>
            </a:r>
          </a:p>
          <a:p>
            <a:pPr marL="0" indent="0" algn="l">
              <a:buClr>
                <a:schemeClr val="dk1"/>
              </a:buClr>
              <a:buSzPts val="1100"/>
            </a:pPr>
            <a:endParaRPr lang="en-US" sz="1200" dirty="0"/>
          </a:p>
          <a:p>
            <a:pPr marL="0" indent="0" algn="l">
              <a:buClr>
                <a:schemeClr val="dk1"/>
              </a:buClr>
              <a:buSzPts val="1100"/>
            </a:pPr>
            <a:r>
              <a:rPr lang="en-US" sz="1200" dirty="0"/>
              <a:t>Further tune model hyperparameters for better performance.</a:t>
            </a:r>
          </a:p>
          <a:p>
            <a:pPr marL="0" indent="0" algn="l">
              <a:buClr>
                <a:schemeClr val="dk1"/>
              </a:buClr>
              <a:buSzPts val="1100"/>
            </a:pPr>
            <a:endParaRPr lang="en-US" sz="1200" dirty="0"/>
          </a:p>
          <a:p>
            <a:pPr marL="0" indent="0" algn="l">
              <a:buClr>
                <a:schemeClr val="dk1"/>
              </a:buClr>
              <a:buSzPts val="1100"/>
            </a:pPr>
            <a:r>
              <a:rPr lang="en-US" sz="1200" dirty="0"/>
              <a:t>Implement cross-validation for a more robust evaluation of model performance.</a:t>
            </a:r>
          </a:p>
          <a:p>
            <a:pPr marL="0" indent="0" algn="l">
              <a:buClr>
                <a:schemeClr val="dk1"/>
              </a:buClr>
              <a:buSzPts val="1100"/>
            </a:pPr>
            <a:endParaRPr lang="en-US" sz="1200" dirty="0"/>
          </a:p>
          <a:p>
            <a:pPr marL="0" lvl="0" indent="0" algn="l">
              <a:buClr>
                <a:schemeClr val="dk1"/>
              </a:buClr>
              <a:buSzPts val="1100"/>
            </a:pPr>
            <a:r>
              <a:rPr lang="en-US" sz="1200" dirty="0"/>
              <a:t>Exploring different models could lead to even better results.</a:t>
            </a:r>
          </a:p>
          <a:p>
            <a:pPr marL="0" lvl="0" indent="0" algn="l">
              <a:buClr>
                <a:schemeClr val="dk1"/>
              </a:buClr>
              <a:buSzPts val="1100"/>
            </a:pPr>
            <a:endParaRPr sz="1400" dirty="0"/>
          </a:p>
        </p:txBody>
      </p:sp>
      <p:grpSp>
        <p:nvGrpSpPr>
          <p:cNvPr id="3" name="Google Shape;875;p80">
            <a:extLst>
              <a:ext uri="{FF2B5EF4-FFF2-40B4-BE49-F238E27FC236}">
                <a16:creationId xmlns:a16="http://schemas.microsoft.com/office/drawing/2014/main" id="{F2873FC8-02E0-645A-2294-582E15CE6DBD}"/>
              </a:ext>
            </a:extLst>
          </p:cNvPr>
          <p:cNvGrpSpPr/>
          <p:nvPr/>
        </p:nvGrpSpPr>
        <p:grpSpPr>
          <a:xfrm>
            <a:off x="2152033" y="1153442"/>
            <a:ext cx="426198" cy="554889"/>
            <a:chOff x="5346525" y="2584225"/>
            <a:chExt cx="453900" cy="562675"/>
          </a:xfrm>
        </p:grpSpPr>
        <p:sp>
          <p:nvSpPr>
            <p:cNvPr id="4" name="Google Shape;876;p80">
              <a:extLst>
                <a:ext uri="{FF2B5EF4-FFF2-40B4-BE49-F238E27FC236}">
                  <a16:creationId xmlns:a16="http://schemas.microsoft.com/office/drawing/2014/main" id="{D4287FE5-457C-5637-9F2D-2938C2279AB0}"/>
                </a:ext>
              </a:extLst>
            </p:cNvPr>
            <p:cNvSpPr/>
            <p:nvPr/>
          </p:nvSpPr>
          <p:spPr>
            <a:xfrm>
              <a:off x="5508650" y="2880050"/>
              <a:ext cx="58700" cy="86175"/>
            </a:xfrm>
            <a:custGeom>
              <a:avLst/>
              <a:gdLst/>
              <a:ahLst/>
              <a:cxnLst/>
              <a:rect l="l" t="t" r="r" b="b"/>
              <a:pathLst>
                <a:path w="2348" h="3447" extrusionOk="0">
                  <a:moveTo>
                    <a:pt x="329" y="0"/>
                  </a:moveTo>
                  <a:cubicBezTo>
                    <a:pt x="150" y="0"/>
                    <a:pt x="5" y="143"/>
                    <a:pt x="0" y="322"/>
                  </a:cubicBezTo>
                  <a:lnTo>
                    <a:pt x="0" y="3091"/>
                  </a:lnTo>
                  <a:cubicBezTo>
                    <a:pt x="5" y="3271"/>
                    <a:pt x="150" y="3413"/>
                    <a:pt x="329" y="3413"/>
                  </a:cubicBezTo>
                  <a:cubicBezTo>
                    <a:pt x="509" y="3413"/>
                    <a:pt x="655" y="3271"/>
                    <a:pt x="660" y="3091"/>
                  </a:cubicBezTo>
                  <a:lnTo>
                    <a:pt x="660" y="2311"/>
                  </a:lnTo>
                  <a:lnTo>
                    <a:pt x="1751" y="3352"/>
                  </a:lnTo>
                  <a:cubicBezTo>
                    <a:pt x="1816" y="3415"/>
                    <a:pt x="1899" y="3446"/>
                    <a:pt x="1982" y="3446"/>
                  </a:cubicBezTo>
                  <a:cubicBezTo>
                    <a:pt x="2069" y="3446"/>
                    <a:pt x="2156" y="3412"/>
                    <a:pt x="2221" y="3343"/>
                  </a:cubicBezTo>
                  <a:cubicBezTo>
                    <a:pt x="2347" y="3212"/>
                    <a:pt x="2342" y="3000"/>
                    <a:pt x="2207" y="2875"/>
                  </a:cubicBezTo>
                  <a:lnTo>
                    <a:pt x="1003" y="1729"/>
                  </a:lnTo>
                  <a:lnTo>
                    <a:pt x="2207" y="583"/>
                  </a:lnTo>
                  <a:cubicBezTo>
                    <a:pt x="2339" y="457"/>
                    <a:pt x="2343" y="248"/>
                    <a:pt x="2218" y="116"/>
                  </a:cubicBezTo>
                  <a:cubicBezTo>
                    <a:pt x="2153" y="48"/>
                    <a:pt x="2066" y="14"/>
                    <a:pt x="1979" y="14"/>
                  </a:cubicBezTo>
                  <a:cubicBezTo>
                    <a:pt x="1897" y="14"/>
                    <a:pt x="1815" y="44"/>
                    <a:pt x="1751" y="105"/>
                  </a:cubicBezTo>
                  <a:lnTo>
                    <a:pt x="660" y="1147"/>
                  </a:lnTo>
                  <a:lnTo>
                    <a:pt x="660" y="322"/>
                  </a:lnTo>
                  <a:cubicBezTo>
                    <a:pt x="655" y="143"/>
                    <a:pt x="509" y="0"/>
                    <a:pt x="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77;p80">
              <a:extLst>
                <a:ext uri="{FF2B5EF4-FFF2-40B4-BE49-F238E27FC236}">
                  <a16:creationId xmlns:a16="http://schemas.microsoft.com/office/drawing/2014/main" id="{272BE88E-6A53-CD80-B816-4A5C406C77B6}"/>
                </a:ext>
              </a:extLst>
            </p:cNvPr>
            <p:cNvSpPr/>
            <p:nvPr/>
          </p:nvSpPr>
          <p:spPr>
            <a:xfrm>
              <a:off x="5577875" y="2880400"/>
              <a:ext cx="59375" cy="85750"/>
            </a:xfrm>
            <a:custGeom>
              <a:avLst/>
              <a:gdLst/>
              <a:ahLst/>
              <a:cxnLst/>
              <a:rect l="l" t="t" r="r" b="b"/>
              <a:pathLst>
                <a:path w="2375" h="3430" extrusionOk="0">
                  <a:moveTo>
                    <a:pt x="1188" y="0"/>
                  </a:moveTo>
                  <a:cubicBezTo>
                    <a:pt x="1105" y="0"/>
                    <a:pt x="1022" y="9"/>
                    <a:pt x="938" y="27"/>
                  </a:cubicBezTo>
                  <a:cubicBezTo>
                    <a:pt x="392" y="144"/>
                    <a:pt x="0" y="627"/>
                    <a:pt x="0" y="1187"/>
                  </a:cubicBezTo>
                  <a:lnTo>
                    <a:pt x="0" y="2242"/>
                  </a:lnTo>
                  <a:cubicBezTo>
                    <a:pt x="0" y="2897"/>
                    <a:pt x="532" y="3430"/>
                    <a:pt x="1188" y="3430"/>
                  </a:cubicBezTo>
                  <a:cubicBezTo>
                    <a:pt x="1843" y="3430"/>
                    <a:pt x="2375" y="2897"/>
                    <a:pt x="2375" y="2242"/>
                  </a:cubicBezTo>
                  <a:lnTo>
                    <a:pt x="2375" y="1781"/>
                  </a:lnTo>
                  <a:cubicBezTo>
                    <a:pt x="2375" y="1599"/>
                    <a:pt x="2227" y="1451"/>
                    <a:pt x="2044" y="1451"/>
                  </a:cubicBezTo>
                  <a:lnTo>
                    <a:pt x="1473" y="1451"/>
                  </a:lnTo>
                  <a:cubicBezTo>
                    <a:pt x="1293" y="1455"/>
                    <a:pt x="1151" y="1601"/>
                    <a:pt x="1151" y="1781"/>
                  </a:cubicBezTo>
                  <a:cubicBezTo>
                    <a:pt x="1151" y="1960"/>
                    <a:pt x="1293" y="2106"/>
                    <a:pt x="1473" y="2110"/>
                  </a:cubicBezTo>
                  <a:lnTo>
                    <a:pt x="1715" y="2110"/>
                  </a:lnTo>
                  <a:lnTo>
                    <a:pt x="1715" y="2242"/>
                  </a:lnTo>
                  <a:cubicBezTo>
                    <a:pt x="1715" y="2534"/>
                    <a:pt x="1479" y="2770"/>
                    <a:pt x="1188" y="2770"/>
                  </a:cubicBezTo>
                  <a:cubicBezTo>
                    <a:pt x="896" y="2770"/>
                    <a:pt x="660" y="2534"/>
                    <a:pt x="660" y="2242"/>
                  </a:cubicBezTo>
                  <a:lnTo>
                    <a:pt x="660" y="1187"/>
                  </a:lnTo>
                  <a:cubicBezTo>
                    <a:pt x="660" y="895"/>
                    <a:pt x="896" y="661"/>
                    <a:pt x="1188" y="659"/>
                  </a:cubicBezTo>
                  <a:cubicBezTo>
                    <a:pt x="1395" y="661"/>
                    <a:pt x="1583" y="782"/>
                    <a:pt x="1669" y="971"/>
                  </a:cubicBezTo>
                  <a:cubicBezTo>
                    <a:pt x="1723" y="1093"/>
                    <a:pt x="1843" y="1166"/>
                    <a:pt x="1968" y="1166"/>
                  </a:cubicBezTo>
                  <a:cubicBezTo>
                    <a:pt x="2014" y="1166"/>
                    <a:pt x="2060" y="1156"/>
                    <a:pt x="2104" y="1136"/>
                  </a:cubicBezTo>
                  <a:cubicBezTo>
                    <a:pt x="2270" y="1061"/>
                    <a:pt x="2344" y="866"/>
                    <a:pt x="2269" y="700"/>
                  </a:cubicBezTo>
                  <a:cubicBezTo>
                    <a:pt x="2075" y="267"/>
                    <a:pt x="1647" y="0"/>
                    <a:pt x="1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8;p80">
              <a:extLst>
                <a:ext uri="{FF2B5EF4-FFF2-40B4-BE49-F238E27FC236}">
                  <a16:creationId xmlns:a16="http://schemas.microsoft.com/office/drawing/2014/main" id="{BDEF1DBD-F528-2BAE-DF9C-D6780A62CCBA}"/>
                </a:ext>
              </a:extLst>
            </p:cNvPr>
            <p:cNvSpPr/>
            <p:nvPr/>
          </p:nvSpPr>
          <p:spPr>
            <a:xfrm>
              <a:off x="5346525" y="2584225"/>
              <a:ext cx="453900" cy="562675"/>
            </a:xfrm>
            <a:custGeom>
              <a:avLst/>
              <a:gdLst/>
              <a:ahLst/>
              <a:cxnLst/>
              <a:rect l="l" t="t" r="r" b="b"/>
              <a:pathLst>
                <a:path w="18156" h="22507" extrusionOk="0">
                  <a:moveTo>
                    <a:pt x="13073" y="2703"/>
                  </a:moveTo>
                  <a:cubicBezTo>
                    <a:pt x="14318" y="2705"/>
                    <a:pt x="15327" y="3714"/>
                    <a:pt x="15329" y="4959"/>
                  </a:cubicBezTo>
                  <a:lnTo>
                    <a:pt x="15329" y="7877"/>
                  </a:lnTo>
                  <a:cubicBezTo>
                    <a:pt x="15331" y="8773"/>
                    <a:pt x="14801" y="9585"/>
                    <a:pt x="13979" y="9943"/>
                  </a:cubicBezTo>
                  <a:cubicBezTo>
                    <a:pt x="12552" y="8889"/>
                    <a:pt x="10859" y="8331"/>
                    <a:pt x="9079" y="8331"/>
                  </a:cubicBezTo>
                  <a:cubicBezTo>
                    <a:pt x="9077" y="8331"/>
                    <a:pt x="9074" y="8331"/>
                    <a:pt x="9072" y="8331"/>
                  </a:cubicBezTo>
                  <a:cubicBezTo>
                    <a:pt x="7312" y="8331"/>
                    <a:pt x="5598" y="8896"/>
                    <a:pt x="4182" y="9944"/>
                  </a:cubicBezTo>
                  <a:cubicBezTo>
                    <a:pt x="3360" y="9585"/>
                    <a:pt x="2829" y="8773"/>
                    <a:pt x="2829" y="7876"/>
                  </a:cubicBezTo>
                  <a:lnTo>
                    <a:pt x="2829" y="4959"/>
                  </a:lnTo>
                  <a:cubicBezTo>
                    <a:pt x="2830" y="3714"/>
                    <a:pt x="3839" y="2705"/>
                    <a:pt x="5085" y="2703"/>
                  </a:cubicBezTo>
                  <a:close/>
                  <a:moveTo>
                    <a:pt x="16671" y="16399"/>
                  </a:moveTo>
                  <a:lnTo>
                    <a:pt x="16671" y="16399"/>
                  </a:lnTo>
                  <a:cubicBezTo>
                    <a:pt x="16678" y="16684"/>
                    <a:pt x="16668" y="16970"/>
                    <a:pt x="16642" y="17254"/>
                  </a:cubicBezTo>
                  <a:cubicBezTo>
                    <a:pt x="15427" y="17761"/>
                    <a:pt x="14167" y="18151"/>
                    <a:pt x="12878" y="18420"/>
                  </a:cubicBezTo>
                  <a:cubicBezTo>
                    <a:pt x="12491" y="18500"/>
                    <a:pt x="12598" y="19073"/>
                    <a:pt x="12944" y="19073"/>
                  </a:cubicBezTo>
                  <a:cubicBezTo>
                    <a:pt x="12966" y="19073"/>
                    <a:pt x="12988" y="19071"/>
                    <a:pt x="13012" y="19066"/>
                  </a:cubicBezTo>
                  <a:cubicBezTo>
                    <a:pt x="14209" y="18817"/>
                    <a:pt x="15382" y="18466"/>
                    <a:pt x="16520" y="18016"/>
                  </a:cubicBezTo>
                  <a:lnTo>
                    <a:pt x="16520" y="18016"/>
                  </a:lnTo>
                  <a:cubicBezTo>
                    <a:pt x="16240" y="19211"/>
                    <a:pt x="15578" y="20108"/>
                    <a:pt x="14512" y="20741"/>
                  </a:cubicBezTo>
                  <a:lnTo>
                    <a:pt x="14515" y="20741"/>
                  </a:lnTo>
                  <a:cubicBezTo>
                    <a:pt x="13258" y="21486"/>
                    <a:pt x="11480" y="21848"/>
                    <a:pt x="9079" y="21848"/>
                  </a:cubicBezTo>
                  <a:cubicBezTo>
                    <a:pt x="6678" y="21848"/>
                    <a:pt x="4899" y="21486"/>
                    <a:pt x="3642" y="20741"/>
                  </a:cubicBezTo>
                  <a:cubicBezTo>
                    <a:pt x="2581" y="20110"/>
                    <a:pt x="1919" y="19217"/>
                    <a:pt x="1637" y="18027"/>
                  </a:cubicBezTo>
                  <a:lnTo>
                    <a:pt x="1637" y="18027"/>
                  </a:lnTo>
                  <a:cubicBezTo>
                    <a:pt x="3886" y="19027"/>
                    <a:pt x="6408" y="19484"/>
                    <a:pt x="8895" y="19484"/>
                  </a:cubicBezTo>
                  <a:cubicBezTo>
                    <a:pt x="9770" y="19484"/>
                    <a:pt x="10641" y="19428"/>
                    <a:pt x="11494" y="19318"/>
                  </a:cubicBezTo>
                  <a:cubicBezTo>
                    <a:pt x="11899" y="19267"/>
                    <a:pt x="11839" y="18661"/>
                    <a:pt x="11458" y="18661"/>
                  </a:cubicBezTo>
                  <a:cubicBezTo>
                    <a:pt x="11443" y="18661"/>
                    <a:pt x="11427" y="18662"/>
                    <a:pt x="11410" y="18665"/>
                  </a:cubicBezTo>
                  <a:cubicBezTo>
                    <a:pt x="10562" y="18773"/>
                    <a:pt x="9671" y="18833"/>
                    <a:pt x="8766" y="18833"/>
                  </a:cubicBezTo>
                  <a:cubicBezTo>
                    <a:pt x="6263" y="18833"/>
                    <a:pt x="3650" y="18377"/>
                    <a:pt x="1523" y="17242"/>
                  </a:cubicBezTo>
                  <a:cubicBezTo>
                    <a:pt x="1443" y="17199"/>
                    <a:pt x="1482" y="16532"/>
                    <a:pt x="1485" y="16410"/>
                  </a:cubicBezTo>
                  <a:lnTo>
                    <a:pt x="1485" y="16410"/>
                  </a:lnTo>
                  <a:cubicBezTo>
                    <a:pt x="3781" y="17434"/>
                    <a:pt x="6295" y="17905"/>
                    <a:pt x="8818" y="17905"/>
                  </a:cubicBezTo>
                  <a:cubicBezTo>
                    <a:pt x="11509" y="17905"/>
                    <a:pt x="14211" y="17370"/>
                    <a:pt x="16671" y="16399"/>
                  </a:cubicBezTo>
                  <a:close/>
                  <a:moveTo>
                    <a:pt x="4759" y="1"/>
                  </a:moveTo>
                  <a:cubicBezTo>
                    <a:pt x="2136" y="1"/>
                    <a:pt x="1" y="2135"/>
                    <a:pt x="1" y="4759"/>
                  </a:cubicBezTo>
                  <a:lnTo>
                    <a:pt x="1" y="5275"/>
                  </a:lnTo>
                  <a:cubicBezTo>
                    <a:pt x="1" y="5488"/>
                    <a:pt x="166" y="5595"/>
                    <a:pt x="330" y="5595"/>
                  </a:cubicBezTo>
                  <a:cubicBezTo>
                    <a:pt x="495" y="5595"/>
                    <a:pt x="660" y="5488"/>
                    <a:pt x="660" y="5275"/>
                  </a:cubicBezTo>
                  <a:lnTo>
                    <a:pt x="660" y="4759"/>
                  </a:lnTo>
                  <a:cubicBezTo>
                    <a:pt x="660" y="2499"/>
                    <a:pt x="2498" y="659"/>
                    <a:pt x="4759" y="659"/>
                  </a:cubicBezTo>
                  <a:lnTo>
                    <a:pt x="13397" y="659"/>
                  </a:lnTo>
                  <a:cubicBezTo>
                    <a:pt x="15658" y="659"/>
                    <a:pt x="17497" y="2499"/>
                    <a:pt x="17497" y="4759"/>
                  </a:cubicBezTo>
                  <a:lnTo>
                    <a:pt x="17497" y="8077"/>
                  </a:lnTo>
                  <a:cubicBezTo>
                    <a:pt x="17493" y="9475"/>
                    <a:pt x="16781" y="10775"/>
                    <a:pt x="15605" y="11532"/>
                  </a:cubicBezTo>
                  <a:cubicBezTo>
                    <a:pt x="15472" y="11359"/>
                    <a:pt x="15331" y="11193"/>
                    <a:pt x="15185" y="11032"/>
                  </a:cubicBezTo>
                  <a:cubicBezTo>
                    <a:pt x="15115" y="10955"/>
                    <a:pt x="15034" y="10923"/>
                    <a:pt x="14955" y="10923"/>
                  </a:cubicBezTo>
                  <a:cubicBezTo>
                    <a:pt x="14707" y="10923"/>
                    <a:pt x="14480" y="11236"/>
                    <a:pt x="14698" y="11475"/>
                  </a:cubicBezTo>
                  <a:cubicBezTo>
                    <a:pt x="15768" y="12648"/>
                    <a:pt x="16440" y="14130"/>
                    <a:pt x="16623" y="15707"/>
                  </a:cubicBezTo>
                  <a:cubicBezTo>
                    <a:pt x="14715" y="16481"/>
                    <a:pt x="12749" y="16967"/>
                    <a:pt x="10776" y="17150"/>
                  </a:cubicBezTo>
                  <a:cubicBezTo>
                    <a:pt x="10175" y="17206"/>
                    <a:pt x="9572" y="17234"/>
                    <a:pt x="8969" y="17234"/>
                  </a:cubicBezTo>
                  <a:cubicBezTo>
                    <a:pt x="7929" y="17234"/>
                    <a:pt x="6889" y="17150"/>
                    <a:pt x="5860" y="16984"/>
                  </a:cubicBezTo>
                  <a:cubicBezTo>
                    <a:pt x="3834" y="16657"/>
                    <a:pt x="2239" y="16048"/>
                    <a:pt x="1534" y="15707"/>
                  </a:cubicBezTo>
                  <a:cubicBezTo>
                    <a:pt x="1962" y="12010"/>
                    <a:pt x="5099" y="9149"/>
                    <a:pt x="8795" y="9001"/>
                  </a:cubicBezTo>
                  <a:cubicBezTo>
                    <a:pt x="8892" y="8997"/>
                    <a:pt x="8989" y="8995"/>
                    <a:pt x="9087" y="8995"/>
                  </a:cubicBezTo>
                  <a:cubicBezTo>
                    <a:pt x="10757" y="8995"/>
                    <a:pt x="12383" y="9546"/>
                    <a:pt x="13712" y="10566"/>
                  </a:cubicBezTo>
                  <a:cubicBezTo>
                    <a:pt x="13792" y="10594"/>
                    <a:pt x="13875" y="10608"/>
                    <a:pt x="13958" y="10608"/>
                  </a:cubicBezTo>
                  <a:cubicBezTo>
                    <a:pt x="14029" y="10608"/>
                    <a:pt x="14101" y="10598"/>
                    <a:pt x="14170" y="10578"/>
                  </a:cubicBezTo>
                  <a:cubicBezTo>
                    <a:pt x="15271" y="10133"/>
                    <a:pt x="15991" y="9063"/>
                    <a:pt x="15988" y="7876"/>
                  </a:cubicBezTo>
                  <a:lnTo>
                    <a:pt x="15988" y="4959"/>
                  </a:lnTo>
                  <a:cubicBezTo>
                    <a:pt x="15988" y="3351"/>
                    <a:pt x="14680" y="2044"/>
                    <a:pt x="13073" y="2044"/>
                  </a:cubicBezTo>
                  <a:lnTo>
                    <a:pt x="5085" y="2044"/>
                  </a:lnTo>
                  <a:cubicBezTo>
                    <a:pt x="3477" y="2044"/>
                    <a:pt x="2169" y="3351"/>
                    <a:pt x="2169" y="4959"/>
                  </a:cubicBezTo>
                  <a:lnTo>
                    <a:pt x="2169" y="7876"/>
                  </a:lnTo>
                  <a:cubicBezTo>
                    <a:pt x="2169" y="8915"/>
                    <a:pt x="2722" y="9876"/>
                    <a:pt x="3621" y="10398"/>
                  </a:cubicBezTo>
                  <a:cubicBezTo>
                    <a:pt x="3231" y="10742"/>
                    <a:pt x="2874" y="11123"/>
                    <a:pt x="2555" y="11533"/>
                  </a:cubicBezTo>
                  <a:cubicBezTo>
                    <a:pt x="1375" y="10780"/>
                    <a:pt x="660" y="9476"/>
                    <a:pt x="660" y="8077"/>
                  </a:cubicBezTo>
                  <a:lnTo>
                    <a:pt x="660" y="6990"/>
                  </a:lnTo>
                  <a:cubicBezTo>
                    <a:pt x="660" y="6778"/>
                    <a:pt x="495" y="6671"/>
                    <a:pt x="330" y="6671"/>
                  </a:cubicBezTo>
                  <a:cubicBezTo>
                    <a:pt x="166" y="6671"/>
                    <a:pt x="1" y="6778"/>
                    <a:pt x="1" y="6990"/>
                  </a:cubicBezTo>
                  <a:lnTo>
                    <a:pt x="1" y="8077"/>
                  </a:lnTo>
                  <a:cubicBezTo>
                    <a:pt x="2" y="9689"/>
                    <a:pt x="818" y="11193"/>
                    <a:pt x="2171" y="12071"/>
                  </a:cubicBezTo>
                  <a:cubicBezTo>
                    <a:pt x="718" y="14286"/>
                    <a:pt x="154" y="17676"/>
                    <a:pt x="1801" y="19949"/>
                  </a:cubicBezTo>
                  <a:cubicBezTo>
                    <a:pt x="3413" y="22174"/>
                    <a:pt x="6549" y="22506"/>
                    <a:pt x="9079" y="22506"/>
                  </a:cubicBezTo>
                  <a:cubicBezTo>
                    <a:pt x="11735" y="22506"/>
                    <a:pt x="15110" y="22116"/>
                    <a:pt x="16597" y="19579"/>
                  </a:cubicBezTo>
                  <a:cubicBezTo>
                    <a:pt x="17926" y="17312"/>
                    <a:pt x="17365" y="14172"/>
                    <a:pt x="15988" y="12068"/>
                  </a:cubicBezTo>
                  <a:cubicBezTo>
                    <a:pt x="17331" y="11194"/>
                    <a:pt x="18155" y="9686"/>
                    <a:pt x="18155" y="8077"/>
                  </a:cubicBezTo>
                  <a:lnTo>
                    <a:pt x="18155" y="4759"/>
                  </a:lnTo>
                  <a:cubicBezTo>
                    <a:pt x="18155" y="2135"/>
                    <a:pt x="16021" y="1"/>
                    <a:pt x="133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4910;p105">
            <a:extLst>
              <a:ext uri="{FF2B5EF4-FFF2-40B4-BE49-F238E27FC236}">
                <a16:creationId xmlns:a16="http://schemas.microsoft.com/office/drawing/2014/main" id="{88AED826-638F-E9AC-A150-9301C64E76AC}"/>
              </a:ext>
            </a:extLst>
          </p:cNvPr>
          <p:cNvGrpSpPr/>
          <p:nvPr/>
        </p:nvGrpSpPr>
        <p:grpSpPr>
          <a:xfrm>
            <a:off x="6310614" y="4387135"/>
            <a:ext cx="517257" cy="503999"/>
            <a:chOff x="2349950" y="2508550"/>
            <a:chExt cx="577425" cy="562625"/>
          </a:xfrm>
        </p:grpSpPr>
        <p:sp>
          <p:nvSpPr>
            <p:cNvPr id="13" name="Google Shape;4911;p105">
              <a:extLst>
                <a:ext uri="{FF2B5EF4-FFF2-40B4-BE49-F238E27FC236}">
                  <a16:creationId xmlns:a16="http://schemas.microsoft.com/office/drawing/2014/main" id="{5A813C9C-9E04-8FE5-D817-1FA03883A5B7}"/>
                </a:ext>
              </a:extLst>
            </p:cNvPr>
            <p:cNvSpPr/>
            <p:nvPr/>
          </p:nvSpPr>
          <p:spPr>
            <a:xfrm>
              <a:off x="2349950" y="2508550"/>
              <a:ext cx="577425" cy="562625"/>
            </a:xfrm>
            <a:custGeom>
              <a:avLst/>
              <a:gdLst/>
              <a:ahLst/>
              <a:cxnLst/>
              <a:rect l="l" t="t" r="r" b="b"/>
              <a:pathLst>
                <a:path w="23097" h="22505" extrusionOk="0">
                  <a:moveTo>
                    <a:pt x="15376" y="5560"/>
                  </a:moveTo>
                  <a:cubicBezTo>
                    <a:pt x="15599" y="5560"/>
                    <a:pt x="15824" y="5623"/>
                    <a:pt x="16022" y="5755"/>
                  </a:cubicBezTo>
                  <a:cubicBezTo>
                    <a:pt x="16097" y="5806"/>
                    <a:pt x="16172" y="5856"/>
                    <a:pt x="16246" y="5906"/>
                  </a:cubicBezTo>
                  <a:cubicBezTo>
                    <a:pt x="16291" y="6107"/>
                    <a:pt x="16406" y="6841"/>
                    <a:pt x="15881" y="7605"/>
                  </a:cubicBezTo>
                  <a:cubicBezTo>
                    <a:pt x="15124" y="8709"/>
                    <a:pt x="13348" y="9404"/>
                    <a:pt x="10743" y="9618"/>
                  </a:cubicBezTo>
                  <a:cubicBezTo>
                    <a:pt x="10759" y="9354"/>
                    <a:pt x="10768" y="9099"/>
                    <a:pt x="10771" y="8857"/>
                  </a:cubicBezTo>
                  <a:cubicBezTo>
                    <a:pt x="12318" y="8605"/>
                    <a:pt x="13118" y="7629"/>
                    <a:pt x="13960" y="6599"/>
                  </a:cubicBezTo>
                  <a:cubicBezTo>
                    <a:pt x="14131" y="6391"/>
                    <a:pt x="14307" y="6177"/>
                    <a:pt x="14492" y="5962"/>
                  </a:cubicBezTo>
                  <a:cubicBezTo>
                    <a:pt x="14722" y="5698"/>
                    <a:pt x="15047" y="5560"/>
                    <a:pt x="15376" y="5560"/>
                  </a:cubicBezTo>
                  <a:close/>
                  <a:moveTo>
                    <a:pt x="17006" y="6435"/>
                  </a:moveTo>
                  <a:lnTo>
                    <a:pt x="17006" y="6435"/>
                  </a:lnTo>
                  <a:cubicBezTo>
                    <a:pt x="18720" y="7660"/>
                    <a:pt x="19833" y="8701"/>
                    <a:pt x="20107" y="9353"/>
                  </a:cubicBezTo>
                  <a:cubicBezTo>
                    <a:pt x="20451" y="10165"/>
                    <a:pt x="20378" y="11051"/>
                    <a:pt x="19898" y="11910"/>
                  </a:cubicBezTo>
                  <a:cubicBezTo>
                    <a:pt x="19433" y="12747"/>
                    <a:pt x="18595" y="13515"/>
                    <a:pt x="17531" y="14086"/>
                  </a:cubicBezTo>
                  <a:cubicBezTo>
                    <a:pt x="16542" y="11254"/>
                    <a:pt x="16861" y="7639"/>
                    <a:pt x="17006" y="6435"/>
                  </a:cubicBezTo>
                  <a:close/>
                  <a:moveTo>
                    <a:pt x="16193" y="8277"/>
                  </a:moveTo>
                  <a:lnTo>
                    <a:pt x="16193" y="8277"/>
                  </a:lnTo>
                  <a:cubicBezTo>
                    <a:pt x="16123" y="9989"/>
                    <a:pt x="16209" y="12350"/>
                    <a:pt x="16933" y="14375"/>
                  </a:cubicBezTo>
                  <a:cubicBezTo>
                    <a:pt x="16936" y="14382"/>
                    <a:pt x="16939" y="14388"/>
                    <a:pt x="16942" y="14394"/>
                  </a:cubicBezTo>
                  <a:cubicBezTo>
                    <a:pt x="16573" y="14589"/>
                    <a:pt x="16226" y="14781"/>
                    <a:pt x="15894" y="14976"/>
                  </a:cubicBezTo>
                  <a:cubicBezTo>
                    <a:pt x="15298" y="14575"/>
                    <a:pt x="14360" y="14199"/>
                    <a:pt x="12941" y="14199"/>
                  </a:cubicBezTo>
                  <a:cubicBezTo>
                    <a:pt x="12571" y="14199"/>
                    <a:pt x="12168" y="14225"/>
                    <a:pt x="11730" y="14282"/>
                  </a:cubicBezTo>
                  <a:cubicBezTo>
                    <a:pt x="10845" y="14401"/>
                    <a:pt x="9976" y="14624"/>
                    <a:pt x="9143" y="14946"/>
                  </a:cubicBezTo>
                  <a:cubicBezTo>
                    <a:pt x="9221" y="14831"/>
                    <a:pt x="9299" y="14707"/>
                    <a:pt x="9379" y="14575"/>
                  </a:cubicBezTo>
                  <a:cubicBezTo>
                    <a:pt x="10185" y="13222"/>
                    <a:pt x="10546" y="11665"/>
                    <a:pt x="10690" y="10285"/>
                  </a:cubicBezTo>
                  <a:lnTo>
                    <a:pt x="10692" y="10285"/>
                  </a:lnTo>
                  <a:cubicBezTo>
                    <a:pt x="13372" y="10079"/>
                    <a:pt x="15218" y="9404"/>
                    <a:pt x="16193" y="8277"/>
                  </a:cubicBezTo>
                  <a:close/>
                  <a:moveTo>
                    <a:pt x="12921" y="14865"/>
                  </a:moveTo>
                  <a:cubicBezTo>
                    <a:pt x="13788" y="14865"/>
                    <a:pt x="14607" y="15014"/>
                    <a:pt x="15263" y="15365"/>
                  </a:cubicBezTo>
                  <a:cubicBezTo>
                    <a:pt x="14414" y="15913"/>
                    <a:pt x="13632" y="16529"/>
                    <a:pt x="12744" y="17386"/>
                  </a:cubicBezTo>
                  <a:cubicBezTo>
                    <a:pt x="10826" y="19233"/>
                    <a:pt x="8357" y="20409"/>
                    <a:pt x="5789" y="20696"/>
                  </a:cubicBezTo>
                  <a:cubicBezTo>
                    <a:pt x="5245" y="20756"/>
                    <a:pt x="4715" y="20785"/>
                    <a:pt x="4218" y="20785"/>
                  </a:cubicBezTo>
                  <a:cubicBezTo>
                    <a:pt x="2432" y="20785"/>
                    <a:pt x="1067" y="20412"/>
                    <a:pt x="929" y="19811"/>
                  </a:cubicBezTo>
                  <a:cubicBezTo>
                    <a:pt x="775" y="19140"/>
                    <a:pt x="1232" y="18573"/>
                    <a:pt x="2560" y="17790"/>
                  </a:cubicBezTo>
                  <a:cubicBezTo>
                    <a:pt x="3007" y="17526"/>
                    <a:pt x="3542" y="17247"/>
                    <a:pt x="4118" y="16960"/>
                  </a:cubicBezTo>
                  <a:cubicBezTo>
                    <a:pt x="4295" y="17023"/>
                    <a:pt x="4707" y="17148"/>
                    <a:pt x="5282" y="17148"/>
                  </a:cubicBezTo>
                  <a:cubicBezTo>
                    <a:pt x="5974" y="17148"/>
                    <a:pt x="6900" y="16967"/>
                    <a:pt x="7932" y="16287"/>
                  </a:cubicBezTo>
                  <a:cubicBezTo>
                    <a:pt x="9125" y="15501"/>
                    <a:pt x="11126" y="14865"/>
                    <a:pt x="12921" y="14865"/>
                  </a:cubicBezTo>
                  <a:close/>
                  <a:moveTo>
                    <a:pt x="11269" y="0"/>
                  </a:moveTo>
                  <a:cubicBezTo>
                    <a:pt x="11037" y="0"/>
                    <a:pt x="10807" y="260"/>
                    <a:pt x="10977" y="511"/>
                  </a:cubicBezTo>
                  <a:lnTo>
                    <a:pt x="14212" y="5318"/>
                  </a:lnTo>
                  <a:cubicBezTo>
                    <a:pt x="13595" y="5829"/>
                    <a:pt x="13173" y="6581"/>
                    <a:pt x="12608" y="7151"/>
                  </a:cubicBezTo>
                  <a:cubicBezTo>
                    <a:pt x="12093" y="7670"/>
                    <a:pt x="11485" y="8053"/>
                    <a:pt x="10759" y="8190"/>
                  </a:cubicBezTo>
                  <a:cubicBezTo>
                    <a:pt x="10705" y="7426"/>
                    <a:pt x="10463" y="6340"/>
                    <a:pt x="9518" y="6296"/>
                  </a:cubicBezTo>
                  <a:lnTo>
                    <a:pt x="5326" y="141"/>
                  </a:lnTo>
                  <a:cubicBezTo>
                    <a:pt x="5257" y="42"/>
                    <a:pt x="5165" y="0"/>
                    <a:pt x="5072" y="0"/>
                  </a:cubicBezTo>
                  <a:cubicBezTo>
                    <a:pt x="4840" y="0"/>
                    <a:pt x="4609" y="262"/>
                    <a:pt x="4780" y="513"/>
                  </a:cubicBezTo>
                  <a:lnTo>
                    <a:pt x="8880" y="6530"/>
                  </a:lnTo>
                  <a:cubicBezTo>
                    <a:pt x="8570" y="6817"/>
                    <a:pt x="8354" y="7367"/>
                    <a:pt x="8192" y="8274"/>
                  </a:cubicBezTo>
                  <a:cubicBezTo>
                    <a:pt x="8149" y="8513"/>
                    <a:pt x="8340" y="8653"/>
                    <a:pt x="8527" y="8653"/>
                  </a:cubicBezTo>
                  <a:cubicBezTo>
                    <a:pt x="8669" y="8653"/>
                    <a:pt x="8808" y="8572"/>
                    <a:pt x="8840" y="8392"/>
                  </a:cubicBezTo>
                  <a:cubicBezTo>
                    <a:pt x="8895" y="8085"/>
                    <a:pt x="9019" y="6961"/>
                    <a:pt x="9514" y="6961"/>
                  </a:cubicBezTo>
                  <a:cubicBezTo>
                    <a:pt x="9540" y="6961"/>
                    <a:pt x="9567" y="6965"/>
                    <a:pt x="9595" y="6971"/>
                  </a:cubicBezTo>
                  <a:cubicBezTo>
                    <a:pt x="9969" y="7057"/>
                    <a:pt x="10124" y="7970"/>
                    <a:pt x="10111" y="8561"/>
                  </a:cubicBezTo>
                  <a:cubicBezTo>
                    <a:pt x="10111" y="8563"/>
                    <a:pt x="10111" y="8564"/>
                    <a:pt x="10111" y="8566"/>
                  </a:cubicBezTo>
                  <a:lnTo>
                    <a:pt x="10111" y="8570"/>
                  </a:lnTo>
                  <a:cubicBezTo>
                    <a:pt x="10120" y="10130"/>
                    <a:pt x="9905" y="12371"/>
                    <a:pt x="8837" y="14196"/>
                  </a:cubicBezTo>
                  <a:cubicBezTo>
                    <a:pt x="8205" y="15274"/>
                    <a:pt x="7562" y="15704"/>
                    <a:pt x="7548" y="15714"/>
                  </a:cubicBezTo>
                  <a:cubicBezTo>
                    <a:pt x="7507" y="15739"/>
                    <a:pt x="7474" y="15774"/>
                    <a:pt x="7448" y="15813"/>
                  </a:cubicBezTo>
                  <a:cubicBezTo>
                    <a:pt x="6591" y="16349"/>
                    <a:pt x="5836" y="16491"/>
                    <a:pt x="5281" y="16491"/>
                  </a:cubicBezTo>
                  <a:cubicBezTo>
                    <a:pt x="5210" y="16491"/>
                    <a:pt x="5142" y="16488"/>
                    <a:pt x="5078" y="16484"/>
                  </a:cubicBezTo>
                  <a:lnTo>
                    <a:pt x="5089" y="16478"/>
                  </a:lnTo>
                  <a:cubicBezTo>
                    <a:pt x="5578" y="16239"/>
                    <a:pt x="6027" y="15887"/>
                    <a:pt x="6438" y="15420"/>
                  </a:cubicBezTo>
                  <a:lnTo>
                    <a:pt x="6935" y="15649"/>
                  </a:lnTo>
                  <a:cubicBezTo>
                    <a:pt x="6984" y="15672"/>
                    <a:pt x="7031" y="15682"/>
                    <a:pt x="7076" y="15682"/>
                  </a:cubicBezTo>
                  <a:cubicBezTo>
                    <a:pt x="7381" y="15682"/>
                    <a:pt x="7547" y="15205"/>
                    <a:pt x="7210" y="15050"/>
                  </a:cubicBezTo>
                  <a:lnTo>
                    <a:pt x="6854" y="14887"/>
                  </a:lnTo>
                  <a:cubicBezTo>
                    <a:pt x="7123" y="14497"/>
                    <a:pt x="7357" y="14085"/>
                    <a:pt x="7555" y="13654"/>
                  </a:cubicBezTo>
                  <a:lnTo>
                    <a:pt x="8267" y="13904"/>
                  </a:lnTo>
                  <a:cubicBezTo>
                    <a:pt x="8307" y="13917"/>
                    <a:pt x="8345" y="13924"/>
                    <a:pt x="8381" y="13924"/>
                  </a:cubicBezTo>
                  <a:cubicBezTo>
                    <a:pt x="8706" y="13924"/>
                    <a:pt x="8846" y="13407"/>
                    <a:pt x="8485" y="13280"/>
                  </a:cubicBezTo>
                  <a:lnTo>
                    <a:pt x="7815" y="13047"/>
                  </a:lnTo>
                  <a:cubicBezTo>
                    <a:pt x="7990" y="12596"/>
                    <a:pt x="8141" y="12135"/>
                    <a:pt x="8266" y="11668"/>
                  </a:cubicBezTo>
                  <a:lnTo>
                    <a:pt x="9002" y="11867"/>
                  </a:lnTo>
                  <a:cubicBezTo>
                    <a:pt x="9034" y="11875"/>
                    <a:pt x="9064" y="11879"/>
                    <a:pt x="9092" y="11879"/>
                  </a:cubicBezTo>
                  <a:cubicBezTo>
                    <a:pt x="9428" y="11879"/>
                    <a:pt x="9553" y="11333"/>
                    <a:pt x="9173" y="11230"/>
                  </a:cubicBezTo>
                  <a:lnTo>
                    <a:pt x="8422" y="11027"/>
                  </a:lnTo>
                  <a:cubicBezTo>
                    <a:pt x="8509" y="10637"/>
                    <a:pt x="8583" y="10234"/>
                    <a:pt x="8644" y="9821"/>
                  </a:cubicBezTo>
                  <a:cubicBezTo>
                    <a:pt x="8678" y="9587"/>
                    <a:pt x="8491" y="9454"/>
                    <a:pt x="8309" y="9454"/>
                  </a:cubicBezTo>
                  <a:cubicBezTo>
                    <a:pt x="8162" y="9454"/>
                    <a:pt x="8019" y="9539"/>
                    <a:pt x="7992" y="9726"/>
                  </a:cubicBezTo>
                  <a:cubicBezTo>
                    <a:pt x="7751" y="11371"/>
                    <a:pt x="7296" y="13083"/>
                    <a:pt x="6339" y="14466"/>
                  </a:cubicBezTo>
                  <a:cubicBezTo>
                    <a:pt x="5352" y="15896"/>
                    <a:pt x="3670" y="16373"/>
                    <a:pt x="2225" y="17223"/>
                  </a:cubicBezTo>
                  <a:cubicBezTo>
                    <a:pt x="1049" y="17915"/>
                    <a:pt x="1" y="18725"/>
                    <a:pt x="285" y="19959"/>
                  </a:cubicBezTo>
                  <a:cubicBezTo>
                    <a:pt x="501" y="20896"/>
                    <a:pt x="1181" y="21455"/>
                    <a:pt x="2071" y="21857"/>
                  </a:cubicBezTo>
                  <a:cubicBezTo>
                    <a:pt x="3126" y="22333"/>
                    <a:pt x="4295" y="22504"/>
                    <a:pt x="5477" y="22504"/>
                  </a:cubicBezTo>
                  <a:cubicBezTo>
                    <a:pt x="6686" y="22504"/>
                    <a:pt x="7908" y="22325"/>
                    <a:pt x="9035" y="22108"/>
                  </a:cubicBezTo>
                  <a:cubicBezTo>
                    <a:pt x="11138" y="21703"/>
                    <a:pt x="13448" y="20300"/>
                    <a:pt x="14927" y="18531"/>
                  </a:cubicBezTo>
                  <a:cubicBezTo>
                    <a:pt x="16267" y="16928"/>
                    <a:pt x="18253" y="16565"/>
                    <a:pt x="20049" y="15711"/>
                  </a:cubicBezTo>
                  <a:cubicBezTo>
                    <a:pt x="20383" y="15553"/>
                    <a:pt x="20213" y="15081"/>
                    <a:pt x="19910" y="15081"/>
                  </a:cubicBezTo>
                  <a:cubicBezTo>
                    <a:pt x="19865" y="15081"/>
                    <a:pt x="19816" y="15092"/>
                    <a:pt x="19766" y="15116"/>
                  </a:cubicBezTo>
                  <a:cubicBezTo>
                    <a:pt x="17870" y="16017"/>
                    <a:pt x="15836" y="16416"/>
                    <a:pt x="14421" y="18109"/>
                  </a:cubicBezTo>
                  <a:cubicBezTo>
                    <a:pt x="13035" y="19768"/>
                    <a:pt x="10872" y="21083"/>
                    <a:pt x="8911" y="21461"/>
                  </a:cubicBezTo>
                  <a:cubicBezTo>
                    <a:pt x="7910" y="21653"/>
                    <a:pt x="6704" y="21818"/>
                    <a:pt x="5513" y="21818"/>
                  </a:cubicBezTo>
                  <a:cubicBezTo>
                    <a:pt x="4439" y="21818"/>
                    <a:pt x="3377" y="21684"/>
                    <a:pt x="2486" y="21316"/>
                  </a:cubicBezTo>
                  <a:lnTo>
                    <a:pt x="2486" y="21316"/>
                  </a:lnTo>
                  <a:cubicBezTo>
                    <a:pt x="3102" y="21417"/>
                    <a:pt x="3724" y="21466"/>
                    <a:pt x="4346" y="21466"/>
                  </a:cubicBezTo>
                  <a:cubicBezTo>
                    <a:pt x="7610" y="21466"/>
                    <a:pt x="10856" y="20119"/>
                    <a:pt x="13200" y="17860"/>
                  </a:cubicBezTo>
                  <a:cubicBezTo>
                    <a:pt x="14552" y="16560"/>
                    <a:pt x="16065" y="15584"/>
                    <a:pt x="17719" y="14733"/>
                  </a:cubicBezTo>
                  <a:cubicBezTo>
                    <a:pt x="18969" y="14089"/>
                    <a:pt x="19921" y="13225"/>
                    <a:pt x="20474" y="12232"/>
                  </a:cubicBezTo>
                  <a:cubicBezTo>
                    <a:pt x="20833" y="11587"/>
                    <a:pt x="21001" y="10927"/>
                    <a:pt x="20978" y="10279"/>
                  </a:cubicBezTo>
                  <a:lnTo>
                    <a:pt x="20978" y="10279"/>
                  </a:lnTo>
                  <a:cubicBezTo>
                    <a:pt x="21303" y="10494"/>
                    <a:pt x="21665" y="10800"/>
                    <a:pt x="21844" y="11158"/>
                  </a:cubicBezTo>
                  <a:cubicBezTo>
                    <a:pt x="22261" y="11991"/>
                    <a:pt x="22244" y="13272"/>
                    <a:pt x="20952" y="14366"/>
                  </a:cubicBezTo>
                  <a:cubicBezTo>
                    <a:pt x="20692" y="14587"/>
                    <a:pt x="20912" y="14949"/>
                    <a:pt x="21175" y="14949"/>
                  </a:cubicBezTo>
                  <a:cubicBezTo>
                    <a:pt x="21243" y="14949"/>
                    <a:pt x="21313" y="14925"/>
                    <a:pt x="21378" y="14869"/>
                  </a:cubicBezTo>
                  <a:cubicBezTo>
                    <a:pt x="22683" y="13764"/>
                    <a:pt x="23096" y="12192"/>
                    <a:pt x="22434" y="10862"/>
                  </a:cubicBezTo>
                  <a:cubicBezTo>
                    <a:pt x="22054" y="10104"/>
                    <a:pt x="21183" y="9610"/>
                    <a:pt x="20838" y="9437"/>
                  </a:cubicBezTo>
                  <a:cubicBezTo>
                    <a:pt x="20801" y="9323"/>
                    <a:pt x="20761" y="9208"/>
                    <a:pt x="20714" y="9096"/>
                  </a:cubicBezTo>
                  <a:cubicBezTo>
                    <a:pt x="20229" y="7944"/>
                    <a:pt x="18093" y="6346"/>
                    <a:pt x="16388" y="5208"/>
                  </a:cubicBezTo>
                  <a:cubicBezTo>
                    <a:pt x="16085" y="5006"/>
                    <a:pt x="15732" y="4902"/>
                    <a:pt x="15376" y="4902"/>
                  </a:cubicBezTo>
                  <a:cubicBezTo>
                    <a:pt x="15180" y="4902"/>
                    <a:pt x="14982" y="4933"/>
                    <a:pt x="14791" y="4998"/>
                  </a:cubicBezTo>
                  <a:lnTo>
                    <a:pt x="11523" y="143"/>
                  </a:lnTo>
                  <a:cubicBezTo>
                    <a:pt x="11455" y="42"/>
                    <a:pt x="11362" y="0"/>
                    <a:pt x="11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912;p105">
              <a:extLst>
                <a:ext uri="{FF2B5EF4-FFF2-40B4-BE49-F238E27FC236}">
                  <a16:creationId xmlns:a16="http://schemas.microsoft.com/office/drawing/2014/main" id="{ABBD9AA7-A2EF-081C-6155-6FC5D3BC59BC}"/>
                </a:ext>
              </a:extLst>
            </p:cNvPr>
            <p:cNvSpPr/>
            <p:nvPr/>
          </p:nvSpPr>
          <p:spPr>
            <a:xfrm>
              <a:off x="2695275" y="2531000"/>
              <a:ext cx="177325" cy="16500"/>
            </a:xfrm>
            <a:custGeom>
              <a:avLst/>
              <a:gdLst/>
              <a:ahLst/>
              <a:cxnLst/>
              <a:rect l="l" t="t" r="r" b="b"/>
              <a:pathLst>
                <a:path w="7093" h="660" extrusionOk="0">
                  <a:moveTo>
                    <a:pt x="425" y="0"/>
                  </a:moveTo>
                  <a:cubicBezTo>
                    <a:pt x="1" y="0"/>
                    <a:pt x="1" y="660"/>
                    <a:pt x="425" y="660"/>
                  </a:cubicBezTo>
                  <a:lnTo>
                    <a:pt x="6666" y="660"/>
                  </a:lnTo>
                  <a:cubicBezTo>
                    <a:pt x="7093" y="660"/>
                    <a:pt x="7093" y="0"/>
                    <a:pt x="6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13;p105">
              <a:extLst>
                <a:ext uri="{FF2B5EF4-FFF2-40B4-BE49-F238E27FC236}">
                  <a16:creationId xmlns:a16="http://schemas.microsoft.com/office/drawing/2014/main" id="{C978B103-3DF1-F9B8-AC3A-A383A1E2356E}"/>
                </a:ext>
              </a:extLst>
            </p:cNvPr>
            <p:cNvSpPr/>
            <p:nvPr/>
          </p:nvSpPr>
          <p:spPr>
            <a:xfrm>
              <a:off x="2817425" y="2605725"/>
              <a:ext cx="103525" cy="16525"/>
            </a:xfrm>
            <a:custGeom>
              <a:avLst/>
              <a:gdLst/>
              <a:ahLst/>
              <a:cxnLst/>
              <a:rect l="l" t="t" r="r" b="b"/>
              <a:pathLst>
                <a:path w="4141" h="661" extrusionOk="0">
                  <a:moveTo>
                    <a:pt x="331" y="1"/>
                  </a:moveTo>
                  <a:cubicBezTo>
                    <a:pt x="148" y="1"/>
                    <a:pt x="0" y="148"/>
                    <a:pt x="2" y="330"/>
                  </a:cubicBezTo>
                  <a:cubicBezTo>
                    <a:pt x="0" y="512"/>
                    <a:pt x="148" y="660"/>
                    <a:pt x="331" y="660"/>
                  </a:cubicBezTo>
                  <a:lnTo>
                    <a:pt x="3714" y="660"/>
                  </a:lnTo>
                  <a:cubicBezTo>
                    <a:pt x="4141" y="660"/>
                    <a:pt x="4141" y="1"/>
                    <a:pt x="3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914;p105">
              <a:extLst>
                <a:ext uri="{FF2B5EF4-FFF2-40B4-BE49-F238E27FC236}">
                  <a16:creationId xmlns:a16="http://schemas.microsoft.com/office/drawing/2014/main" id="{9AE1B590-5833-9EA5-3D66-E726FDE5BBAD}"/>
                </a:ext>
              </a:extLst>
            </p:cNvPr>
            <p:cNvSpPr/>
            <p:nvPr/>
          </p:nvSpPr>
          <p:spPr>
            <a:xfrm>
              <a:off x="2815075" y="2962825"/>
              <a:ext cx="105875" cy="16525"/>
            </a:xfrm>
            <a:custGeom>
              <a:avLst/>
              <a:gdLst/>
              <a:ahLst/>
              <a:cxnLst/>
              <a:rect l="l" t="t" r="r" b="b"/>
              <a:pathLst>
                <a:path w="4235" h="661" extrusionOk="0">
                  <a:moveTo>
                    <a:pt x="425" y="1"/>
                  </a:moveTo>
                  <a:cubicBezTo>
                    <a:pt x="0" y="1"/>
                    <a:pt x="0" y="660"/>
                    <a:pt x="425" y="660"/>
                  </a:cubicBezTo>
                  <a:lnTo>
                    <a:pt x="3808" y="660"/>
                  </a:lnTo>
                  <a:cubicBezTo>
                    <a:pt x="4235" y="660"/>
                    <a:pt x="4235" y="1"/>
                    <a:pt x="38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915;p105">
              <a:extLst>
                <a:ext uri="{FF2B5EF4-FFF2-40B4-BE49-F238E27FC236}">
                  <a16:creationId xmlns:a16="http://schemas.microsoft.com/office/drawing/2014/main" id="{B48DC1A2-758C-839D-71CF-3F50826CF59C}"/>
                </a:ext>
              </a:extLst>
            </p:cNvPr>
            <p:cNvSpPr/>
            <p:nvPr/>
          </p:nvSpPr>
          <p:spPr>
            <a:xfrm>
              <a:off x="2683875" y="3031875"/>
              <a:ext cx="66775" cy="16700"/>
            </a:xfrm>
            <a:custGeom>
              <a:avLst/>
              <a:gdLst/>
              <a:ahLst/>
              <a:cxnLst/>
              <a:rect l="l" t="t" r="r" b="b"/>
              <a:pathLst>
                <a:path w="2671" h="668" extrusionOk="0">
                  <a:moveTo>
                    <a:pt x="2243" y="0"/>
                  </a:moveTo>
                  <a:lnTo>
                    <a:pt x="419" y="8"/>
                  </a:lnTo>
                  <a:cubicBezTo>
                    <a:pt x="0" y="10"/>
                    <a:pt x="0" y="667"/>
                    <a:pt x="422" y="667"/>
                  </a:cubicBezTo>
                  <a:lnTo>
                    <a:pt x="2246" y="660"/>
                  </a:lnTo>
                  <a:cubicBezTo>
                    <a:pt x="2670" y="657"/>
                    <a:pt x="2669" y="0"/>
                    <a:pt x="2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916;p105">
              <a:extLst>
                <a:ext uri="{FF2B5EF4-FFF2-40B4-BE49-F238E27FC236}">
                  <a16:creationId xmlns:a16="http://schemas.microsoft.com/office/drawing/2014/main" id="{2741D737-AD72-E29B-84C8-0E732090305D}"/>
                </a:ext>
              </a:extLst>
            </p:cNvPr>
            <p:cNvSpPr/>
            <p:nvPr/>
          </p:nvSpPr>
          <p:spPr>
            <a:xfrm>
              <a:off x="2771925" y="3031750"/>
              <a:ext cx="120800" cy="16825"/>
            </a:xfrm>
            <a:custGeom>
              <a:avLst/>
              <a:gdLst/>
              <a:ahLst/>
              <a:cxnLst/>
              <a:rect l="l" t="t" r="r" b="b"/>
              <a:pathLst>
                <a:path w="4832" h="673" extrusionOk="0">
                  <a:moveTo>
                    <a:pt x="4405" y="1"/>
                  </a:moveTo>
                  <a:lnTo>
                    <a:pt x="420" y="13"/>
                  </a:lnTo>
                  <a:cubicBezTo>
                    <a:pt x="1" y="14"/>
                    <a:pt x="1" y="672"/>
                    <a:pt x="423" y="672"/>
                  </a:cubicBezTo>
                  <a:lnTo>
                    <a:pt x="4408" y="661"/>
                  </a:lnTo>
                  <a:cubicBezTo>
                    <a:pt x="4831" y="659"/>
                    <a:pt x="4831" y="1"/>
                    <a:pt x="4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65"/>
          <p:cNvSpPr txBox="1">
            <a:spLocks noGrp="1"/>
          </p:cNvSpPr>
          <p:nvPr>
            <p:ph type="body" idx="1"/>
          </p:nvPr>
        </p:nvSpPr>
        <p:spPr>
          <a:xfrm>
            <a:off x="4725925" y="1930874"/>
            <a:ext cx="3292200" cy="2187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dirty="0"/>
              <a:t>Presented by,</a:t>
            </a:r>
          </a:p>
          <a:p>
            <a:pPr marL="0" lvl="0" indent="0" algn="l" rtl="0">
              <a:spcBef>
                <a:spcPts val="0"/>
              </a:spcBef>
              <a:spcAft>
                <a:spcPts val="1600"/>
              </a:spcAft>
              <a:buClr>
                <a:schemeClr val="dk1"/>
              </a:buClr>
              <a:buSzPts val="1100"/>
              <a:buFont typeface="Arial"/>
              <a:buNone/>
            </a:pPr>
            <a:r>
              <a:rPr lang="en-US" dirty="0"/>
              <a:t>Abdul Quader Mohammed</a:t>
            </a:r>
          </a:p>
          <a:p>
            <a:pPr marL="0" lvl="0" indent="0" algn="l" rtl="0">
              <a:spcBef>
                <a:spcPts val="0"/>
              </a:spcBef>
              <a:spcAft>
                <a:spcPts val="1600"/>
              </a:spcAft>
              <a:buClr>
                <a:schemeClr val="dk1"/>
              </a:buClr>
              <a:buSzPts val="1100"/>
              <a:buFont typeface="Arial"/>
              <a:buNone/>
            </a:pPr>
            <a:r>
              <a:rPr lang="en-US"/>
              <a:t>Deepti More</a:t>
            </a:r>
          </a:p>
          <a:p>
            <a:pPr marL="0" lvl="0" indent="0" algn="l" rtl="0">
              <a:spcBef>
                <a:spcPts val="0"/>
              </a:spcBef>
              <a:spcAft>
                <a:spcPts val="1600"/>
              </a:spcAft>
              <a:buClr>
                <a:schemeClr val="dk1"/>
              </a:buClr>
              <a:buSzPts val="1100"/>
              <a:buFont typeface="Arial"/>
              <a:buNone/>
            </a:pPr>
            <a:r>
              <a:rPr lang="en-US" dirty="0"/>
              <a:t>Sudharsan Tirumal</a:t>
            </a:r>
          </a:p>
          <a:p>
            <a:pPr marL="0" lvl="0" indent="0" algn="l" rtl="0">
              <a:spcBef>
                <a:spcPts val="0"/>
              </a:spcBef>
              <a:spcAft>
                <a:spcPts val="1600"/>
              </a:spcAft>
              <a:buClr>
                <a:schemeClr val="dk1"/>
              </a:buClr>
              <a:buSzPts val="1100"/>
              <a:buFont typeface="Arial"/>
              <a:buNone/>
            </a:pPr>
            <a:endParaRPr dirty="0"/>
          </a:p>
        </p:txBody>
      </p:sp>
      <p:sp>
        <p:nvSpPr>
          <p:cNvPr id="621" name="Google Shape;621;p65"/>
          <p:cNvSpPr txBox="1">
            <a:spLocks noGrp="1"/>
          </p:cNvSpPr>
          <p:nvPr>
            <p:ph type="title"/>
          </p:nvPr>
        </p:nvSpPr>
        <p:spPr>
          <a:xfrm>
            <a:off x="4725925" y="1211488"/>
            <a:ext cx="329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grpSp>
        <p:nvGrpSpPr>
          <p:cNvPr id="622" name="Google Shape;622;p65"/>
          <p:cNvGrpSpPr/>
          <p:nvPr/>
        </p:nvGrpSpPr>
        <p:grpSpPr>
          <a:xfrm>
            <a:off x="1760616" y="1526316"/>
            <a:ext cx="1452070" cy="1642577"/>
            <a:chOff x="1202100" y="964075"/>
            <a:chExt cx="1971047" cy="2229642"/>
          </a:xfrm>
        </p:grpSpPr>
        <p:sp>
          <p:nvSpPr>
            <p:cNvPr id="623" name="Google Shape;623;p65"/>
            <p:cNvSpPr/>
            <p:nvPr/>
          </p:nvSpPr>
          <p:spPr>
            <a:xfrm>
              <a:off x="1202100" y="964075"/>
              <a:ext cx="1971047" cy="2229642"/>
            </a:xfrm>
            <a:custGeom>
              <a:avLst/>
              <a:gdLst/>
              <a:ahLst/>
              <a:cxnLst/>
              <a:rect l="l" t="t" r="r" b="b"/>
              <a:pathLst>
                <a:path w="89400" h="101129" extrusionOk="0">
                  <a:moveTo>
                    <a:pt x="89375" y="72056"/>
                  </a:moveTo>
                  <a:cubicBezTo>
                    <a:pt x="89400" y="74186"/>
                    <a:pt x="88297" y="76191"/>
                    <a:pt x="86467" y="77269"/>
                  </a:cubicBezTo>
                  <a:lnTo>
                    <a:pt x="77720" y="82507"/>
                  </a:lnTo>
                  <a:lnTo>
                    <a:pt x="69750" y="87269"/>
                  </a:lnTo>
                  <a:lnTo>
                    <a:pt x="68347" y="88096"/>
                  </a:lnTo>
                  <a:lnTo>
                    <a:pt x="67846" y="88397"/>
                  </a:lnTo>
                  <a:lnTo>
                    <a:pt x="48422" y="100001"/>
                  </a:lnTo>
                  <a:cubicBezTo>
                    <a:pt x="46592" y="101079"/>
                    <a:pt x="44312" y="101129"/>
                    <a:pt x="42457" y="100076"/>
                  </a:cubicBezTo>
                  <a:lnTo>
                    <a:pt x="3760" y="78497"/>
                  </a:lnTo>
                  <a:cubicBezTo>
                    <a:pt x="1905" y="77469"/>
                    <a:pt x="727" y="75515"/>
                    <a:pt x="702" y="73384"/>
                  </a:cubicBezTo>
                  <a:lnTo>
                    <a:pt x="26" y="29073"/>
                  </a:lnTo>
                  <a:cubicBezTo>
                    <a:pt x="1" y="26943"/>
                    <a:pt x="1103" y="24938"/>
                    <a:pt x="2933" y="23860"/>
                  </a:cubicBezTo>
                  <a:lnTo>
                    <a:pt x="40978" y="1128"/>
                  </a:lnTo>
                  <a:cubicBezTo>
                    <a:pt x="42808" y="25"/>
                    <a:pt x="45089" y="0"/>
                    <a:pt x="46968" y="1028"/>
                  </a:cubicBezTo>
                  <a:lnTo>
                    <a:pt x="85665" y="22632"/>
                  </a:lnTo>
                  <a:cubicBezTo>
                    <a:pt x="87520" y="23660"/>
                    <a:pt x="88698" y="25614"/>
                    <a:pt x="88723" y="27745"/>
                  </a:cubicBezTo>
                  <a:lnTo>
                    <a:pt x="89375" y="72056"/>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5"/>
            <p:cNvSpPr/>
            <p:nvPr/>
          </p:nvSpPr>
          <p:spPr>
            <a:xfrm>
              <a:off x="1702763" y="1195898"/>
              <a:ext cx="1212921" cy="1928759"/>
            </a:xfrm>
            <a:custGeom>
              <a:avLst/>
              <a:gdLst/>
              <a:ahLst/>
              <a:cxnLst/>
              <a:rect l="l" t="t" r="r" b="b"/>
              <a:pathLst>
                <a:path w="55014" h="87482" extrusionOk="0">
                  <a:moveTo>
                    <a:pt x="28171" y="24248"/>
                  </a:moveTo>
                  <a:lnTo>
                    <a:pt x="37946" y="24850"/>
                  </a:lnTo>
                  <a:cubicBezTo>
                    <a:pt x="35339" y="27256"/>
                    <a:pt x="31931" y="36830"/>
                    <a:pt x="31931" y="36830"/>
                  </a:cubicBezTo>
                  <a:lnTo>
                    <a:pt x="30477" y="36178"/>
                  </a:lnTo>
                  <a:cubicBezTo>
                    <a:pt x="30190" y="36064"/>
                    <a:pt x="29931" y="36015"/>
                    <a:pt x="29698" y="36015"/>
                  </a:cubicBezTo>
                  <a:cubicBezTo>
                    <a:pt x="28414" y="36015"/>
                    <a:pt x="27904" y="37491"/>
                    <a:pt x="27871" y="37628"/>
                  </a:cubicBezTo>
                  <a:lnTo>
                    <a:pt x="27871" y="37628"/>
                  </a:lnTo>
                  <a:cubicBezTo>
                    <a:pt x="28747" y="33645"/>
                    <a:pt x="28547" y="30614"/>
                    <a:pt x="28547" y="30614"/>
                  </a:cubicBezTo>
                  <a:cubicBezTo>
                    <a:pt x="28447" y="26479"/>
                    <a:pt x="28171" y="24248"/>
                    <a:pt x="28171" y="24248"/>
                  </a:cubicBezTo>
                  <a:close/>
                  <a:moveTo>
                    <a:pt x="22377" y="0"/>
                  </a:moveTo>
                  <a:cubicBezTo>
                    <a:pt x="20370" y="0"/>
                    <a:pt x="18465" y="643"/>
                    <a:pt x="17344" y="2344"/>
                  </a:cubicBezTo>
                  <a:cubicBezTo>
                    <a:pt x="16049" y="1387"/>
                    <a:pt x="14373" y="858"/>
                    <a:pt x="12745" y="858"/>
                  </a:cubicBezTo>
                  <a:cubicBezTo>
                    <a:pt x="12326" y="858"/>
                    <a:pt x="11910" y="893"/>
                    <a:pt x="11504" y="965"/>
                  </a:cubicBezTo>
                  <a:cubicBezTo>
                    <a:pt x="11053" y="1040"/>
                    <a:pt x="10602" y="1191"/>
                    <a:pt x="10176" y="1366"/>
                  </a:cubicBezTo>
                  <a:cubicBezTo>
                    <a:pt x="8647" y="2018"/>
                    <a:pt x="7595" y="3271"/>
                    <a:pt x="7244" y="4875"/>
                  </a:cubicBezTo>
                  <a:cubicBezTo>
                    <a:pt x="7168" y="5176"/>
                    <a:pt x="7143" y="5451"/>
                    <a:pt x="7143" y="5727"/>
                  </a:cubicBezTo>
                  <a:lnTo>
                    <a:pt x="1128" y="5727"/>
                  </a:lnTo>
                  <a:cubicBezTo>
                    <a:pt x="326" y="5727"/>
                    <a:pt x="1" y="6303"/>
                    <a:pt x="402" y="6980"/>
                  </a:cubicBezTo>
                  <a:cubicBezTo>
                    <a:pt x="402" y="6980"/>
                    <a:pt x="1404" y="8709"/>
                    <a:pt x="3384" y="8835"/>
                  </a:cubicBezTo>
                  <a:cubicBezTo>
                    <a:pt x="4412" y="8885"/>
                    <a:pt x="6216" y="8885"/>
                    <a:pt x="7745" y="8885"/>
                  </a:cubicBezTo>
                  <a:cubicBezTo>
                    <a:pt x="7770" y="9010"/>
                    <a:pt x="7820" y="9136"/>
                    <a:pt x="7845" y="9286"/>
                  </a:cubicBezTo>
                  <a:cubicBezTo>
                    <a:pt x="7895" y="9612"/>
                    <a:pt x="7895" y="9963"/>
                    <a:pt x="7845" y="10288"/>
                  </a:cubicBezTo>
                  <a:cubicBezTo>
                    <a:pt x="7795" y="10439"/>
                    <a:pt x="7770" y="10564"/>
                    <a:pt x="7720" y="10689"/>
                  </a:cubicBezTo>
                  <a:cubicBezTo>
                    <a:pt x="7595" y="11015"/>
                    <a:pt x="7068" y="11542"/>
                    <a:pt x="7043" y="11842"/>
                  </a:cubicBezTo>
                  <a:cubicBezTo>
                    <a:pt x="6993" y="12694"/>
                    <a:pt x="8321" y="12895"/>
                    <a:pt x="7920" y="13672"/>
                  </a:cubicBezTo>
                  <a:cubicBezTo>
                    <a:pt x="8296" y="13998"/>
                    <a:pt x="8021" y="14549"/>
                    <a:pt x="8672" y="14574"/>
                  </a:cubicBezTo>
                  <a:cubicBezTo>
                    <a:pt x="8873" y="15251"/>
                    <a:pt x="8973" y="16153"/>
                    <a:pt x="9650" y="16579"/>
                  </a:cubicBezTo>
                  <a:cubicBezTo>
                    <a:pt x="9976" y="16780"/>
                    <a:pt x="10326" y="16861"/>
                    <a:pt x="10680" y="16861"/>
                  </a:cubicBezTo>
                  <a:cubicBezTo>
                    <a:pt x="11034" y="16861"/>
                    <a:pt x="11392" y="16780"/>
                    <a:pt x="11730" y="16654"/>
                  </a:cubicBezTo>
                  <a:cubicBezTo>
                    <a:pt x="12331" y="16654"/>
                    <a:pt x="12933" y="16679"/>
                    <a:pt x="13534" y="16905"/>
                  </a:cubicBezTo>
                  <a:cubicBezTo>
                    <a:pt x="15940" y="17832"/>
                    <a:pt x="13935" y="19637"/>
                    <a:pt x="13384" y="21116"/>
                  </a:cubicBezTo>
                  <a:cubicBezTo>
                    <a:pt x="13033" y="22018"/>
                    <a:pt x="13209" y="23020"/>
                    <a:pt x="13083" y="23973"/>
                  </a:cubicBezTo>
                  <a:cubicBezTo>
                    <a:pt x="12883" y="25176"/>
                    <a:pt x="12382" y="26253"/>
                    <a:pt x="12056" y="27406"/>
                  </a:cubicBezTo>
                  <a:cubicBezTo>
                    <a:pt x="11229" y="30263"/>
                    <a:pt x="12256" y="31416"/>
                    <a:pt x="13534" y="33822"/>
                  </a:cubicBezTo>
                  <a:cubicBezTo>
                    <a:pt x="13635" y="33998"/>
                    <a:pt x="13735" y="34173"/>
                    <a:pt x="13810" y="34374"/>
                  </a:cubicBezTo>
                  <a:cubicBezTo>
                    <a:pt x="13585" y="34274"/>
                    <a:pt x="13359" y="34173"/>
                    <a:pt x="13158" y="34098"/>
                  </a:cubicBezTo>
                  <a:cubicBezTo>
                    <a:pt x="11930" y="33572"/>
                    <a:pt x="9775" y="33396"/>
                    <a:pt x="9023" y="32845"/>
                  </a:cubicBezTo>
                  <a:cubicBezTo>
                    <a:pt x="9123" y="31717"/>
                    <a:pt x="8873" y="30965"/>
                    <a:pt x="8296" y="30113"/>
                  </a:cubicBezTo>
                  <a:cubicBezTo>
                    <a:pt x="7920" y="29562"/>
                    <a:pt x="6517" y="28409"/>
                    <a:pt x="5815" y="28384"/>
                  </a:cubicBezTo>
                  <a:cubicBezTo>
                    <a:pt x="4011" y="28384"/>
                    <a:pt x="1780" y="32269"/>
                    <a:pt x="3334" y="33672"/>
                  </a:cubicBezTo>
                  <a:cubicBezTo>
                    <a:pt x="6943" y="36980"/>
                    <a:pt x="11229" y="38660"/>
                    <a:pt x="15590" y="40715"/>
                  </a:cubicBezTo>
                  <a:cubicBezTo>
                    <a:pt x="15640" y="40940"/>
                    <a:pt x="15690" y="41191"/>
                    <a:pt x="15765" y="41416"/>
                  </a:cubicBezTo>
                  <a:cubicBezTo>
                    <a:pt x="16467" y="44073"/>
                    <a:pt x="17419" y="46780"/>
                    <a:pt x="17870" y="49487"/>
                  </a:cubicBezTo>
                  <a:cubicBezTo>
                    <a:pt x="18647" y="54148"/>
                    <a:pt x="14813" y="58359"/>
                    <a:pt x="12231" y="61868"/>
                  </a:cubicBezTo>
                  <a:cubicBezTo>
                    <a:pt x="11204" y="63271"/>
                    <a:pt x="8923" y="65402"/>
                    <a:pt x="7620" y="67582"/>
                  </a:cubicBezTo>
                  <a:cubicBezTo>
                    <a:pt x="7620" y="67582"/>
                    <a:pt x="5965" y="70113"/>
                    <a:pt x="5665" y="72519"/>
                  </a:cubicBezTo>
                  <a:lnTo>
                    <a:pt x="6341" y="82093"/>
                  </a:lnTo>
                  <a:lnTo>
                    <a:pt x="15991" y="87482"/>
                  </a:lnTo>
                  <a:cubicBezTo>
                    <a:pt x="15991" y="87482"/>
                    <a:pt x="17795" y="83622"/>
                    <a:pt x="15464" y="75502"/>
                  </a:cubicBezTo>
                  <a:cubicBezTo>
                    <a:pt x="15865" y="75076"/>
                    <a:pt x="16216" y="74524"/>
                    <a:pt x="16692" y="73973"/>
                  </a:cubicBezTo>
                  <a:cubicBezTo>
                    <a:pt x="19524" y="70840"/>
                    <a:pt x="22908" y="68309"/>
                    <a:pt x="26066" y="65527"/>
                  </a:cubicBezTo>
                  <a:cubicBezTo>
                    <a:pt x="26717" y="66529"/>
                    <a:pt x="27444" y="67507"/>
                    <a:pt x="28146" y="68459"/>
                  </a:cubicBezTo>
                  <a:cubicBezTo>
                    <a:pt x="29850" y="70715"/>
                    <a:pt x="31404" y="73071"/>
                    <a:pt x="33434" y="75001"/>
                  </a:cubicBezTo>
                  <a:cubicBezTo>
                    <a:pt x="34387" y="75928"/>
                    <a:pt x="35464" y="76880"/>
                    <a:pt x="36743" y="77281"/>
                  </a:cubicBezTo>
                  <a:cubicBezTo>
                    <a:pt x="38121" y="77682"/>
                    <a:pt x="39625" y="77482"/>
                    <a:pt x="41053" y="77632"/>
                  </a:cubicBezTo>
                  <a:cubicBezTo>
                    <a:pt x="41316" y="77655"/>
                    <a:pt x="41618" y="77661"/>
                    <a:pt x="41941" y="77661"/>
                  </a:cubicBezTo>
                  <a:cubicBezTo>
                    <a:pt x="42292" y="77661"/>
                    <a:pt x="42667" y="77654"/>
                    <a:pt x="43040" y="77654"/>
                  </a:cubicBezTo>
                  <a:cubicBezTo>
                    <a:pt x="43831" y="77654"/>
                    <a:pt x="44613" y="77686"/>
                    <a:pt x="45139" y="77883"/>
                  </a:cubicBezTo>
                  <a:cubicBezTo>
                    <a:pt x="45164" y="77908"/>
                    <a:pt x="45189" y="77908"/>
                    <a:pt x="45214" y="77933"/>
                  </a:cubicBezTo>
                  <a:cubicBezTo>
                    <a:pt x="45364" y="77808"/>
                    <a:pt x="45489" y="77682"/>
                    <a:pt x="45640" y="77582"/>
                  </a:cubicBezTo>
                  <a:cubicBezTo>
                    <a:pt x="46066" y="77281"/>
                    <a:pt x="46542" y="77006"/>
                    <a:pt x="47043" y="76755"/>
                  </a:cubicBezTo>
                  <a:lnTo>
                    <a:pt x="55013" y="71993"/>
                  </a:lnTo>
                  <a:cubicBezTo>
                    <a:pt x="52298" y="70725"/>
                    <a:pt x="48704" y="69800"/>
                    <a:pt x="45376" y="69800"/>
                  </a:cubicBezTo>
                  <a:cubicBezTo>
                    <a:pt x="44034" y="69800"/>
                    <a:pt x="42735" y="69950"/>
                    <a:pt x="41555" y="70289"/>
                  </a:cubicBezTo>
                  <a:cubicBezTo>
                    <a:pt x="41129" y="68309"/>
                    <a:pt x="40377" y="66279"/>
                    <a:pt x="39449" y="64349"/>
                  </a:cubicBezTo>
                  <a:lnTo>
                    <a:pt x="42432" y="64349"/>
                  </a:lnTo>
                  <a:cubicBezTo>
                    <a:pt x="42758" y="64349"/>
                    <a:pt x="43033" y="64073"/>
                    <a:pt x="43033" y="63722"/>
                  </a:cubicBezTo>
                  <a:cubicBezTo>
                    <a:pt x="43033" y="63396"/>
                    <a:pt x="42758" y="63121"/>
                    <a:pt x="42432" y="63121"/>
                  </a:cubicBezTo>
                  <a:lnTo>
                    <a:pt x="38823" y="63121"/>
                  </a:lnTo>
                  <a:cubicBezTo>
                    <a:pt x="38447" y="62444"/>
                    <a:pt x="38071" y="61767"/>
                    <a:pt x="37645" y="61141"/>
                  </a:cubicBezTo>
                  <a:lnTo>
                    <a:pt x="46342" y="61141"/>
                  </a:lnTo>
                  <a:cubicBezTo>
                    <a:pt x="46818" y="61141"/>
                    <a:pt x="47194" y="60740"/>
                    <a:pt x="47194" y="60289"/>
                  </a:cubicBezTo>
                  <a:cubicBezTo>
                    <a:pt x="47194" y="59813"/>
                    <a:pt x="46818" y="59437"/>
                    <a:pt x="46342" y="59437"/>
                  </a:cubicBezTo>
                  <a:lnTo>
                    <a:pt x="36517" y="59437"/>
                  </a:lnTo>
                  <a:cubicBezTo>
                    <a:pt x="36091" y="58885"/>
                    <a:pt x="35690" y="58334"/>
                    <a:pt x="35264" y="57833"/>
                  </a:cubicBezTo>
                  <a:cubicBezTo>
                    <a:pt x="34813" y="57306"/>
                    <a:pt x="34261" y="56730"/>
                    <a:pt x="33660" y="56178"/>
                  </a:cubicBezTo>
                  <a:cubicBezTo>
                    <a:pt x="34261" y="54474"/>
                    <a:pt x="34437" y="52619"/>
                    <a:pt x="33961" y="50840"/>
                  </a:cubicBezTo>
                  <a:cubicBezTo>
                    <a:pt x="33660" y="49662"/>
                    <a:pt x="33108" y="48609"/>
                    <a:pt x="32507" y="47557"/>
                  </a:cubicBezTo>
                  <a:lnTo>
                    <a:pt x="37670" y="47557"/>
                  </a:lnTo>
                  <a:cubicBezTo>
                    <a:pt x="38021" y="47557"/>
                    <a:pt x="38296" y="47256"/>
                    <a:pt x="38296" y="46930"/>
                  </a:cubicBezTo>
                  <a:cubicBezTo>
                    <a:pt x="38296" y="46579"/>
                    <a:pt x="38021" y="46304"/>
                    <a:pt x="37670" y="46304"/>
                  </a:cubicBezTo>
                  <a:lnTo>
                    <a:pt x="31830" y="46304"/>
                  </a:lnTo>
                  <a:cubicBezTo>
                    <a:pt x="31580" y="45878"/>
                    <a:pt x="31354" y="45426"/>
                    <a:pt x="31154" y="44975"/>
                  </a:cubicBezTo>
                  <a:lnTo>
                    <a:pt x="43835" y="44975"/>
                  </a:lnTo>
                  <a:cubicBezTo>
                    <a:pt x="44312" y="44975"/>
                    <a:pt x="44687" y="44599"/>
                    <a:pt x="44687" y="44123"/>
                  </a:cubicBezTo>
                  <a:cubicBezTo>
                    <a:pt x="44687" y="43647"/>
                    <a:pt x="44312" y="43271"/>
                    <a:pt x="43835" y="43271"/>
                  </a:cubicBezTo>
                  <a:lnTo>
                    <a:pt x="31504" y="43271"/>
                  </a:lnTo>
                  <a:cubicBezTo>
                    <a:pt x="33309" y="42820"/>
                    <a:pt x="34036" y="41542"/>
                    <a:pt x="34311" y="39512"/>
                  </a:cubicBezTo>
                  <a:cubicBezTo>
                    <a:pt x="34637" y="37056"/>
                    <a:pt x="36567" y="35827"/>
                    <a:pt x="37996" y="33847"/>
                  </a:cubicBezTo>
                  <a:cubicBezTo>
                    <a:pt x="39850" y="31316"/>
                    <a:pt x="41555" y="28659"/>
                    <a:pt x="42808" y="25777"/>
                  </a:cubicBezTo>
                  <a:cubicBezTo>
                    <a:pt x="43986" y="23096"/>
                    <a:pt x="42958" y="21993"/>
                    <a:pt x="40477" y="20840"/>
                  </a:cubicBezTo>
                  <a:cubicBezTo>
                    <a:pt x="40151" y="20690"/>
                    <a:pt x="39825" y="20564"/>
                    <a:pt x="39499" y="20414"/>
                  </a:cubicBezTo>
                  <a:lnTo>
                    <a:pt x="42106" y="20414"/>
                  </a:lnTo>
                  <a:cubicBezTo>
                    <a:pt x="42457" y="20414"/>
                    <a:pt x="42733" y="20138"/>
                    <a:pt x="42733" y="19787"/>
                  </a:cubicBezTo>
                  <a:cubicBezTo>
                    <a:pt x="42733" y="19461"/>
                    <a:pt x="42457" y="19186"/>
                    <a:pt x="42106" y="19186"/>
                  </a:cubicBezTo>
                  <a:lnTo>
                    <a:pt x="36517" y="19186"/>
                  </a:lnTo>
                  <a:cubicBezTo>
                    <a:pt x="35289" y="18684"/>
                    <a:pt x="34036" y="18233"/>
                    <a:pt x="32758" y="17832"/>
                  </a:cubicBezTo>
                  <a:lnTo>
                    <a:pt x="42231" y="17832"/>
                  </a:lnTo>
                  <a:cubicBezTo>
                    <a:pt x="42708" y="17832"/>
                    <a:pt x="43083" y="17456"/>
                    <a:pt x="43083" y="16980"/>
                  </a:cubicBezTo>
                  <a:cubicBezTo>
                    <a:pt x="43083" y="16529"/>
                    <a:pt x="42708" y="16153"/>
                    <a:pt x="42231" y="16153"/>
                  </a:cubicBezTo>
                  <a:lnTo>
                    <a:pt x="27444" y="16153"/>
                  </a:lnTo>
                  <a:cubicBezTo>
                    <a:pt x="27294" y="16153"/>
                    <a:pt x="27169" y="16178"/>
                    <a:pt x="27043" y="16253"/>
                  </a:cubicBezTo>
                  <a:cubicBezTo>
                    <a:pt x="26041" y="16028"/>
                    <a:pt x="25038" y="15852"/>
                    <a:pt x="24061" y="15677"/>
                  </a:cubicBezTo>
                  <a:cubicBezTo>
                    <a:pt x="20978" y="15201"/>
                    <a:pt x="19850" y="14324"/>
                    <a:pt x="19850" y="11141"/>
                  </a:cubicBezTo>
                  <a:cubicBezTo>
                    <a:pt x="19850" y="9436"/>
                    <a:pt x="20076" y="7682"/>
                    <a:pt x="19750" y="6053"/>
                  </a:cubicBezTo>
                  <a:lnTo>
                    <a:pt x="19750" y="6053"/>
                  </a:lnTo>
                  <a:cubicBezTo>
                    <a:pt x="20527" y="6479"/>
                    <a:pt x="21329" y="6730"/>
                    <a:pt x="22131" y="6730"/>
                  </a:cubicBezTo>
                  <a:cubicBezTo>
                    <a:pt x="22872" y="6719"/>
                    <a:pt x="23496" y="6648"/>
                    <a:pt x="24089" y="6648"/>
                  </a:cubicBezTo>
                  <a:cubicBezTo>
                    <a:pt x="24920" y="6648"/>
                    <a:pt x="25692" y="6788"/>
                    <a:pt x="26642" y="7431"/>
                  </a:cubicBezTo>
                  <a:cubicBezTo>
                    <a:pt x="28896" y="8943"/>
                    <a:pt x="32455" y="10384"/>
                    <a:pt x="35678" y="10384"/>
                  </a:cubicBezTo>
                  <a:cubicBezTo>
                    <a:pt x="38226" y="10384"/>
                    <a:pt x="40564" y="9484"/>
                    <a:pt x="41880" y="7005"/>
                  </a:cubicBezTo>
                  <a:lnTo>
                    <a:pt x="41880" y="7005"/>
                  </a:lnTo>
                  <a:cubicBezTo>
                    <a:pt x="41134" y="7488"/>
                    <a:pt x="40291" y="7679"/>
                    <a:pt x="39424" y="7679"/>
                  </a:cubicBezTo>
                  <a:cubicBezTo>
                    <a:pt x="37906" y="7679"/>
                    <a:pt x="36315" y="7092"/>
                    <a:pt x="35038" y="6454"/>
                  </a:cubicBezTo>
                  <a:cubicBezTo>
                    <a:pt x="33610" y="5727"/>
                    <a:pt x="32181" y="4900"/>
                    <a:pt x="30928" y="3872"/>
                  </a:cubicBezTo>
                  <a:cubicBezTo>
                    <a:pt x="29951" y="3045"/>
                    <a:pt x="29123" y="2118"/>
                    <a:pt x="27971" y="1491"/>
                  </a:cubicBezTo>
                  <a:cubicBezTo>
                    <a:pt x="26449" y="631"/>
                    <a:pt x="24363" y="0"/>
                    <a:pt x="22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 name="Google Shape;625;p65"/>
          <p:cNvSpPr txBox="1">
            <a:spLocks noGrp="1"/>
          </p:cNvSpPr>
          <p:nvPr>
            <p:ph type="title" idx="4294967295"/>
          </p:nvPr>
        </p:nvSpPr>
        <p:spPr>
          <a:xfrm>
            <a:off x="1265500" y="3303575"/>
            <a:ext cx="244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FITNESS APP</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8"/>
          <p:cNvSpPr txBox="1">
            <a:spLocks noGrp="1"/>
          </p:cNvSpPr>
          <p:nvPr>
            <p:ph type="body" idx="1"/>
          </p:nvPr>
        </p:nvSpPr>
        <p:spPr>
          <a:xfrm>
            <a:off x="661125" y="476054"/>
            <a:ext cx="7757700" cy="4562573"/>
          </a:xfrm>
          <a:prstGeom prst="rect">
            <a:avLst/>
          </a:prstGeom>
        </p:spPr>
        <p:txBody>
          <a:bodyPr spcFirstLastPara="1" wrap="square" lIns="91425" tIns="91425" rIns="91425" bIns="91425" anchor="t" anchorCtr="0">
            <a:noAutofit/>
          </a:bodyPr>
          <a:lstStyle/>
          <a:p>
            <a:pPr marL="0" lvl="0" indent="0" rtl="0">
              <a:spcBef>
                <a:spcPts val="1600"/>
              </a:spcBef>
              <a:spcAft>
                <a:spcPts val="0"/>
              </a:spcAft>
              <a:buNone/>
            </a:pPr>
            <a:r>
              <a:rPr lang="en-US" dirty="0"/>
              <a:t>The goal of this project is to predict the number of calories an individual burns during physical activity. Accurate calorie burn predictions are important for the fitness industry. They can make fitness programs and services more effective, help people plan their diet and exercise better, and allow fitness professionals and health professionals to monitor and  advice their clients/patients. With this data, fitness businesses can create personalized training plans, improve client satisfaction, and use their resources more efficiently. </a:t>
            </a:r>
          </a:p>
          <a:p>
            <a:pPr marL="0" lvl="0" indent="0" rtl="0">
              <a:spcBef>
                <a:spcPts val="1600"/>
              </a:spcBef>
              <a:spcAft>
                <a:spcPts val="0"/>
              </a:spcAft>
              <a:buNone/>
            </a:pPr>
            <a:r>
              <a:rPr lang="en-US" dirty="0"/>
              <a:t>The dataset consists of 15,000 records with 7 features. </a:t>
            </a:r>
          </a:p>
          <a:p>
            <a:pPr marL="0" lvl="0" indent="0" algn="l" rtl="0">
              <a:spcBef>
                <a:spcPts val="1600"/>
              </a:spcBef>
              <a:spcAft>
                <a:spcPts val="0"/>
              </a:spcAft>
              <a:buNone/>
            </a:pPr>
            <a:endParaRPr lang="en-US" dirty="0"/>
          </a:p>
          <a:p>
            <a:pPr marL="0" lvl="0" indent="0" algn="l" rtl="0">
              <a:spcBef>
                <a:spcPts val="1600"/>
              </a:spcBef>
              <a:spcAft>
                <a:spcPts val="0"/>
              </a:spcAft>
              <a:buNone/>
            </a:pPr>
            <a:endParaRPr lang="en-US" dirty="0"/>
          </a:p>
          <a:p>
            <a:pPr marL="0" lvl="0" indent="0" algn="l" rtl="0">
              <a:spcBef>
                <a:spcPts val="1600"/>
              </a:spcBef>
              <a:spcAft>
                <a:spcPts val="0"/>
              </a:spcAft>
              <a:buNone/>
            </a:pPr>
            <a:endParaRPr lang="en-US" dirty="0"/>
          </a:p>
          <a:p>
            <a:pPr marL="0" lvl="0" indent="0" algn="l" rtl="0">
              <a:spcBef>
                <a:spcPts val="1600"/>
              </a:spcBef>
              <a:spcAft>
                <a:spcPts val="0"/>
              </a:spcAft>
              <a:buNone/>
            </a:pPr>
            <a:endParaRPr lang="en-US" dirty="0"/>
          </a:p>
          <a:p>
            <a:pPr marL="0" lvl="0" indent="0" algn="l" rtl="0">
              <a:spcBef>
                <a:spcPts val="1600"/>
              </a:spcBef>
              <a:spcAft>
                <a:spcPts val="0"/>
              </a:spcAft>
              <a:buNone/>
            </a:pPr>
            <a:endParaRPr lang="en-US" dirty="0"/>
          </a:p>
          <a:p>
            <a:pPr marL="0" indent="0">
              <a:spcBef>
                <a:spcPts val="1600"/>
              </a:spcBef>
              <a:buNone/>
            </a:pPr>
            <a:endParaRPr lang="en-US" dirty="0"/>
          </a:p>
          <a:p>
            <a:pPr marL="0" indent="0">
              <a:spcBef>
                <a:spcPts val="1600"/>
              </a:spcBef>
              <a:buNone/>
            </a:pPr>
            <a:r>
              <a:rPr lang="en-US" dirty="0"/>
              <a:t>DATASET TAKEN FROM KAGGLE : </a:t>
            </a:r>
            <a:r>
              <a:rPr lang="en-US" dirty="0">
                <a:hlinkClick r:id="rId3"/>
              </a:rPr>
              <a:t>https://www.kaggle.com/datasets/sparkyxt/calories-burning-dataset</a:t>
            </a:r>
            <a:endParaRPr lang="en-US" dirty="0"/>
          </a:p>
          <a:p>
            <a:pPr marL="0" lvl="0" indent="0" algn="l" rtl="0">
              <a:spcBef>
                <a:spcPts val="1600"/>
              </a:spcBef>
              <a:spcAft>
                <a:spcPts val="0"/>
              </a:spcAft>
              <a:buNone/>
            </a:pPr>
            <a:endParaRPr lang="en-US" dirty="0"/>
          </a:p>
          <a:p>
            <a:pPr marL="0" lvl="0" indent="0" algn="l" rtl="0">
              <a:spcBef>
                <a:spcPts val="1600"/>
              </a:spcBef>
              <a:spcAft>
                <a:spcPts val="0"/>
              </a:spcAft>
              <a:buNone/>
            </a:pPr>
            <a:endParaRPr lang="en-US" dirty="0"/>
          </a:p>
        </p:txBody>
      </p:sp>
      <p:sp>
        <p:nvSpPr>
          <p:cNvPr id="541" name="Google Shape;541;p58"/>
          <p:cNvSpPr txBox="1">
            <a:spLocks noGrp="1"/>
          </p:cNvSpPr>
          <p:nvPr>
            <p:ph type="title"/>
          </p:nvPr>
        </p:nvSpPr>
        <p:spPr>
          <a:xfrm>
            <a:off x="661125" y="47132"/>
            <a:ext cx="7757700" cy="5750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pic>
        <p:nvPicPr>
          <p:cNvPr id="5" name="Picture 4" descr="A diagram of a person running&#10;&#10;Description automatically generated">
            <a:extLst>
              <a:ext uri="{FF2B5EF4-FFF2-40B4-BE49-F238E27FC236}">
                <a16:creationId xmlns:a16="http://schemas.microsoft.com/office/drawing/2014/main" id="{D11B90CC-6AC8-BA29-20B4-FADCEEC3F91B}"/>
              </a:ext>
            </a:extLst>
          </p:cNvPr>
          <p:cNvPicPr>
            <a:picLocks noChangeAspect="1"/>
          </p:cNvPicPr>
          <p:nvPr/>
        </p:nvPicPr>
        <p:blipFill>
          <a:blip r:embed="rId4"/>
          <a:stretch>
            <a:fillRect/>
          </a:stretch>
        </p:blipFill>
        <p:spPr>
          <a:xfrm>
            <a:off x="801278" y="2196748"/>
            <a:ext cx="3596325" cy="21601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42426"/>
        </a:solidFill>
        <a:effectLst/>
      </p:bgPr>
    </p:bg>
    <p:spTree>
      <p:nvGrpSpPr>
        <p:cNvPr id="1" name="Shape 545"/>
        <p:cNvGrpSpPr/>
        <p:nvPr/>
      </p:nvGrpSpPr>
      <p:grpSpPr>
        <a:xfrm>
          <a:off x="0" y="0"/>
          <a:ext cx="0" cy="0"/>
          <a:chOff x="0" y="0"/>
          <a:chExt cx="0" cy="0"/>
        </a:xfrm>
      </p:grpSpPr>
      <p:sp>
        <p:nvSpPr>
          <p:cNvPr id="546" name="Google Shape;546;p59"/>
          <p:cNvSpPr txBox="1">
            <a:spLocks noGrp="1"/>
          </p:cNvSpPr>
          <p:nvPr>
            <p:ph type="title"/>
          </p:nvPr>
        </p:nvSpPr>
        <p:spPr>
          <a:xfrm>
            <a:off x="380611" y="551470"/>
            <a:ext cx="7722900" cy="834272"/>
          </a:xfrm>
          <a:prstGeom prst="rect">
            <a:avLst/>
          </a:prstGeom>
        </p:spPr>
        <p:txBody>
          <a:bodyPr spcFirstLastPara="1" wrap="square" lIns="91425" tIns="91425" rIns="91425" bIns="91425" anchor="t" anchorCtr="0">
            <a:noAutofit/>
          </a:bodyPr>
          <a:lstStyle/>
          <a:p>
            <a:pPr>
              <a:spcBef>
                <a:spcPts val="1600"/>
              </a:spcBef>
              <a:buSzPts val="1300"/>
            </a:pPr>
            <a:r>
              <a:rPr lang="en-US" sz="1200" dirty="0">
                <a:latin typeface="DM Sans"/>
                <a:ea typeface="DM Sans"/>
                <a:cs typeface="DM Sans"/>
                <a:sym typeface="DM Sans"/>
              </a:rPr>
              <a:t>The bar chart represents the gender distribution in the dataset. There is a nearly equal number of records for both genders, which is important for ensuring that the machine learning models do not have gender bias in their calorie burn predictions.</a:t>
            </a:r>
            <a:endParaRPr sz="1200" dirty="0">
              <a:latin typeface="DM Sans"/>
              <a:ea typeface="DM Sans"/>
              <a:cs typeface="DM Sans"/>
              <a:sym typeface="DM Sans"/>
            </a:endParaRPr>
          </a:p>
        </p:txBody>
      </p:sp>
      <p:pic>
        <p:nvPicPr>
          <p:cNvPr id="23" name="Picture 22" descr="A graph showing a number of people&#10;&#10;Description automatically generated">
            <a:extLst>
              <a:ext uri="{FF2B5EF4-FFF2-40B4-BE49-F238E27FC236}">
                <a16:creationId xmlns:a16="http://schemas.microsoft.com/office/drawing/2014/main" id="{6548F7B1-AA28-2F34-3F03-55411F4E868B}"/>
              </a:ext>
            </a:extLst>
          </p:cNvPr>
          <p:cNvPicPr>
            <a:picLocks noChangeAspect="1"/>
          </p:cNvPicPr>
          <p:nvPr/>
        </p:nvPicPr>
        <p:blipFill>
          <a:blip r:embed="rId3"/>
          <a:stretch>
            <a:fillRect/>
          </a:stretch>
        </p:blipFill>
        <p:spPr>
          <a:xfrm>
            <a:off x="4491880" y="1635140"/>
            <a:ext cx="4202548" cy="3313926"/>
          </a:xfrm>
          <a:prstGeom prst="rect">
            <a:avLst/>
          </a:prstGeom>
        </p:spPr>
      </p:pic>
      <p:sp>
        <p:nvSpPr>
          <p:cNvPr id="3" name="TextBox 2">
            <a:extLst>
              <a:ext uri="{FF2B5EF4-FFF2-40B4-BE49-F238E27FC236}">
                <a16:creationId xmlns:a16="http://schemas.microsoft.com/office/drawing/2014/main" id="{B1453AA3-CDFC-5C6A-B9A8-521CD39F9400}"/>
              </a:ext>
            </a:extLst>
          </p:cNvPr>
          <p:cNvSpPr txBox="1"/>
          <p:nvPr/>
        </p:nvSpPr>
        <p:spPr>
          <a:xfrm>
            <a:off x="353508" y="95429"/>
            <a:ext cx="3056641" cy="523220"/>
          </a:xfrm>
          <a:prstGeom prst="rect">
            <a:avLst/>
          </a:prstGeom>
          <a:noFill/>
        </p:spPr>
        <p:txBody>
          <a:bodyPr wrap="square" rtlCol="0">
            <a:spAutoFit/>
          </a:bodyPr>
          <a:lstStyle/>
          <a:p>
            <a:r>
              <a:rPr lang="en-US" sz="2800" dirty="0">
                <a:solidFill>
                  <a:schemeClr val="lt2"/>
                </a:solidFill>
                <a:latin typeface="Anton"/>
              </a:rPr>
              <a:t>DATA</a:t>
            </a:r>
            <a:r>
              <a:rPr lang="en-US" dirty="0">
                <a:solidFill>
                  <a:schemeClr val="bg1"/>
                </a:solidFill>
              </a:rPr>
              <a:t> </a:t>
            </a:r>
            <a:r>
              <a:rPr lang="en-US" sz="2800" dirty="0">
                <a:solidFill>
                  <a:schemeClr val="lt2"/>
                </a:solidFill>
                <a:latin typeface="Anton"/>
                <a:sym typeface="Anton"/>
              </a:rPr>
              <a:t>VISUALIZATION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0"/>
          <p:cNvSpPr txBox="1">
            <a:spLocks noGrp="1"/>
          </p:cNvSpPr>
          <p:nvPr>
            <p:ph type="title"/>
          </p:nvPr>
        </p:nvSpPr>
        <p:spPr>
          <a:xfrm>
            <a:off x="220356" y="296935"/>
            <a:ext cx="7722900" cy="862550"/>
          </a:xfrm>
          <a:prstGeom prst="rect">
            <a:avLst/>
          </a:prstGeom>
        </p:spPr>
        <p:txBody>
          <a:bodyPr spcFirstLastPara="1" wrap="square" lIns="91425" tIns="91425" rIns="91425" bIns="91425" anchor="t" anchorCtr="0">
            <a:noAutofit/>
          </a:bodyPr>
          <a:lstStyle/>
          <a:p>
            <a:pPr lvl="0" algn="l"/>
            <a:r>
              <a:rPr lang="en-US" sz="1200" dirty="0">
                <a:latin typeface="DM Sans"/>
                <a:ea typeface="DM Sans"/>
                <a:cs typeface="DM Sans"/>
              </a:rPr>
              <a:t>From these distributions, We can infer that </a:t>
            </a:r>
            <a:br>
              <a:rPr lang="en-US" sz="1200" dirty="0">
                <a:latin typeface="DM Sans"/>
                <a:ea typeface="DM Sans"/>
                <a:cs typeface="DM Sans"/>
              </a:rPr>
            </a:br>
            <a:r>
              <a:rPr lang="en-US" sz="1200" dirty="0">
                <a:latin typeface="DM Sans"/>
                <a:ea typeface="DM Sans"/>
                <a:cs typeface="DM Sans"/>
              </a:rPr>
              <a:t>Normally Distributed: </a:t>
            </a:r>
            <a:r>
              <a:rPr lang="en-US" sz="1200" b="1" dirty="0">
                <a:latin typeface="DM Sans"/>
                <a:ea typeface="DM Sans"/>
                <a:cs typeface="DM Sans"/>
              </a:rPr>
              <a:t>Height</a:t>
            </a:r>
            <a:r>
              <a:rPr lang="en-US" sz="1200" dirty="0">
                <a:latin typeface="DM Sans"/>
                <a:ea typeface="DM Sans"/>
                <a:cs typeface="DM Sans"/>
              </a:rPr>
              <a:t> and </a:t>
            </a:r>
            <a:r>
              <a:rPr lang="en-US" sz="1200" b="1" dirty="0">
                <a:latin typeface="DM Sans"/>
                <a:ea typeface="DM Sans"/>
                <a:cs typeface="DM Sans"/>
              </a:rPr>
              <a:t>Heart Rate.</a:t>
            </a:r>
            <a:br>
              <a:rPr lang="en-US" sz="1200" dirty="0">
                <a:latin typeface="DM Sans"/>
                <a:ea typeface="DM Sans"/>
                <a:cs typeface="DM Sans"/>
              </a:rPr>
            </a:br>
            <a:r>
              <a:rPr lang="en-US" sz="1200" dirty="0">
                <a:latin typeface="DM Sans"/>
                <a:ea typeface="DM Sans"/>
                <a:cs typeface="DM Sans"/>
              </a:rPr>
              <a:t>Positively Skewed: </a:t>
            </a:r>
            <a:r>
              <a:rPr lang="en-US" sz="1200" b="1" dirty="0">
                <a:latin typeface="DM Sans"/>
                <a:ea typeface="DM Sans"/>
                <a:cs typeface="DM Sans"/>
              </a:rPr>
              <a:t>Age</a:t>
            </a:r>
            <a:r>
              <a:rPr lang="en-US" sz="1200" dirty="0">
                <a:latin typeface="DM Sans"/>
                <a:ea typeface="DM Sans"/>
                <a:cs typeface="DM Sans"/>
              </a:rPr>
              <a:t> and </a:t>
            </a:r>
            <a:r>
              <a:rPr lang="en-US" sz="1200" b="1" dirty="0">
                <a:latin typeface="DM Sans"/>
                <a:ea typeface="DM Sans"/>
                <a:cs typeface="DM Sans"/>
              </a:rPr>
              <a:t>Calories.</a:t>
            </a:r>
            <a:br>
              <a:rPr lang="en-US" sz="1200" dirty="0">
                <a:latin typeface="DM Sans"/>
                <a:ea typeface="DM Sans"/>
                <a:cs typeface="DM Sans"/>
              </a:rPr>
            </a:br>
            <a:r>
              <a:rPr lang="en-US" sz="1200" dirty="0">
                <a:latin typeface="DM Sans"/>
                <a:ea typeface="DM Sans"/>
                <a:cs typeface="DM Sans"/>
              </a:rPr>
              <a:t>Negatively Skewed: </a:t>
            </a:r>
            <a:r>
              <a:rPr lang="en-US" sz="1200" b="1" dirty="0">
                <a:latin typeface="DM Sans"/>
                <a:ea typeface="DM Sans"/>
                <a:cs typeface="DM Sans"/>
              </a:rPr>
              <a:t>Body Temperature.</a:t>
            </a:r>
            <a:br>
              <a:rPr lang="en-US" sz="1200" dirty="0">
                <a:latin typeface="DM Sans"/>
                <a:ea typeface="DM Sans"/>
                <a:cs typeface="DM Sans"/>
              </a:rPr>
            </a:br>
            <a:endParaRPr sz="1200" dirty="0">
              <a:latin typeface="DM Sans"/>
              <a:ea typeface="DM Sans"/>
              <a:cs typeface="DM Sans"/>
            </a:endParaRPr>
          </a:p>
        </p:txBody>
      </p:sp>
      <p:pic>
        <p:nvPicPr>
          <p:cNvPr id="39" name="Picture 38" descr="A group of graphs showing different sizes and shapes&#10;&#10;Description automatically generated with medium confidence">
            <a:extLst>
              <a:ext uri="{FF2B5EF4-FFF2-40B4-BE49-F238E27FC236}">
                <a16:creationId xmlns:a16="http://schemas.microsoft.com/office/drawing/2014/main" id="{41FD238F-B66B-20D6-E5F4-137E9EC46B51}"/>
              </a:ext>
            </a:extLst>
          </p:cNvPr>
          <p:cNvPicPr>
            <a:picLocks noChangeAspect="1"/>
          </p:cNvPicPr>
          <p:nvPr/>
        </p:nvPicPr>
        <p:blipFill>
          <a:blip r:embed="rId3"/>
          <a:stretch>
            <a:fillRect/>
          </a:stretch>
        </p:blipFill>
        <p:spPr>
          <a:xfrm>
            <a:off x="386499" y="1211332"/>
            <a:ext cx="5699608" cy="37811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1"/>
          <p:cNvSpPr txBox="1">
            <a:spLocks noGrp="1"/>
          </p:cNvSpPr>
          <p:nvPr>
            <p:ph type="body" idx="1"/>
          </p:nvPr>
        </p:nvSpPr>
        <p:spPr>
          <a:xfrm>
            <a:off x="131974" y="437598"/>
            <a:ext cx="4058239" cy="4649340"/>
          </a:xfrm>
          <a:prstGeom prst="rect">
            <a:avLst/>
          </a:prstGeom>
        </p:spPr>
        <p:txBody>
          <a:bodyPr spcFirstLastPara="1" wrap="square" lIns="91425" tIns="91425" rIns="91425" bIns="91425" anchor="t" anchorCtr="0">
            <a:noAutofit/>
          </a:bodyPr>
          <a:lstStyle/>
          <a:p>
            <a:pPr marL="0" lvl="0" indent="0">
              <a:spcAft>
                <a:spcPts val="1600"/>
              </a:spcAft>
              <a:buNone/>
            </a:pPr>
            <a:r>
              <a:rPr lang="en-US" sz="1100" dirty="0"/>
              <a:t>• </a:t>
            </a:r>
            <a:r>
              <a:rPr lang="en-US" sz="1100" b="1" dirty="0"/>
              <a:t>Age</a:t>
            </a:r>
            <a:r>
              <a:rPr lang="en-US" sz="1100" dirty="0"/>
              <a:t>: Age has a slight positive correlation with Calories (0.15), indicating that older individuals might burn more calories. However, the correlation is not very strong.</a:t>
            </a:r>
          </a:p>
          <a:p>
            <a:pPr marL="0" indent="0">
              <a:spcAft>
                <a:spcPts val="1600"/>
              </a:spcAft>
              <a:buNone/>
            </a:pPr>
            <a:r>
              <a:rPr lang="en-US" sz="1100" dirty="0"/>
              <a:t>•  </a:t>
            </a:r>
            <a:r>
              <a:rPr lang="en-US" sz="1100" b="1" dirty="0"/>
              <a:t>Height</a:t>
            </a:r>
            <a:r>
              <a:rPr lang="en-US" sz="1100" dirty="0"/>
              <a:t>: Height has a very strong positive correlation with Weight (0.96), which is expected as taller individuals tend to weigh more. However, its correlation with Calories is very weak (0.018).</a:t>
            </a:r>
          </a:p>
          <a:p>
            <a:pPr marL="0" lvl="0" indent="0">
              <a:spcAft>
                <a:spcPts val="1600"/>
              </a:spcAft>
              <a:buNone/>
            </a:pPr>
            <a:r>
              <a:rPr lang="en-US" sz="1100" dirty="0"/>
              <a:t>• </a:t>
            </a:r>
            <a:r>
              <a:rPr lang="en-US" sz="1100" b="1" dirty="0"/>
              <a:t>Weight</a:t>
            </a:r>
            <a:r>
              <a:rPr lang="en-US" sz="1100" dirty="0"/>
              <a:t>: Similar to Height, Weight has a very strong positive correlation with Height and a weak correlation with Calories (0.035).</a:t>
            </a:r>
          </a:p>
          <a:p>
            <a:pPr marL="0" lvl="0" indent="0">
              <a:spcAft>
                <a:spcPts val="1600"/>
              </a:spcAft>
              <a:buNone/>
            </a:pPr>
            <a:r>
              <a:rPr lang="en-US" sz="1100" dirty="0"/>
              <a:t>• </a:t>
            </a:r>
            <a:r>
              <a:rPr lang="en-US" sz="1100" b="1" dirty="0"/>
              <a:t>Duration</a:t>
            </a:r>
            <a:r>
              <a:rPr lang="en-US" sz="1100" dirty="0"/>
              <a:t>: Duration has a very strong positive correlation with Calories (0.96), indicating that longer workouts tend to burn more calories. It also has strong positive correlations with Heart_Rate (0.85) and Body_Temp (0.90).</a:t>
            </a:r>
          </a:p>
          <a:p>
            <a:pPr marL="0" lvl="0" indent="0">
              <a:spcAft>
                <a:spcPts val="1600"/>
              </a:spcAft>
              <a:buNone/>
            </a:pPr>
            <a:r>
              <a:rPr lang="en-US" sz="1100" dirty="0"/>
              <a:t>• </a:t>
            </a:r>
            <a:r>
              <a:rPr lang="en-US" sz="1100" b="1" dirty="0"/>
              <a:t>Heart_Rate</a:t>
            </a:r>
            <a:r>
              <a:rPr lang="en-US" sz="1100" dirty="0"/>
              <a:t>: Heart_Rate has strong positive correlations with Duration, Body_Temp, and Calories, with the strongest being with Calories (0.89).</a:t>
            </a:r>
          </a:p>
          <a:p>
            <a:pPr marL="0" lvl="0" indent="0">
              <a:spcAft>
                <a:spcPts val="1600"/>
              </a:spcAft>
              <a:buNone/>
            </a:pPr>
            <a:r>
              <a:rPr lang="en-US" sz="1100" dirty="0"/>
              <a:t>• </a:t>
            </a:r>
            <a:r>
              <a:rPr lang="en-US" sz="1100" b="1" dirty="0"/>
              <a:t>Body_Temp</a:t>
            </a:r>
            <a:r>
              <a:rPr lang="en-US" sz="1100" dirty="0"/>
              <a:t>: Body_Temp has a strong positive correlation with Calories (0.82), indicating that workouts that result in higher body temperatures tend to burn more calories.</a:t>
            </a:r>
          </a:p>
          <a:p>
            <a:pPr marL="0" lvl="0" indent="0">
              <a:spcAft>
                <a:spcPts val="1600"/>
              </a:spcAft>
              <a:buNone/>
            </a:pPr>
            <a:r>
              <a:rPr lang="en-US" sz="1100" dirty="0"/>
              <a:t> </a:t>
            </a:r>
            <a:endParaRPr sz="1100" dirty="0"/>
          </a:p>
        </p:txBody>
      </p:sp>
      <p:sp>
        <p:nvSpPr>
          <p:cNvPr id="587" name="Google Shape;587;p61"/>
          <p:cNvSpPr txBox="1">
            <a:spLocks noGrp="1"/>
          </p:cNvSpPr>
          <p:nvPr>
            <p:ph type="title"/>
          </p:nvPr>
        </p:nvSpPr>
        <p:spPr>
          <a:xfrm>
            <a:off x="131973" y="56562"/>
            <a:ext cx="6150991" cy="419492"/>
          </a:xfrm>
          <a:prstGeom prst="rect">
            <a:avLst/>
          </a:prstGeom>
        </p:spPr>
        <p:txBody>
          <a:bodyPr spcFirstLastPara="1" wrap="square" lIns="91425" tIns="91425" rIns="91425" bIns="91425" anchor="t" anchorCtr="0">
            <a:noAutofit/>
          </a:bodyPr>
          <a:lstStyle/>
          <a:p>
            <a:pPr lvl="0"/>
            <a:r>
              <a:rPr lang="en-US" sz="1600" b="1" dirty="0">
                <a:latin typeface="DM Sans" pitchFamily="2" charset="0"/>
              </a:rPr>
              <a:t>Heatmap visualizes the correlation matrix of the features</a:t>
            </a:r>
            <a:endParaRPr sz="1600" b="1" dirty="0">
              <a:latin typeface="DM Sans" pitchFamily="2" charset="0"/>
            </a:endParaRPr>
          </a:p>
        </p:txBody>
      </p:sp>
      <p:pic>
        <p:nvPicPr>
          <p:cNvPr id="5" name="Picture 4" descr="A screenshot of a graph&#10;&#10;Description automatically generated">
            <a:extLst>
              <a:ext uri="{FF2B5EF4-FFF2-40B4-BE49-F238E27FC236}">
                <a16:creationId xmlns:a16="http://schemas.microsoft.com/office/drawing/2014/main" id="{59F810A2-1A8B-EBEE-A2DE-7B721EFE3DC0}"/>
              </a:ext>
            </a:extLst>
          </p:cNvPr>
          <p:cNvPicPr>
            <a:picLocks noChangeAspect="1"/>
          </p:cNvPicPr>
          <p:nvPr/>
        </p:nvPicPr>
        <p:blipFill>
          <a:blip r:embed="rId3"/>
          <a:stretch>
            <a:fillRect/>
          </a:stretch>
        </p:blipFill>
        <p:spPr>
          <a:xfrm>
            <a:off x="4539005" y="617454"/>
            <a:ext cx="4299925" cy="43174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B196EB-C4D7-2AD6-3DC4-088EC6C01B7D}"/>
              </a:ext>
            </a:extLst>
          </p:cNvPr>
          <p:cNvSpPr>
            <a:spLocks noGrp="1"/>
          </p:cNvSpPr>
          <p:nvPr>
            <p:ph type="body" idx="1"/>
          </p:nvPr>
        </p:nvSpPr>
        <p:spPr>
          <a:xfrm>
            <a:off x="32995" y="556002"/>
            <a:ext cx="3964744" cy="4322372"/>
          </a:xfrm>
        </p:spPr>
        <p:txBody>
          <a:bodyPr/>
          <a:lstStyle/>
          <a:p>
            <a:pPr marL="127000" indent="0">
              <a:buNone/>
            </a:pPr>
            <a:r>
              <a:rPr lang="en-US" sz="1200" dirty="0"/>
              <a:t>• Age vs Calories: Shows the relationship between a person’s age and the number of calories they burn. </a:t>
            </a:r>
          </a:p>
          <a:p>
            <a:pPr marL="127000" indent="0">
              <a:buNone/>
            </a:pPr>
            <a:endParaRPr lang="en-US" sz="1200" dirty="0"/>
          </a:p>
          <a:p>
            <a:pPr marL="127000" indent="0">
              <a:buNone/>
            </a:pPr>
            <a:r>
              <a:rPr lang="en-US" sz="1200" dirty="0"/>
              <a:t>• Height vs Calories: Shows how a person’s height might influence the number of calories they burn.</a:t>
            </a:r>
          </a:p>
          <a:p>
            <a:pPr marL="127000" indent="0">
              <a:buNone/>
            </a:pPr>
            <a:endParaRPr lang="en-US" sz="1200" dirty="0"/>
          </a:p>
          <a:p>
            <a:pPr marL="127000" indent="0">
              <a:buNone/>
            </a:pPr>
            <a:r>
              <a:rPr lang="en-US" sz="1200" dirty="0"/>
              <a:t>• Weight vs Calories: Shows the relationship between a person’s weight and the number of calories they burn.</a:t>
            </a:r>
          </a:p>
          <a:p>
            <a:pPr marL="127000" indent="0">
              <a:buNone/>
            </a:pPr>
            <a:endParaRPr lang="en-US" sz="1200" dirty="0"/>
          </a:p>
          <a:p>
            <a:pPr marL="127000" indent="0">
              <a:buNone/>
            </a:pPr>
            <a:r>
              <a:rPr lang="en-US" sz="1200" dirty="0"/>
              <a:t>• Duration vs Calories: Shows the relationship between the duration of a person’s workout and the number of calories they burn.</a:t>
            </a:r>
          </a:p>
          <a:p>
            <a:pPr marL="127000" indent="0">
              <a:buNone/>
            </a:pPr>
            <a:endParaRPr lang="en-US" sz="1200" dirty="0"/>
          </a:p>
          <a:p>
            <a:pPr marL="127000" indent="0">
              <a:buNone/>
            </a:pPr>
            <a:r>
              <a:rPr lang="en-US" sz="1200" dirty="0"/>
              <a:t>• Heart_Rate vs Calories: Shows the relationship between a person’s heart rate during a workout and the number of calories they burn.</a:t>
            </a:r>
          </a:p>
          <a:p>
            <a:pPr marL="127000" indent="0">
              <a:buNone/>
            </a:pPr>
            <a:endParaRPr lang="en-US" sz="1200" dirty="0"/>
          </a:p>
          <a:p>
            <a:pPr marL="127000" indent="0">
              <a:buNone/>
            </a:pPr>
            <a:r>
              <a:rPr lang="en-US" sz="1200" dirty="0"/>
              <a:t>•Body_Temp vs Calories: Shows the relationship between a person’s body temperature </a:t>
            </a:r>
          </a:p>
          <a:p>
            <a:pPr marL="127000" indent="0">
              <a:buNone/>
            </a:pPr>
            <a:r>
              <a:rPr lang="en-US" sz="1200" dirty="0"/>
              <a:t>during a workout and the number of calories they burn.</a:t>
            </a:r>
          </a:p>
        </p:txBody>
      </p:sp>
      <p:sp>
        <p:nvSpPr>
          <p:cNvPr id="3" name="Title 2">
            <a:extLst>
              <a:ext uri="{FF2B5EF4-FFF2-40B4-BE49-F238E27FC236}">
                <a16:creationId xmlns:a16="http://schemas.microsoft.com/office/drawing/2014/main" id="{5ECB4B0C-1AB4-61E5-AF7F-1F81B91FC947}"/>
              </a:ext>
            </a:extLst>
          </p:cNvPr>
          <p:cNvSpPr>
            <a:spLocks noGrp="1"/>
          </p:cNvSpPr>
          <p:nvPr>
            <p:ph type="title"/>
          </p:nvPr>
        </p:nvSpPr>
        <p:spPr>
          <a:xfrm>
            <a:off x="89555" y="52001"/>
            <a:ext cx="9021450" cy="572700"/>
          </a:xfrm>
        </p:spPr>
        <p:txBody>
          <a:bodyPr/>
          <a:lstStyle/>
          <a:p>
            <a:r>
              <a:rPr lang="en-US" sz="1600" b="1" dirty="0">
                <a:latin typeface="DM Sans" pitchFamily="2" charset="0"/>
              </a:rPr>
              <a:t>Scatter plots that represent the relationship between ‘Calories’ and each of the features.</a:t>
            </a:r>
          </a:p>
        </p:txBody>
      </p:sp>
      <p:pic>
        <p:nvPicPr>
          <p:cNvPr id="5" name="Picture 4" descr="A graph of data in different colors&#10;&#10;Description automatically generated with medium confidence">
            <a:extLst>
              <a:ext uri="{FF2B5EF4-FFF2-40B4-BE49-F238E27FC236}">
                <a16:creationId xmlns:a16="http://schemas.microsoft.com/office/drawing/2014/main" id="{847B5343-4340-A042-0880-BD4F14DD1A75}"/>
              </a:ext>
            </a:extLst>
          </p:cNvPr>
          <p:cNvPicPr>
            <a:picLocks noChangeAspect="1"/>
          </p:cNvPicPr>
          <p:nvPr/>
        </p:nvPicPr>
        <p:blipFill>
          <a:blip r:embed="rId2"/>
          <a:stretch>
            <a:fillRect/>
          </a:stretch>
        </p:blipFill>
        <p:spPr>
          <a:xfrm>
            <a:off x="4157221" y="1304235"/>
            <a:ext cx="4863760" cy="2235909"/>
          </a:xfrm>
          <a:prstGeom prst="rect">
            <a:avLst/>
          </a:prstGeom>
        </p:spPr>
      </p:pic>
    </p:spTree>
    <p:extLst>
      <p:ext uri="{BB962C8B-B14F-4D97-AF65-F5344CB8AC3E}">
        <p14:creationId xmlns:p14="http://schemas.microsoft.com/office/powerpoint/2010/main" val="127058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6" name="Google Shape;596;p62"/>
          <p:cNvSpPr txBox="1">
            <a:spLocks noGrp="1"/>
          </p:cNvSpPr>
          <p:nvPr>
            <p:ph type="title"/>
          </p:nvPr>
        </p:nvSpPr>
        <p:spPr>
          <a:xfrm>
            <a:off x="710550" y="61678"/>
            <a:ext cx="7722900" cy="572700"/>
          </a:xfrm>
          <a:prstGeom prst="rect">
            <a:avLst/>
          </a:prstGeom>
        </p:spPr>
        <p:txBody>
          <a:bodyPr spcFirstLastPara="1" wrap="square" lIns="91425" tIns="91425" rIns="91425" bIns="91425" anchor="t" anchorCtr="0">
            <a:noAutofit/>
          </a:bodyPr>
          <a:lstStyle/>
          <a:p>
            <a:r>
              <a:rPr lang="en-US" sz="2400" b="1" dirty="0"/>
              <a:t>Linear Regression Model</a:t>
            </a:r>
            <a:br>
              <a:rPr lang="en-US" b="1" dirty="0"/>
            </a:br>
            <a:endParaRPr sz="1800" dirty="0"/>
          </a:p>
        </p:txBody>
      </p:sp>
      <p:sp>
        <p:nvSpPr>
          <p:cNvPr id="598" name="Google Shape;598;p62"/>
          <p:cNvSpPr txBox="1">
            <a:spLocks noGrp="1"/>
          </p:cNvSpPr>
          <p:nvPr>
            <p:ph type="subTitle" idx="1"/>
          </p:nvPr>
        </p:nvSpPr>
        <p:spPr>
          <a:xfrm>
            <a:off x="5436756" y="596672"/>
            <a:ext cx="3747155" cy="4658773"/>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US" sz="1200" b="1" dirty="0"/>
              <a:t>Model Performance</a:t>
            </a:r>
            <a:r>
              <a:rPr lang="en-US" sz="1200" dirty="0"/>
              <a:t>:</a:t>
            </a:r>
          </a:p>
          <a:p>
            <a:pPr marL="0" lvl="0" indent="0" algn="l">
              <a:buClr>
                <a:schemeClr val="dk1"/>
              </a:buClr>
              <a:buSzPts val="1100"/>
            </a:pPr>
            <a:endParaRPr lang="en-US" sz="1200" dirty="0"/>
          </a:p>
          <a:p>
            <a:pPr marL="0" lvl="0" indent="0" algn="l">
              <a:buClr>
                <a:schemeClr val="dk1"/>
              </a:buClr>
              <a:buSzPts val="1100"/>
            </a:pPr>
            <a:r>
              <a:rPr lang="en-US" sz="1100" dirty="0"/>
              <a:t>R² Score (Train): 0.6431 - About 64.31% of the variance in the training data is explained by the model.</a:t>
            </a:r>
          </a:p>
          <a:p>
            <a:pPr marL="0" lvl="0" indent="0" algn="l">
              <a:buClr>
                <a:schemeClr val="dk1"/>
              </a:buClr>
              <a:buSzPts val="1100"/>
            </a:pPr>
            <a:endParaRPr lang="en-US" sz="1100" dirty="0"/>
          </a:p>
          <a:p>
            <a:pPr marL="0" lvl="0" indent="0" algn="l">
              <a:buClr>
                <a:schemeClr val="dk1"/>
              </a:buClr>
              <a:buSzPts val="1100"/>
            </a:pPr>
            <a:r>
              <a:rPr lang="en-US" sz="1100" dirty="0"/>
              <a:t>R² Score (Test): 0.6555 - About 65.55% of the variance in the test data.</a:t>
            </a:r>
          </a:p>
          <a:p>
            <a:pPr marL="0" lvl="0" indent="0" algn="l">
              <a:buClr>
                <a:schemeClr val="dk1"/>
              </a:buClr>
              <a:buSzPts val="1100"/>
            </a:pPr>
            <a:endParaRPr lang="en-US" sz="1100" dirty="0"/>
          </a:p>
          <a:p>
            <a:pPr marL="0" lvl="0" indent="0" algn="l">
              <a:buClr>
                <a:schemeClr val="dk1"/>
              </a:buClr>
              <a:buSzPts val="1100"/>
            </a:pPr>
            <a:r>
              <a:rPr lang="en-US" sz="1100" dirty="0"/>
              <a:t>MAE: 0.2369 - Average absolute difference between predicted and actual values.</a:t>
            </a:r>
          </a:p>
          <a:p>
            <a:pPr marL="0" lvl="0" indent="0" algn="l">
              <a:buClr>
                <a:schemeClr val="dk1"/>
              </a:buClr>
              <a:buSzPts val="1100"/>
            </a:pPr>
            <a:endParaRPr lang="en-US" sz="1100" dirty="0"/>
          </a:p>
          <a:p>
            <a:pPr marL="0" lvl="0" indent="0" algn="l">
              <a:buClr>
                <a:schemeClr val="dk1"/>
              </a:buClr>
              <a:buSzPts val="1100"/>
            </a:pPr>
            <a:r>
              <a:rPr lang="en-US" sz="1100" dirty="0"/>
              <a:t>MSE: 0.0861 - Average squared difference between predicted and actual values.</a:t>
            </a:r>
          </a:p>
          <a:p>
            <a:pPr marL="0" lvl="0" indent="0" algn="l">
              <a:buClr>
                <a:schemeClr val="dk1"/>
              </a:buClr>
              <a:buSzPts val="1100"/>
            </a:pPr>
            <a:endParaRPr lang="en-US" sz="1100" dirty="0"/>
          </a:p>
          <a:p>
            <a:pPr marL="0" lvl="0" indent="0" algn="l">
              <a:buClr>
                <a:schemeClr val="dk1"/>
              </a:buClr>
              <a:buSzPts val="1100"/>
            </a:pPr>
            <a:r>
              <a:rPr lang="en-US" sz="1100" dirty="0"/>
              <a:t>RMSE: 0.2935 - Square root of the MSE, giving an error measure in the same units as the target variable.</a:t>
            </a:r>
          </a:p>
          <a:p>
            <a:pPr marL="0" lvl="0" indent="0" algn="l">
              <a:buClr>
                <a:schemeClr val="dk1"/>
              </a:buClr>
              <a:buSzPts val="1100"/>
            </a:pPr>
            <a:endParaRPr lang="en-US" sz="1200" b="1" dirty="0"/>
          </a:p>
          <a:p>
            <a:pPr marL="0" lvl="0" indent="0" algn="l">
              <a:buClr>
                <a:schemeClr val="dk1"/>
              </a:buClr>
              <a:buSzPts val="1100"/>
            </a:pPr>
            <a:r>
              <a:rPr lang="en-US" sz="1100" b="1" dirty="0"/>
              <a:t>Insights:</a:t>
            </a:r>
          </a:p>
          <a:p>
            <a:pPr marL="0" lvl="0" indent="0" algn="l">
              <a:buClr>
                <a:schemeClr val="dk1"/>
              </a:buClr>
              <a:buSzPts val="1100"/>
            </a:pPr>
            <a:endParaRPr lang="en-US" sz="1100" dirty="0"/>
          </a:p>
          <a:p>
            <a:pPr marL="0" lvl="0" indent="0" algn="l">
              <a:buClr>
                <a:schemeClr val="dk1"/>
              </a:buClr>
              <a:buSzPts val="1100"/>
            </a:pPr>
            <a:r>
              <a:rPr lang="en-US" sz="1100" dirty="0"/>
              <a:t>Decent performance but limited by a small number of strongly correlated features.</a:t>
            </a:r>
          </a:p>
          <a:p>
            <a:pPr marL="0" lvl="0" indent="0" algn="l">
              <a:buClr>
                <a:schemeClr val="dk1"/>
              </a:buClr>
              <a:buSzPts val="1100"/>
            </a:pPr>
            <a:endParaRPr lang="en-US" sz="1100" dirty="0"/>
          </a:p>
          <a:p>
            <a:pPr marL="0" lvl="0" indent="0" algn="l">
              <a:buClr>
                <a:schemeClr val="dk1"/>
              </a:buClr>
              <a:buSzPts val="1100"/>
            </a:pPr>
            <a:r>
              <a:rPr lang="en-US" sz="1100" dirty="0"/>
              <a:t>Potential issues with outliers and missing values affecting performance.</a:t>
            </a:r>
          </a:p>
          <a:p>
            <a:pPr marL="0" lvl="0" indent="0" algn="l">
              <a:buClr>
                <a:schemeClr val="dk1"/>
              </a:buClr>
              <a:buSzPts val="1100"/>
            </a:pPr>
            <a:endParaRPr lang="en-US" sz="1100" dirty="0"/>
          </a:p>
          <a:p>
            <a:pPr marL="0" lvl="0" indent="0" algn="l">
              <a:buClr>
                <a:schemeClr val="dk1"/>
              </a:buClr>
              <a:buSzPts val="1100"/>
            </a:pPr>
            <a:r>
              <a:rPr lang="en-US" sz="1100" dirty="0"/>
              <a:t>Adding more features could improve predictive power.</a:t>
            </a:r>
            <a:endParaRPr sz="1100" dirty="0"/>
          </a:p>
        </p:txBody>
      </p:sp>
      <p:sp>
        <p:nvSpPr>
          <p:cNvPr id="601" name="Google Shape;601;p62"/>
          <p:cNvSpPr/>
          <p:nvPr/>
        </p:nvSpPr>
        <p:spPr>
          <a:xfrm rot="-3260424">
            <a:off x="139731" y="3996992"/>
            <a:ext cx="1491333" cy="1417817"/>
          </a:xfrm>
          <a:prstGeom prst="pentagon">
            <a:avLst>
              <a:gd name="hf" fmla="val 105146"/>
              <a:gd name="vf" fmla="val 11055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descr="A screenshot of a computer program&#10;&#10;Description automatically generated">
            <a:extLst>
              <a:ext uri="{FF2B5EF4-FFF2-40B4-BE49-F238E27FC236}">
                <a16:creationId xmlns:a16="http://schemas.microsoft.com/office/drawing/2014/main" id="{18A2F590-7079-681A-5204-6E15E555D4AF}"/>
              </a:ext>
            </a:extLst>
          </p:cNvPr>
          <p:cNvPicPr>
            <a:picLocks noChangeAspect="1"/>
          </p:cNvPicPr>
          <p:nvPr/>
        </p:nvPicPr>
        <p:blipFill>
          <a:blip r:embed="rId3"/>
          <a:stretch>
            <a:fillRect/>
          </a:stretch>
        </p:blipFill>
        <p:spPr>
          <a:xfrm>
            <a:off x="42417" y="884184"/>
            <a:ext cx="5236060" cy="4008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6" name="Google Shape;596;p62"/>
          <p:cNvSpPr txBox="1">
            <a:spLocks noGrp="1"/>
          </p:cNvSpPr>
          <p:nvPr>
            <p:ph type="title"/>
          </p:nvPr>
        </p:nvSpPr>
        <p:spPr>
          <a:xfrm>
            <a:off x="710550" y="137099"/>
            <a:ext cx="7722900" cy="572700"/>
          </a:xfrm>
          <a:prstGeom prst="rect">
            <a:avLst/>
          </a:prstGeom>
        </p:spPr>
        <p:txBody>
          <a:bodyPr spcFirstLastPara="1" wrap="square" lIns="91425" tIns="91425" rIns="91425" bIns="91425" anchor="t" anchorCtr="0">
            <a:noAutofit/>
          </a:bodyPr>
          <a:lstStyle/>
          <a:p>
            <a:r>
              <a:rPr lang="en-US" sz="2400" b="1" dirty="0"/>
              <a:t>XGBoost Model</a:t>
            </a:r>
            <a:br>
              <a:rPr lang="en-US" b="1" dirty="0"/>
            </a:br>
            <a:br>
              <a:rPr lang="en-US" b="1" dirty="0"/>
            </a:br>
            <a:endParaRPr sz="1800" dirty="0"/>
          </a:p>
        </p:txBody>
      </p:sp>
      <p:sp>
        <p:nvSpPr>
          <p:cNvPr id="598" name="Google Shape;598;p62"/>
          <p:cNvSpPr txBox="1">
            <a:spLocks noGrp="1"/>
          </p:cNvSpPr>
          <p:nvPr>
            <p:ph type="subTitle" idx="1"/>
          </p:nvPr>
        </p:nvSpPr>
        <p:spPr>
          <a:xfrm>
            <a:off x="5670222" y="377079"/>
            <a:ext cx="3275815" cy="4812378"/>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US" sz="1100" b="1" dirty="0"/>
              <a:t>Model Performance</a:t>
            </a:r>
            <a:r>
              <a:rPr lang="en-US" sz="1100" dirty="0"/>
              <a:t>:</a:t>
            </a:r>
          </a:p>
          <a:p>
            <a:pPr marL="0" lvl="0" indent="0" algn="l">
              <a:buClr>
                <a:schemeClr val="dk1"/>
              </a:buClr>
              <a:buSzPts val="1100"/>
            </a:pPr>
            <a:endParaRPr lang="en-US" sz="1100" dirty="0"/>
          </a:p>
          <a:p>
            <a:pPr marL="0" lvl="0" indent="0" algn="l">
              <a:buClr>
                <a:schemeClr val="dk1"/>
              </a:buClr>
              <a:buSzPts val="1100"/>
            </a:pPr>
            <a:r>
              <a:rPr lang="en-US" sz="1100" dirty="0"/>
              <a:t>R² Score (Train): 0.9290 - About 92.90% of the variance in the training data.</a:t>
            </a:r>
          </a:p>
          <a:p>
            <a:pPr marL="0" lvl="0" indent="0" algn="l">
              <a:buClr>
                <a:schemeClr val="dk1"/>
              </a:buClr>
              <a:buSzPts val="1100"/>
            </a:pPr>
            <a:endParaRPr lang="en-US" sz="1100" dirty="0"/>
          </a:p>
          <a:p>
            <a:pPr marL="0" lvl="0" indent="0" algn="l">
              <a:buClr>
                <a:schemeClr val="dk1"/>
              </a:buClr>
              <a:buSzPts val="1100"/>
            </a:pPr>
            <a:r>
              <a:rPr lang="en-US" sz="1100" dirty="0"/>
              <a:t>R² Score (Test): 0.8071 - About 80.71% of the variance in the test data.</a:t>
            </a:r>
          </a:p>
          <a:p>
            <a:pPr marL="0" lvl="0" indent="0" algn="l">
              <a:buClr>
                <a:schemeClr val="dk1"/>
              </a:buClr>
              <a:buSzPts val="1100"/>
            </a:pPr>
            <a:endParaRPr lang="en-US" sz="1100" dirty="0"/>
          </a:p>
          <a:p>
            <a:pPr marL="0" lvl="0" indent="0" algn="l">
              <a:buClr>
                <a:schemeClr val="dk1"/>
              </a:buClr>
              <a:buSzPts val="1100"/>
            </a:pPr>
            <a:r>
              <a:rPr lang="en-US" sz="1100" dirty="0"/>
              <a:t>MAE: 0.1169 - Average absolute difference between predicted and actual values.</a:t>
            </a:r>
          </a:p>
          <a:p>
            <a:pPr marL="0" lvl="0" indent="0" algn="l">
              <a:buClr>
                <a:schemeClr val="dk1"/>
              </a:buClr>
              <a:buSzPts val="1100"/>
            </a:pPr>
            <a:endParaRPr lang="en-US" sz="1100" dirty="0"/>
          </a:p>
          <a:p>
            <a:pPr marL="0" lvl="0" indent="0" algn="l">
              <a:buClr>
                <a:schemeClr val="dk1"/>
              </a:buClr>
              <a:buSzPts val="1100"/>
            </a:pPr>
            <a:r>
              <a:rPr lang="en-US" sz="1100" dirty="0"/>
              <a:t>MSE: 0.0482 - Average squared difference between predicted and actual values.</a:t>
            </a:r>
          </a:p>
          <a:p>
            <a:pPr marL="0" lvl="0" indent="0" algn="l">
              <a:buClr>
                <a:schemeClr val="dk1"/>
              </a:buClr>
              <a:buSzPts val="1100"/>
            </a:pPr>
            <a:endParaRPr lang="en-US" sz="1100" dirty="0"/>
          </a:p>
          <a:p>
            <a:pPr marL="0" lvl="0" indent="0" algn="l">
              <a:buClr>
                <a:schemeClr val="dk1"/>
              </a:buClr>
              <a:buSzPts val="1100"/>
            </a:pPr>
            <a:r>
              <a:rPr lang="en-US" sz="1100" dirty="0"/>
              <a:t>RMSE: 0.2196 - Square root of the MSE, giving an error measure in the same units as the target variable.</a:t>
            </a:r>
          </a:p>
          <a:p>
            <a:pPr marL="0" lvl="0" indent="0" algn="l">
              <a:buClr>
                <a:schemeClr val="dk1"/>
              </a:buClr>
              <a:buSzPts val="1100"/>
            </a:pPr>
            <a:endParaRPr lang="en-US" sz="1100" dirty="0"/>
          </a:p>
          <a:p>
            <a:pPr marL="0" lvl="0" indent="0" algn="l">
              <a:buClr>
                <a:schemeClr val="dk1"/>
              </a:buClr>
              <a:buSzPts val="1100"/>
            </a:pPr>
            <a:r>
              <a:rPr lang="en-US" sz="1100" b="1" dirty="0"/>
              <a:t>Insights</a:t>
            </a:r>
            <a:r>
              <a:rPr lang="en-US" sz="1100" dirty="0"/>
              <a:t>:</a:t>
            </a:r>
          </a:p>
          <a:p>
            <a:pPr marL="0" lvl="0" indent="0" algn="l">
              <a:buClr>
                <a:schemeClr val="dk1"/>
              </a:buClr>
              <a:buSzPts val="1100"/>
            </a:pPr>
            <a:endParaRPr lang="en-US" sz="1100" dirty="0"/>
          </a:p>
          <a:p>
            <a:pPr marL="0" lvl="0" indent="0" algn="l">
              <a:buClr>
                <a:schemeClr val="dk1"/>
              </a:buClr>
              <a:buSzPts val="1100"/>
            </a:pPr>
            <a:r>
              <a:rPr lang="en-US" sz="1050" dirty="0"/>
              <a:t>Superior performance, capturing complex relationships in the data.</a:t>
            </a:r>
          </a:p>
          <a:p>
            <a:pPr marL="0" lvl="0" indent="0" algn="l">
              <a:buClr>
                <a:schemeClr val="dk1"/>
              </a:buClr>
              <a:buSzPts val="1100"/>
            </a:pPr>
            <a:endParaRPr lang="en-US" sz="1050" dirty="0"/>
          </a:p>
          <a:p>
            <a:pPr marL="0" lvl="0" indent="0" algn="l">
              <a:buClr>
                <a:schemeClr val="dk1"/>
              </a:buClr>
              <a:buSzPts val="1100"/>
            </a:pPr>
            <a:r>
              <a:rPr lang="en-US" sz="1050" dirty="0"/>
              <a:t>Less affected by outliers compared to Linear Regression.</a:t>
            </a:r>
          </a:p>
          <a:p>
            <a:pPr marL="0" lvl="0" indent="0" algn="l">
              <a:buClr>
                <a:schemeClr val="dk1"/>
              </a:buClr>
              <a:buSzPts val="1100"/>
            </a:pPr>
            <a:endParaRPr lang="en-US" sz="1050" dirty="0"/>
          </a:p>
          <a:p>
            <a:pPr marL="0" lvl="0" indent="0" algn="l">
              <a:buClr>
                <a:schemeClr val="dk1"/>
              </a:buClr>
              <a:buSzPts val="1100"/>
            </a:pPr>
            <a:r>
              <a:rPr lang="en-US" sz="1050" dirty="0"/>
              <a:t>Demonstrates the benefit of using advanced techniques for better predictions.</a:t>
            </a:r>
            <a:endParaRPr sz="1050" dirty="0"/>
          </a:p>
        </p:txBody>
      </p:sp>
      <p:sp>
        <p:nvSpPr>
          <p:cNvPr id="601" name="Google Shape;601;p62"/>
          <p:cNvSpPr/>
          <p:nvPr/>
        </p:nvSpPr>
        <p:spPr>
          <a:xfrm rot="-3260424">
            <a:off x="139731" y="3996992"/>
            <a:ext cx="1491333" cy="1417817"/>
          </a:xfrm>
          <a:prstGeom prst="pentagon">
            <a:avLst>
              <a:gd name="hf" fmla="val 105146"/>
              <a:gd name="vf" fmla="val 11055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screenshot of a computer program&#10;&#10;Description automatically generated">
            <a:extLst>
              <a:ext uri="{FF2B5EF4-FFF2-40B4-BE49-F238E27FC236}">
                <a16:creationId xmlns:a16="http://schemas.microsoft.com/office/drawing/2014/main" id="{5FDFA703-3AA2-DB35-C36E-B53BE6057509}"/>
              </a:ext>
            </a:extLst>
          </p:cNvPr>
          <p:cNvPicPr>
            <a:picLocks noChangeAspect="1"/>
          </p:cNvPicPr>
          <p:nvPr/>
        </p:nvPicPr>
        <p:blipFill>
          <a:blip r:embed="rId3"/>
          <a:stretch>
            <a:fillRect/>
          </a:stretch>
        </p:blipFill>
        <p:spPr>
          <a:xfrm>
            <a:off x="103395" y="1121789"/>
            <a:ext cx="5397090" cy="3426643"/>
          </a:xfrm>
          <a:prstGeom prst="rect">
            <a:avLst/>
          </a:prstGeom>
        </p:spPr>
      </p:pic>
    </p:spTree>
    <p:extLst>
      <p:ext uri="{BB962C8B-B14F-4D97-AF65-F5344CB8AC3E}">
        <p14:creationId xmlns:p14="http://schemas.microsoft.com/office/powerpoint/2010/main" val="388859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8" name="Google Shape;608;p63"/>
          <p:cNvSpPr txBox="1">
            <a:spLocks noGrp="1"/>
          </p:cNvSpPr>
          <p:nvPr>
            <p:ph type="title" idx="2"/>
          </p:nvPr>
        </p:nvSpPr>
        <p:spPr>
          <a:xfrm>
            <a:off x="2395500" y="131981"/>
            <a:ext cx="4353000" cy="631590"/>
          </a:xfrm>
          <a:prstGeom prst="rect">
            <a:avLst/>
          </a:prstGeom>
        </p:spPr>
        <p:txBody>
          <a:bodyPr spcFirstLastPara="1" wrap="square" lIns="91425" tIns="91425" rIns="91425" bIns="91425" anchor="t" anchorCtr="0">
            <a:noAutofit/>
          </a:bodyPr>
          <a:lstStyle/>
          <a:p>
            <a:r>
              <a:rPr lang="en-US" sz="3600" b="1" dirty="0"/>
              <a:t>Model Comparison</a:t>
            </a:r>
            <a:br>
              <a:rPr lang="en-US" b="1" dirty="0"/>
            </a:br>
            <a:endParaRPr dirty="0"/>
          </a:p>
        </p:txBody>
      </p:sp>
      <p:sp>
        <p:nvSpPr>
          <p:cNvPr id="3" name="Subtitle 2">
            <a:extLst>
              <a:ext uri="{FF2B5EF4-FFF2-40B4-BE49-F238E27FC236}">
                <a16:creationId xmlns:a16="http://schemas.microsoft.com/office/drawing/2014/main" id="{35B66F57-B0DA-9850-0983-B028138A0A7E}"/>
              </a:ext>
            </a:extLst>
          </p:cNvPr>
          <p:cNvSpPr>
            <a:spLocks noGrp="1"/>
          </p:cNvSpPr>
          <p:nvPr>
            <p:ph type="subTitle" idx="1"/>
          </p:nvPr>
        </p:nvSpPr>
        <p:spPr>
          <a:xfrm>
            <a:off x="75422" y="820132"/>
            <a:ext cx="8913044" cy="1580169"/>
          </a:xfrm>
        </p:spPr>
        <p:txBody>
          <a:bodyPr/>
          <a:lstStyle/>
          <a:p>
            <a:pPr algn="l"/>
            <a:r>
              <a:rPr lang="en-US" sz="1400" dirty="0"/>
              <a:t>XGBoost significantly outperforms Linear Regression in all metrics.</a:t>
            </a:r>
          </a:p>
          <a:p>
            <a:pPr algn="l"/>
            <a:r>
              <a:rPr lang="en-US" sz="1400" dirty="0" err="1"/>
              <a:t>XGBoost's</a:t>
            </a:r>
            <a:r>
              <a:rPr lang="en-US" sz="1400" dirty="0"/>
              <a:t> higher R² scores and lower error metrics indicate it captures nonlinear relationships better.</a:t>
            </a:r>
          </a:p>
          <a:p>
            <a:pPr algn="l"/>
            <a:r>
              <a:rPr lang="en-US" sz="1400" dirty="0"/>
              <a:t>The </a:t>
            </a:r>
            <a:r>
              <a:rPr lang="en-US" sz="1400" dirty="0" err="1"/>
              <a:t>XGBoost</a:t>
            </a:r>
            <a:r>
              <a:rPr lang="en-US" sz="1400" dirty="0"/>
              <a:t> model is more effective for predicting calories burnt during physical activity.</a:t>
            </a:r>
          </a:p>
          <a:p>
            <a:pPr algn="l"/>
            <a:r>
              <a:rPr lang="en-US" sz="1400" dirty="0"/>
              <a:t>While Linear Regression provides a baseline, it fails to capture complex patterns in the data.</a:t>
            </a:r>
          </a:p>
          <a:p>
            <a:pPr algn="l"/>
            <a:endParaRPr lang="en-US" sz="1400" dirty="0"/>
          </a:p>
          <a:p>
            <a:pPr algn="l"/>
            <a:r>
              <a:rPr lang="en-US" sz="1400" b="1" dirty="0"/>
              <a:t>Implications</a:t>
            </a:r>
            <a:r>
              <a:rPr lang="en-US" sz="1400" dirty="0"/>
              <a:t>: The results suggest using more sophisticated models like </a:t>
            </a:r>
            <a:r>
              <a:rPr lang="en-US" sz="1400" dirty="0" err="1"/>
              <a:t>XGBoost</a:t>
            </a:r>
            <a:r>
              <a:rPr lang="en-US" sz="1400" dirty="0"/>
              <a:t> for better accuracy in</a:t>
            </a:r>
          </a:p>
          <a:p>
            <a:pPr algn="l"/>
            <a:r>
              <a:rPr lang="en-US" sz="1400" dirty="0"/>
              <a:t>predictions.</a:t>
            </a:r>
          </a:p>
          <a:p>
            <a:pPr algn="l"/>
            <a:endParaRPr lang="en-US" sz="1400" dirty="0"/>
          </a:p>
        </p:txBody>
      </p:sp>
      <p:sp>
        <p:nvSpPr>
          <p:cNvPr id="8" name="Subtitle 2">
            <a:extLst>
              <a:ext uri="{FF2B5EF4-FFF2-40B4-BE49-F238E27FC236}">
                <a16:creationId xmlns:a16="http://schemas.microsoft.com/office/drawing/2014/main" id="{29659A71-526A-439C-9840-CA0E78A16E2C}"/>
              </a:ext>
            </a:extLst>
          </p:cNvPr>
          <p:cNvSpPr txBox="1">
            <a:spLocks/>
          </p:cNvSpPr>
          <p:nvPr/>
        </p:nvSpPr>
        <p:spPr>
          <a:xfrm>
            <a:off x="89555" y="2571751"/>
            <a:ext cx="8724507" cy="24397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2000"/>
              <a:buFont typeface="DM Sans"/>
              <a:buNone/>
              <a:defRPr sz="20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2"/>
              </a:buClr>
              <a:buSzPts val="2000"/>
              <a:buFont typeface="DM Sans"/>
              <a:buNone/>
              <a:defRPr sz="20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lt2"/>
              </a:buClr>
              <a:buSzPts val="2000"/>
              <a:buFont typeface="DM Sans"/>
              <a:buNone/>
              <a:defRPr sz="20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lt2"/>
              </a:buClr>
              <a:buSzPts val="2000"/>
              <a:buFont typeface="DM Sans"/>
              <a:buNone/>
              <a:defRPr sz="20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lt2"/>
              </a:buClr>
              <a:buSzPts val="2000"/>
              <a:buFont typeface="DM Sans"/>
              <a:buNone/>
              <a:defRPr sz="20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lt2"/>
              </a:buClr>
              <a:buSzPts val="2000"/>
              <a:buFont typeface="DM Sans"/>
              <a:buNone/>
              <a:defRPr sz="20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lt2"/>
              </a:buClr>
              <a:buSzPts val="2000"/>
              <a:buFont typeface="DM Sans"/>
              <a:buNone/>
              <a:defRPr sz="20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lt2"/>
              </a:buClr>
              <a:buSzPts val="2000"/>
              <a:buFont typeface="DM Sans"/>
              <a:buNone/>
              <a:defRPr sz="20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lt2"/>
              </a:buClr>
              <a:buSzPts val="2000"/>
              <a:buFont typeface="DM Sans"/>
              <a:buNone/>
              <a:defRPr sz="2000" b="0" i="0" u="none" strike="noStrike" cap="none">
                <a:solidFill>
                  <a:schemeClr val="lt2"/>
                </a:solidFill>
                <a:latin typeface="DM Sans"/>
                <a:ea typeface="DM Sans"/>
                <a:cs typeface="DM Sans"/>
                <a:sym typeface="DM Sans"/>
              </a:defRPr>
            </a:lvl9pPr>
          </a:lstStyle>
          <a:p>
            <a:pPr algn="l"/>
            <a:r>
              <a:rPr lang="en-US" sz="1600" b="1" dirty="0"/>
              <a:t>CONCLUSION</a:t>
            </a:r>
            <a:r>
              <a:rPr lang="en-US" sz="1600" dirty="0"/>
              <a:t>:</a:t>
            </a:r>
          </a:p>
          <a:p>
            <a:pPr algn="l"/>
            <a:endParaRPr lang="en-US" sz="1600" dirty="0"/>
          </a:p>
          <a:p>
            <a:pPr algn="just"/>
            <a:r>
              <a:rPr lang="en-US" sz="1800" dirty="0"/>
              <a:t>This project not only advances our understanding of calorie burn prediction but also offers practical tools and insights that can revolutionize the fitness industry. By continuing to explore and implement these findings, fitness businesses can provide more personalized, effective, and engaging services, ultimately helping clients achieve their health and fitness goals more efficiently.</a:t>
            </a:r>
          </a:p>
        </p:txBody>
      </p:sp>
    </p:spTree>
  </p:cSld>
  <p:clrMapOvr>
    <a:masterClrMapping/>
  </p:clrMapOvr>
</p:sld>
</file>

<file path=ppt/theme/theme1.xml><?xml version="1.0" encoding="utf-8"?>
<a:theme xmlns:a="http://schemas.openxmlformats.org/drawingml/2006/main" name="Fitness App Pitch Deck XL by Slidesgo">
  <a:themeElements>
    <a:clrScheme name="Simple Light">
      <a:dk1>
        <a:srgbClr val="000000"/>
      </a:dk1>
      <a:lt1>
        <a:srgbClr val="FFFFFF"/>
      </a:lt1>
      <a:dk2>
        <a:srgbClr val="595959"/>
      </a:dk2>
      <a:lt2>
        <a:srgbClr val="EFEFEF"/>
      </a:lt2>
      <a:accent1>
        <a:srgbClr val="F7855B"/>
      </a:accent1>
      <a:accent2>
        <a:srgbClr val="363639"/>
      </a:accent2>
      <a:accent3>
        <a:srgbClr val="FBC2AD"/>
      </a:accent3>
      <a:accent4>
        <a:srgbClr val="FB6704"/>
      </a:accent4>
      <a:accent5>
        <a:srgbClr val="FCE5CD"/>
      </a:accent5>
      <a:accent6>
        <a:srgbClr val="CCCCCC"/>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1018</Words>
  <Application>Microsoft Office PowerPoint</Application>
  <PresentationFormat>On-screen Show (16:9)</PresentationFormat>
  <Paragraphs>101</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Anton</vt:lpstr>
      <vt:lpstr>Arial</vt:lpstr>
      <vt:lpstr>DM Sans</vt:lpstr>
      <vt:lpstr>Fitness App Pitch Deck XL by Slidesgo</vt:lpstr>
      <vt:lpstr>CALORIE BURNT PREDICTION </vt:lpstr>
      <vt:lpstr>INTRODUCTION</vt:lpstr>
      <vt:lpstr>The bar chart represents the gender distribution in the dataset. There is a nearly equal number of records for both genders, which is important for ensuring that the machine learning models do not have gender bias in their calorie burn predictions.</vt:lpstr>
      <vt:lpstr>From these distributions, We can infer that  Normally Distributed: Height and Heart Rate. Positively Skewed: Age and Calories. Negatively Skewed: Body Temperature. </vt:lpstr>
      <vt:lpstr>Heatmap visualizes the correlation matrix of the features</vt:lpstr>
      <vt:lpstr>Scatter plots that represent the relationship between ‘Calories’ and each of the features.</vt:lpstr>
      <vt:lpstr>Linear Regression Model </vt:lpstr>
      <vt:lpstr>XGBoost Model  </vt:lpstr>
      <vt:lpstr>Model Comparison </vt:lpstr>
      <vt:lpstr>Future Work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deepti pawar</dc:creator>
  <cp:lastModifiedBy>deepti pawar</cp:lastModifiedBy>
  <cp:revision>51</cp:revision>
  <dcterms:modified xsi:type="dcterms:W3CDTF">2024-06-06T13:22:58Z</dcterms:modified>
</cp:coreProperties>
</file>