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BB0F8C9-0037-4A50-853D-AFE6B8F7F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Neon laser lights aligned to form a triangle">
            <a:extLst>
              <a:ext uri="{FF2B5EF4-FFF2-40B4-BE49-F238E27FC236}">
                <a16:creationId xmlns:a16="http://schemas.microsoft.com/office/drawing/2014/main" id="{DA012E54-1C9F-82B5-6F6F-AA78B5653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20" y="12366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FDFDEE5-CD3A-4491-B5B9-1C26CE2D9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6C62F-8AA5-22F5-E8B9-C1335C6F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3848671"/>
            <a:ext cx="5332281" cy="236105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Loblaws Digital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454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DA82-CA35-7446-B848-83BA454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1611F-A76A-6CB4-B89A-9D2D8133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458322" cy="317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8DDA4-8149-1FA8-9558-7718BBEF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886" y="3429000"/>
            <a:ext cx="4327540" cy="3043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AFD3E-6063-6EA1-FA70-CDBC39DA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13" y="3429000"/>
            <a:ext cx="385315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11FE6-794B-BE81-D5E6-1B1CE62B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285311"/>
            <a:ext cx="10602805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321F-2177-4319-69B9-8EBE4DB2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58" y="-1006475"/>
            <a:ext cx="4910841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With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43AC-CC22-F845-F161-BFA28249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258" y="1559719"/>
            <a:ext cx="4910841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Target High Value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Complaint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Personalized Incentives.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A145-4CEA-D716-F04B-4600EFB54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3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F6B147-E127-F665-EEA5-CFB449D46FDC}"/>
              </a:ext>
            </a:extLst>
          </p:cNvPr>
          <p:cNvSpPr txBox="1">
            <a:spLocks/>
          </p:cNvSpPr>
          <p:nvPr/>
        </p:nvSpPr>
        <p:spPr>
          <a:xfrm>
            <a:off x="420257" y="2649140"/>
            <a:ext cx="49108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 Retention Strategies</a:t>
            </a:r>
          </a:p>
          <a:p>
            <a:endParaRPr lang="en-US" sz="3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48DD62-707F-9A39-30F7-AC880AD26CA6}"/>
              </a:ext>
            </a:extLst>
          </p:cNvPr>
          <p:cNvSpPr txBox="1">
            <a:spLocks/>
          </p:cNvSpPr>
          <p:nvPr/>
        </p:nvSpPr>
        <p:spPr>
          <a:xfrm>
            <a:off x="351202" y="4648993"/>
            <a:ext cx="49108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Coupon and Promotion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Immediate Cashback and Rewards Programs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2241B-8DD7-FC31-2796-694C9C7B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5" b="15565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D0D47-AED1-0E82-B3A2-39A8698E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383" y="2174691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851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868B-3C9A-0972-5509-9E477E6E3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2EC17-6944-3134-F1CF-B24364B9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Predictive model that can accurately identify customers who are leaving the company (churn) based on the provided variables. This will help the company take proactive steps to retain these customers.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Perform exploratory analysis of the provided customer data to gain insights into the behavior and characteristics of the customers. 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Which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includes analyzing patterns and trends in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3B3F-6B88-F2C3-D38B-84AB455B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A2390-40A0-7880-1DEF-C5B79B62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4292707"/>
            <a:ext cx="10862898" cy="1479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80BE1C-5417-6520-FB47-7202A2BFD67A}"/>
              </a:ext>
            </a:extLst>
          </p:cNvPr>
          <p:cNvSpPr txBox="1"/>
          <p:nvPr/>
        </p:nvSpPr>
        <p:spPr>
          <a:xfrm>
            <a:off x="5290019" y="343667"/>
            <a:ext cx="4081047" cy="191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FF4E-1655-00B4-D7F8-D6401FC0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0D27E-7490-1BA7-94DA-472E6F56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80" y="0"/>
            <a:ext cx="731281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36904-285F-FE85-59DA-E436796B84C7}"/>
              </a:ext>
            </a:extLst>
          </p:cNvPr>
          <p:cNvSpPr txBox="1"/>
          <p:nvPr/>
        </p:nvSpPr>
        <p:spPr>
          <a:xfrm>
            <a:off x="46338" y="3422822"/>
            <a:ext cx="4748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Tenure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This graph shows the frequency distribution of tenure values. The x-axis likely represents different tenure range, and the y-axis represents the frequency of employees falling within each range.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Warehouse To Home: This graph depicts the distribution of delivery time from the warehouse to customers’ homes.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Coupon Used: This graph likely displays the frequency distribution of coupon usage. The x-axis may represent different coupon counts, and the y-axis shows how often each count occurs.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08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lluminated server room panel">
            <a:extLst>
              <a:ext uri="{FF2B5EF4-FFF2-40B4-BE49-F238E27FC236}">
                <a16:creationId xmlns:a16="http://schemas.microsoft.com/office/drawing/2014/main" id="{DF8D2454-6603-F709-D8CF-3D3144EFC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834A66-723F-4B47-BF01-F6D4B2A1B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29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986F7-6DC5-6F19-C4D9-A7158A8C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Pre-Processed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DC206-854E-3BD2-5D1D-E6635B3F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6" y="2524430"/>
            <a:ext cx="10262667" cy="38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A1F67-A706-0ECF-590E-7BBCF35E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7" y="1029724"/>
            <a:ext cx="6410865" cy="47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BAAFF7-EAD5-59DA-B9AA-E364A45D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67" y="787613"/>
            <a:ext cx="8418665" cy="52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CF972-6819-030D-FAFA-D6198460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82" y="825103"/>
            <a:ext cx="8734036" cy="52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32707-DCF3-8D9F-27CE-9F7299B5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30" y="324302"/>
            <a:ext cx="8849139" cy="62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330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187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Avenir Next LT Pro</vt:lpstr>
      <vt:lpstr>Bahnschrift</vt:lpstr>
      <vt:lpstr>Lato</vt:lpstr>
      <vt:lpstr>MatrixVTI</vt:lpstr>
      <vt:lpstr>Loblaws Digital Data Analysis</vt:lpstr>
      <vt:lpstr>Objective</vt:lpstr>
      <vt:lpstr>Dataset</vt:lpstr>
      <vt:lpstr>Visualizations</vt:lpstr>
      <vt:lpstr>Pre-Processed Data</vt:lpstr>
      <vt:lpstr>PowerPoint Presentation</vt:lpstr>
      <vt:lpstr>PowerPoint Presentation</vt:lpstr>
      <vt:lpstr>PowerPoint Presentation</vt:lpstr>
      <vt:lpstr>PowerPoint Presentation</vt:lpstr>
      <vt:lpstr>Models</vt:lpstr>
      <vt:lpstr>PowerPoint Presentation</vt:lpstr>
      <vt:lpstr>Recommendation With Analysis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Deepti More</dc:creator>
  <cp:lastModifiedBy>Deepti More</cp:lastModifiedBy>
  <cp:revision>11</cp:revision>
  <dcterms:created xsi:type="dcterms:W3CDTF">2024-07-11T12:36:36Z</dcterms:created>
  <dcterms:modified xsi:type="dcterms:W3CDTF">2024-07-11T15:27:43Z</dcterms:modified>
</cp:coreProperties>
</file>