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2"/>
  </p:notesMasterIdLst>
  <p:sldIdLst>
    <p:sldId id="256" r:id="rId2"/>
    <p:sldId id="257" r:id="rId3"/>
    <p:sldId id="258" r:id="rId4"/>
    <p:sldId id="259" r:id="rId5"/>
    <p:sldId id="260" r:id="rId6"/>
    <p:sldId id="261" r:id="rId7"/>
    <p:sldId id="262" r:id="rId8"/>
    <p:sldId id="265" r:id="rId9"/>
    <p:sldId id="277" r:id="rId10"/>
    <p:sldId id="276" r:id="rId11"/>
  </p:sldIdLst>
  <p:sldSz cx="9144000" cy="5143500" type="screen16x9"/>
  <p:notesSz cx="6858000" cy="9144000"/>
  <p:embeddedFontLst>
    <p:embeddedFont>
      <p:font typeface="Lexend Deca" panose="020B0604020202020204" charset="0"/>
      <p:regular r:id="rId13"/>
      <p:bold r:id="rId14"/>
    </p:embeddedFont>
    <p:embeddedFont>
      <p:font typeface="Lexend Exa" panose="020B060402020202020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C317E2-DB18-4A58-A4B4-FB31D95E8E34}">
  <a:tblStyle styleId="{ECC317E2-DB18-4A58-A4B4-FB31D95E8E3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CF5CC80-A634-4F89-9850-0C985A3FA616}"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300" y="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29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45bd174d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45bd174d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dcaa6b1ca4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dcaa6b1ca4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220e826f6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220e826f6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245bd174df6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245bd174df6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1329e7335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1329e7335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21329e73357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21329e73357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139291028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2139291028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21329e73357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21329e73357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462d7b4ede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2462d7b4ede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966000" y="1058800"/>
            <a:ext cx="5470800" cy="2576100"/>
          </a:xfrm>
          <a:prstGeom prst="rect">
            <a:avLst/>
          </a:prstGeom>
        </p:spPr>
        <p:txBody>
          <a:bodyPr spcFirstLastPara="1" wrap="square" lIns="92500" tIns="92500" rIns="92500" bIns="92500" anchor="b" anchorCtr="0">
            <a:noAutofit/>
          </a:bodyPr>
          <a:lstStyle>
            <a:lvl1pPr lvl="0">
              <a:lnSpc>
                <a:spcPct val="100000"/>
              </a:lnSpc>
              <a:spcBef>
                <a:spcPts val="0"/>
              </a:spcBef>
              <a:spcAft>
                <a:spcPts val="0"/>
              </a:spcAft>
              <a:buSzPts val="8100"/>
              <a:buNone/>
              <a:defRPr sz="4000">
                <a:solidFill>
                  <a:srgbClr val="000000"/>
                </a:solidFill>
              </a:defRPr>
            </a:lvl1pPr>
            <a:lvl2pPr lvl="1" algn="ctr">
              <a:lnSpc>
                <a:spcPct val="100000"/>
              </a:lnSpc>
              <a:spcBef>
                <a:spcPts val="0"/>
              </a:spcBef>
              <a:spcAft>
                <a:spcPts val="0"/>
              </a:spcAft>
              <a:buSzPts val="8100"/>
              <a:buNone/>
              <a:defRPr sz="8100"/>
            </a:lvl2pPr>
            <a:lvl3pPr lvl="2" algn="ctr">
              <a:lnSpc>
                <a:spcPct val="100000"/>
              </a:lnSpc>
              <a:spcBef>
                <a:spcPts val="0"/>
              </a:spcBef>
              <a:spcAft>
                <a:spcPts val="0"/>
              </a:spcAft>
              <a:buSzPts val="8100"/>
              <a:buNone/>
              <a:defRPr sz="8100"/>
            </a:lvl3pPr>
            <a:lvl4pPr lvl="3" algn="ctr">
              <a:lnSpc>
                <a:spcPct val="100000"/>
              </a:lnSpc>
              <a:spcBef>
                <a:spcPts val="0"/>
              </a:spcBef>
              <a:spcAft>
                <a:spcPts val="0"/>
              </a:spcAft>
              <a:buSzPts val="8100"/>
              <a:buNone/>
              <a:defRPr sz="8100"/>
            </a:lvl4pPr>
            <a:lvl5pPr lvl="4" algn="ctr">
              <a:lnSpc>
                <a:spcPct val="100000"/>
              </a:lnSpc>
              <a:spcBef>
                <a:spcPts val="0"/>
              </a:spcBef>
              <a:spcAft>
                <a:spcPts val="0"/>
              </a:spcAft>
              <a:buSzPts val="8100"/>
              <a:buNone/>
              <a:defRPr sz="8100"/>
            </a:lvl5pPr>
            <a:lvl6pPr lvl="5" algn="ctr">
              <a:lnSpc>
                <a:spcPct val="100000"/>
              </a:lnSpc>
              <a:spcBef>
                <a:spcPts val="0"/>
              </a:spcBef>
              <a:spcAft>
                <a:spcPts val="0"/>
              </a:spcAft>
              <a:buSzPts val="8100"/>
              <a:buNone/>
              <a:defRPr sz="8100"/>
            </a:lvl6pPr>
            <a:lvl7pPr lvl="6" algn="ctr">
              <a:lnSpc>
                <a:spcPct val="100000"/>
              </a:lnSpc>
              <a:spcBef>
                <a:spcPts val="0"/>
              </a:spcBef>
              <a:spcAft>
                <a:spcPts val="0"/>
              </a:spcAft>
              <a:buSzPts val="8100"/>
              <a:buNone/>
              <a:defRPr sz="8100"/>
            </a:lvl7pPr>
            <a:lvl8pPr lvl="7" algn="ctr">
              <a:lnSpc>
                <a:spcPct val="100000"/>
              </a:lnSpc>
              <a:spcBef>
                <a:spcPts val="0"/>
              </a:spcBef>
              <a:spcAft>
                <a:spcPts val="0"/>
              </a:spcAft>
              <a:buSzPts val="8100"/>
              <a:buNone/>
              <a:defRPr sz="8100"/>
            </a:lvl8pPr>
            <a:lvl9pPr lvl="8" algn="ctr">
              <a:lnSpc>
                <a:spcPct val="100000"/>
              </a:lnSpc>
              <a:spcBef>
                <a:spcPts val="0"/>
              </a:spcBef>
              <a:spcAft>
                <a:spcPts val="0"/>
              </a:spcAft>
              <a:buSzPts val="8100"/>
              <a:buNone/>
              <a:defRPr sz="8100"/>
            </a:lvl9pPr>
          </a:lstStyle>
          <a:p>
            <a:endParaRPr/>
          </a:p>
        </p:txBody>
      </p:sp>
      <p:sp>
        <p:nvSpPr>
          <p:cNvPr id="10" name="Google Shape;10;p2"/>
          <p:cNvSpPr txBox="1">
            <a:spLocks noGrp="1"/>
          </p:cNvSpPr>
          <p:nvPr>
            <p:ph type="subTitle" idx="1"/>
          </p:nvPr>
        </p:nvSpPr>
        <p:spPr>
          <a:xfrm>
            <a:off x="2966094" y="3635000"/>
            <a:ext cx="5470800" cy="449700"/>
          </a:xfrm>
          <a:prstGeom prst="rect">
            <a:avLst/>
          </a:prstGeom>
          <a:noFill/>
        </p:spPr>
        <p:txBody>
          <a:bodyPr spcFirstLastPara="1" wrap="square" lIns="92500" tIns="92500" rIns="92500" bIns="92500" anchor="t" anchorCtr="0">
            <a:noAutofit/>
          </a:bodyPr>
          <a:lstStyle>
            <a:lvl1pPr lvl="0">
              <a:lnSpc>
                <a:spcPct val="100000"/>
              </a:lnSpc>
              <a:spcBef>
                <a:spcPts val="0"/>
              </a:spcBef>
              <a:spcAft>
                <a:spcPts val="0"/>
              </a:spcAft>
              <a:buSzPts val="1200"/>
              <a:buNone/>
              <a:defRPr sz="1600">
                <a:solidFill>
                  <a:srgbClr val="000000"/>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1">
    <p:bg>
      <p:bgPr>
        <a:solidFill>
          <a:schemeClr val="accent2"/>
        </a:solidFill>
        <a:effectLst/>
      </p:bgPr>
    </p:bg>
    <p:spTree>
      <p:nvGrpSpPr>
        <p:cNvPr id="1" name="Shape 205"/>
        <p:cNvGrpSpPr/>
        <p:nvPr/>
      </p:nvGrpSpPr>
      <p:grpSpPr>
        <a:xfrm>
          <a:off x="0" y="0"/>
          <a:ext cx="0" cy="0"/>
          <a:chOff x="0" y="0"/>
          <a:chExt cx="0" cy="0"/>
        </a:xfrm>
      </p:grpSpPr>
      <p:sp>
        <p:nvSpPr>
          <p:cNvPr id="206" name="Google Shape;206;p18"/>
          <p:cNvSpPr txBox="1">
            <a:spLocks noGrp="1"/>
          </p:cNvSpPr>
          <p:nvPr>
            <p:ph type="title"/>
          </p:nvPr>
        </p:nvSpPr>
        <p:spPr>
          <a:xfrm>
            <a:off x="318725" y="262225"/>
            <a:ext cx="8506500" cy="572700"/>
          </a:xfrm>
          <a:prstGeom prst="rect">
            <a:avLst/>
          </a:prstGeom>
        </p:spPr>
        <p:txBody>
          <a:bodyPr spcFirstLastPara="1" wrap="square" lIns="92500" tIns="92500" rIns="92500" bIns="92500"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a:lvl2pPr>
            <a:lvl3pPr lvl="2" algn="ctr" rtl="0">
              <a:spcBef>
                <a:spcPts val="0"/>
              </a:spcBef>
              <a:spcAft>
                <a:spcPts val="0"/>
              </a:spcAft>
              <a:buSzPts val="2000"/>
              <a:buNone/>
              <a:defRPr/>
            </a:lvl3pPr>
            <a:lvl4pPr lvl="3" algn="ctr" rtl="0">
              <a:spcBef>
                <a:spcPts val="0"/>
              </a:spcBef>
              <a:spcAft>
                <a:spcPts val="0"/>
              </a:spcAft>
              <a:buSzPts val="2000"/>
              <a:buNone/>
              <a:defRPr/>
            </a:lvl4pPr>
            <a:lvl5pPr lvl="4" algn="ctr" rtl="0">
              <a:spcBef>
                <a:spcPts val="0"/>
              </a:spcBef>
              <a:spcAft>
                <a:spcPts val="0"/>
              </a:spcAft>
              <a:buSzPts val="2000"/>
              <a:buNone/>
              <a:defRPr/>
            </a:lvl5pPr>
            <a:lvl6pPr lvl="5" algn="ctr" rtl="0">
              <a:spcBef>
                <a:spcPts val="0"/>
              </a:spcBef>
              <a:spcAft>
                <a:spcPts val="0"/>
              </a:spcAft>
              <a:buSzPts val="2000"/>
              <a:buNone/>
              <a:defRPr/>
            </a:lvl6pPr>
            <a:lvl7pPr lvl="6" algn="ctr" rtl="0">
              <a:spcBef>
                <a:spcPts val="0"/>
              </a:spcBef>
              <a:spcAft>
                <a:spcPts val="0"/>
              </a:spcAft>
              <a:buSzPts val="2000"/>
              <a:buNone/>
              <a:defRPr/>
            </a:lvl7pPr>
            <a:lvl8pPr lvl="7" algn="ctr" rtl="0">
              <a:spcBef>
                <a:spcPts val="0"/>
              </a:spcBef>
              <a:spcAft>
                <a:spcPts val="0"/>
              </a:spcAft>
              <a:buSzPts val="2000"/>
              <a:buNone/>
              <a:defRPr/>
            </a:lvl8pPr>
            <a:lvl9pPr lvl="8" algn="ctr" rtl="0">
              <a:spcBef>
                <a:spcPts val="0"/>
              </a:spcBef>
              <a:spcAft>
                <a:spcPts val="0"/>
              </a:spcAft>
              <a:buSzPts val="2000"/>
              <a:buNone/>
              <a:defRPr/>
            </a:lvl9pPr>
          </a:lstStyle>
          <a:p>
            <a:endParaRPr/>
          </a:p>
        </p:txBody>
      </p:sp>
      <p:grpSp>
        <p:nvGrpSpPr>
          <p:cNvPr id="207" name="Google Shape;207;p18"/>
          <p:cNvGrpSpPr/>
          <p:nvPr/>
        </p:nvGrpSpPr>
        <p:grpSpPr>
          <a:xfrm>
            <a:off x="8891068" y="2260808"/>
            <a:ext cx="335044" cy="356846"/>
            <a:chOff x="3900668" y="3823583"/>
            <a:chExt cx="335044" cy="356846"/>
          </a:xfrm>
        </p:grpSpPr>
        <p:sp>
          <p:nvSpPr>
            <p:cNvPr id="208" name="Google Shape;208;p18"/>
            <p:cNvSpPr/>
            <p:nvPr/>
          </p:nvSpPr>
          <p:spPr>
            <a:xfrm>
              <a:off x="3900668" y="3823583"/>
              <a:ext cx="317723" cy="223229"/>
            </a:xfrm>
            <a:custGeom>
              <a:avLst/>
              <a:gdLst/>
              <a:ahLst/>
              <a:cxnLst/>
              <a:rect l="l" t="t" r="r" b="b"/>
              <a:pathLst>
                <a:path w="4751" h="3338" extrusionOk="0">
                  <a:moveTo>
                    <a:pt x="1596" y="2338"/>
                  </a:moveTo>
                  <a:cubicBezTo>
                    <a:pt x="1607" y="2344"/>
                    <a:pt x="1615" y="2350"/>
                    <a:pt x="1620" y="2355"/>
                  </a:cubicBezTo>
                  <a:cubicBezTo>
                    <a:pt x="1636" y="2366"/>
                    <a:pt x="1643" y="2373"/>
                    <a:pt x="1641" y="2373"/>
                  </a:cubicBezTo>
                  <a:cubicBezTo>
                    <a:pt x="1640" y="2373"/>
                    <a:pt x="1635" y="2371"/>
                    <a:pt x="1629" y="2364"/>
                  </a:cubicBezTo>
                  <a:cubicBezTo>
                    <a:pt x="1618" y="2355"/>
                    <a:pt x="1607" y="2347"/>
                    <a:pt x="1596" y="2338"/>
                  </a:cubicBezTo>
                  <a:close/>
                  <a:moveTo>
                    <a:pt x="4367" y="1"/>
                  </a:moveTo>
                  <a:cubicBezTo>
                    <a:pt x="4304" y="1"/>
                    <a:pt x="4239" y="18"/>
                    <a:pt x="4180" y="53"/>
                  </a:cubicBezTo>
                  <a:cubicBezTo>
                    <a:pt x="3787" y="276"/>
                    <a:pt x="3431" y="535"/>
                    <a:pt x="3074" y="803"/>
                  </a:cubicBezTo>
                  <a:cubicBezTo>
                    <a:pt x="2495" y="1231"/>
                    <a:pt x="1939" y="1706"/>
                    <a:pt x="1407" y="2192"/>
                  </a:cubicBezTo>
                  <a:lnTo>
                    <a:pt x="1407" y="2192"/>
                  </a:lnTo>
                  <a:cubicBezTo>
                    <a:pt x="1155" y="1998"/>
                    <a:pt x="896" y="1806"/>
                    <a:pt x="620" y="1641"/>
                  </a:cubicBezTo>
                  <a:cubicBezTo>
                    <a:pt x="561" y="1601"/>
                    <a:pt x="498" y="1584"/>
                    <a:pt x="438" y="1584"/>
                  </a:cubicBezTo>
                  <a:cubicBezTo>
                    <a:pt x="201" y="1584"/>
                    <a:pt x="0" y="1854"/>
                    <a:pt x="157" y="2096"/>
                  </a:cubicBezTo>
                  <a:cubicBezTo>
                    <a:pt x="281" y="2292"/>
                    <a:pt x="424" y="2471"/>
                    <a:pt x="558" y="2649"/>
                  </a:cubicBezTo>
                  <a:cubicBezTo>
                    <a:pt x="665" y="2774"/>
                    <a:pt x="835" y="2997"/>
                    <a:pt x="942" y="3113"/>
                  </a:cubicBezTo>
                  <a:cubicBezTo>
                    <a:pt x="1049" y="3220"/>
                    <a:pt x="1209" y="3327"/>
                    <a:pt x="1406" y="3336"/>
                  </a:cubicBezTo>
                  <a:cubicBezTo>
                    <a:pt x="1420" y="3337"/>
                    <a:pt x="1434" y="3338"/>
                    <a:pt x="1447" y="3338"/>
                  </a:cubicBezTo>
                  <a:cubicBezTo>
                    <a:pt x="1563" y="3338"/>
                    <a:pt x="1664" y="3306"/>
                    <a:pt x="1736" y="3274"/>
                  </a:cubicBezTo>
                  <a:cubicBezTo>
                    <a:pt x="2164" y="3024"/>
                    <a:pt x="2405" y="2792"/>
                    <a:pt x="2779" y="2506"/>
                  </a:cubicBezTo>
                  <a:cubicBezTo>
                    <a:pt x="3475" y="1927"/>
                    <a:pt x="4126" y="1311"/>
                    <a:pt x="4662" y="580"/>
                  </a:cubicBezTo>
                  <a:cubicBezTo>
                    <a:pt x="4742" y="473"/>
                    <a:pt x="4751" y="312"/>
                    <a:pt x="4680" y="187"/>
                  </a:cubicBezTo>
                  <a:cubicBezTo>
                    <a:pt x="4614" y="68"/>
                    <a:pt x="4493" y="1"/>
                    <a:pt x="4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8"/>
            <p:cNvSpPr/>
            <p:nvPr/>
          </p:nvSpPr>
          <p:spPr>
            <a:xfrm>
              <a:off x="3917921" y="3957601"/>
              <a:ext cx="317790" cy="222828"/>
            </a:xfrm>
            <a:custGeom>
              <a:avLst/>
              <a:gdLst/>
              <a:ahLst/>
              <a:cxnLst/>
              <a:rect l="l" t="t" r="r" b="b"/>
              <a:pathLst>
                <a:path w="4752" h="3332" extrusionOk="0">
                  <a:moveTo>
                    <a:pt x="1600" y="2343"/>
                  </a:moveTo>
                  <a:cubicBezTo>
                    <a:pt x="1609" y="2349"/>
                    <a:pt x="1616" y="2354"/>
                    <a:pt x="1620" y="2358"/>
                  </a:cubicBezTo>
                  <a:cubicBezTo>
                    <a:pt x="1636" y="2369"/>
                    <a:pt x="1643" y="2373"/>
                    <a:pt x="1642" y="2373"/>
                  </a:cubicBezTo>
                  <a:cubicBezTo>
                    <a:pt x="1641" y="2373"/>
                    <a:pt x="1637" y="2371"/>
                    <a:pt x="1629" y="2367"/>
                  </a:cubicBezTo>
                  <a:cubicBezTo>
                    <a:pt x="1620" y="2359"/>
                    <a:pt x="1610" y="2351"/>
                    <a:pt x="1600" y="2343"/>
                  </a:cubicBezTo>
                  <a:close/>
                  <a:moveTo>
                    <a:pt x="4362" y="1"/>
                  </a:moveTo>
                  <a:cubicBezTo>
                    <a:pt x="4301" y="1"/>
                    <a:pt x="4238" y="16"/>
                    <a:pt x="4181" y="48"/>
                  </a:cubicBezTo>
                  <a:cubicBezTo>
                    <a:pt x="3788" y="271"/>
                    <a:pt x="3431" y="529"/>
                    <a:pt x="3074" y="797"/>
                  </a:cubicBezTo>
                  <a:cubicBezTo>
                    <a:pt x="2496" y="1233"/>
                    <a:pt x="1941" y="1700"/>
                    <a:pt x="1410" y="2192"/>
                  </a:cubicBezTo>
                  <a:lnTo>
                    <a:pt x="1410" y="2192"/>
                  </a:lnTo>
                  <a:cubicBezTo>
                    <a:pt x="1157" y="1994"/>
                    <a:pt x="897" y="1801"/>
                    <a:pt x="621" y="1635"/>
                  </a:cubicBezTo>
                  <a:cubicBezTo>
                    <a:pt x="563" y="1596"/>
                    <a:pt x="501" y="1579"/>
                    <a:pt x="442" y="1579"/>
                  </a:cubicBezTo>
                  <a:cubicBezTo>
                    <a:pt x="203" y="1579"/>
                    <a:pt x="0" y="1856"/>
                    <a:pt x="157" y="2099"/>
                  </a:cubicBezTo>
                  <a:cubicBezTo>
                    <a:pt x="282" y="2287"/>
                    <a:pt x="425" y="2465"/>
                    <a:pt x="559" y="2652"/>
                  </a:cubicBezTo>
                  <a:cubicBezTo>
                    <a:pt x="666" y="2768"/>
                    <a:pt x="835" y="2991"/>
                    <a:pt x="942" y="3107"/>
                  </a:cubicBezTo>
                  <a:cubicBezTo>
                    <a:pt x="1049" y="3214"/>
                    <a:pt x="1210" y="3322"/>
                    <a:pt x="1406" y="3330"/>
                  </a:cubicBezTo>
                  <a:cubicBezTo>
                    <a:pt x="1421" y="3331"/>
                    <a:pt x="1435" y="3332"/>
                    <a:pt x="1449" y="3332"/>
                  </a:cubicBezTo>
                  <a:cubicBezTo>
                    <a:pt x="1564" y="3332"/>
                    <a:pt x="1665" y="3301"/>
                    <a:pt x="1736" y="3277"/>
                  </a:cubicBezTo>
                  <a:cubicBezTo>
                    <a:pt x="2165" y="3027"/>
                    <a:pt x="2405" y="2795"/>
                    <a:pt x="2780" y="2501"/>
                  </a:cubicBezTo>
                  <a:cubicBezTo>
                    <a:pt x="3476" y="1930"/>
                    <a:pt x="4127" y="1305"/>
                    <a:pt x="4662" y="583"/>
                  </a:cubicBezTo>
                  <a:cubicBezTo>
                    <a:pt x="4743" y="467"/>
                    <a:pt x="4752" y="315"/>
                    <a:pt x="4680" y="181"/>
                  </a:cubicBezTo>
                  <a:cubicBezTo>
                    <a:pt x="4614" y="67"/>
                    <a:pt x="4490" y="1"/>
                    <a:pt x="43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18"/>
          <p:cNvGrpSpPr/>
          <p:nvPr/>
        </p:nvGrpSpPr>
        <p:grpSpPr>
          <a:xfrm>
            <a:off x="968187" y="-183786"/>
            <a:ext cx="612174" cy="564291"/>
            <a:chOff x="5046063" y="2952800"/>
            <a:chExt cx="228850" cy="210950"/>
          </a:xfrm>
        </p:grpSpPr>
        <p:sp>
          <p:nvSpPr>
            <p:cNvPr id="211" name="Google Shape;211;p18"/>
            <p:cNvSpPr/>
            <p:nvPr/>
          </p:nvSpPr>
          <p:spPr>
            <a:xfrm>
              <a:off x="5046063" y="2952800"/>
              <a:ext cx="228850" cy="210950"/>
            </a:xfrm>
            <a:custGeom>
              <a:avLst/>
              <a:gdLst/>
              <a:ahLst/>
              <a:cxnLst/>
              <a:rect l="l" t="t" r="r" b="b"/>
              <a:pathLst>
                <a:path w="9154" h="8438" extrusionOk="0">
                  <a:moveTo>
                    <a:pt x="2796" y="468"/>
                  </a:moveTo>
                  <a:cubicBezTo>
                    <a:pt x="3767" y="1152"/>
                    <a:pt x="4758" y="1792"/>
                    <a:pt x="5710" y="2497"/>
                  </a:cubicBezTo>
                  <a:cubicBezTo>
                    <a:pt x="6218" y="2854"/>
                    <a:pt x="6789" y="3112"/>
                    <a:pt x="7333" y="3416"/>
                  </a:cubicBezTo>
                  <a:cubicBezTo>
                    <a:pt x="7825" y="3711"/>
                    <a:pt x="8294" y="4028"/>
                    <a:pt x="8762" y="4355"/>
                  </a:cubicBezTo>
                  <a:lnTo>
                    <a:pt x="8762" y="4355"/>
                  </a:lnTo>
                  <a:cubicBezTo>
                    <a:pt x="7922" y="5569"/>
                    <a:pt x="7207" y="6854"/>
                    <a:pt x="6557" y="8179"/>
                  </a:cubicBezTo>
                  <a:lnTo>
                    <a:pt x="6557" y="8179"/>
                  </a:lnTo>
                  <a:cubicBezTo>
                    <a:pt x="6055" y="7832"/>
                    <a:pt x="5517" y="7537"/>
                    <a:pt x="4987" y="7243"/>
                  </a:cubicBezTo>
                  <a:cubicBezTo>
                    <a:pt x="4425" y="6940"/>
                    <a:pt x="3863" y="6636"/>
                    <a:pt x="3319" y="6324"/>
                  </a:cubicBezTo>
                  <a:cubicBezTo>
                    <a:pt x="2766" y="6003"/>
                    <a:pt x="2186" y="5744"/>
                    <a:pt x="1686" y="5352"/>
                  </a:cubicBezTo>
                  <a:cubicBezTo>
                    <a:pt x="1223" y="4996"/>
                    <a:pt x="805" y="4586"/>
                    <a:pt x="470" y="4122"/>
                  </a:cubicBezTo>
                  <a:lnTo>
                    <a:pt x="470" y="4122"/>
                  </a:lnTo>
                  <a:cubicBezTo>
                    <a:pt x="847" y="3496"/>
                    <a:pt x="1279" y="2903"/>
                    <a:pt x="1615" y="2247"/>
                  </a:cubicBezTo>
                  <a:cubicBezTo>
                    <a:pt x="1785" y="1899"/>
                    <a:pt x="1972" y="1551"/>
                    <a:pt x="2204" y="1239"/>
                  </a:cubicBezTo>
                  <a:cubicBezTo>
                    <a:pt x="2390" y="970"/>
                    <a:pt x="2590" y="720"/>
                    <a:pt x="2796" y="468"/>
                  </a:cubicBezTo>
                  <a:close/>
                  <a:moveTo>
                    <a:pt x="2759" y="0"/>
                  </a:moveTo>
                  <a:cubicBezTo>
                    <a:pt x="2698" y="0"/>
                    <a:pt x="2635" y="29"/>
                    <a:pt x="2596" y="79"/>
                  </a:cubicBezTo>
                  <a:cubicBezTo>
                    <a:pt x="2382" y="409"/>
                    <a:pt x="2168" y="739"/>
                    <a:pt x="1954" y="1070"/>
                  </a:cubicBezTo>
                  <a:cubicBezTo>
                    <a:pt x="1526" y="1730"/>
                    <a:pt x="964" y="2292"/>
                    <a:pt x="607" y="3005"/>
                  </a:cubicBezTo>
                  <a:cubicBezTo>
                    <a:pt x="420" y="3344"/>
                    <a:pt x="223" y="3692"/>
                    <a:pt x="45" y="4031"/>
                  </a:cubicBezTo>
                  <a:cubicBezTo>
                    <a:pt x="0" y="4103"/>
                    <a:pt x="0" y="4192"/>
                    <a:pt x="54" y="4263"/>
                  </a:cubicBezTo>
                  <a:cubicBezTo>
                    <a:pt x="464" y="4790"/>
                    <a:pt x="955" y="5236"/>
                    <a:pt x="1472" y="5637"/>
                  </a:cubicBezTo>
                  <a:cubicBezTo>
                    <a:pt x="1990" y="6030"/>
                    <a:pt x="2489" y="6458"/>
                    <a:pt x="3060" y="6779"/>
                  </a:cubicBezTo>
                  <a:cubicBezTo>
                    <a:pt x="3908" y="7252"/>
                    <a:pt x="4791" y="7626"/>
                    <a:pt x="5674" y="8028"/>
                  </a:cubicBezTo>
                  <a:cubicBezTo>
                    <a:pt x="5969" y="8153"/>
                    <a:pt x="6254" y="8296"/>
                    <a:pt x="6539" y="8429"/>
                  </a:cubicBezTo>
                  <a:cubicBezTo>
                    <a:pt x="6554" y="8435"/>
                    <a:pt x="6570" y="8438"/>
                    <a:pt x="6586" y="8438"/>
                  </a:cubicBezTo>
                  <a:cubicBezTo>
                    <a:pt x="6591" y="8438"/>
                    <a:pt x="6597" y="8438"/>
                    <a:pt x="6603" y="8437"/>
                  </a:cubicBezTo>
                  <a:lnTo>
                    <a:pt x="6603" y="8437"/>
                  </a:lnTo>
                  <a:cubicBezTo>
                    <a:pt x="6636" y="8436"/>
                    <a:pt x="6669" y="8421"/>
                    <a:pt x="6691" y="8385"/>
                  </a:cubicBezTo>
                  <a:cubicBezTo>
                    <a:pt x="6896" y="8055"/>
                    <a:pt x="7102" y="7725"/>
                    <a:pt x="7307" y="7395"/>
                  </a:cubicBezTo>
                  <a:cubicBezTo>
                    <a:pt x="7913" y="6395"/>
                    <a:pt x="8493" y="5387"/>
                    <a:pt x="9109" y="4397"/>
                  </a:cubicBezTo>
                  <a:cubicBezTo>
                    <a:pt x="9153" y="4326"/>
                    <a:pt x="9136" y="4228"/>
                    <a:pt x="9064" y="4183"/>
                  </a:cubicBezTo>
                  <a:cubicBezTo>
                    <a:pt x="8538" y="3853"/>
                    <a:pt x="8011" y="3514"/>
                    <a:pt x="7512" y="3148"/>
                  </a:cubicBezTo>
                  <a:cubicBezTo>
                    <a:pt x="7012" y="2773"/>
                    <a:pt x="6548" y="2345"/>
                    <a:pt x="6022" y="2015"/>
                  </a:cubicBezTo>
                  <a:cubicBezTo>
                    <a:pt x="4952" y="1382"/>
                    <a:pt x="3926" y="686"/>
                    <a:pt x="2864" y="35"/>
                  </a:cubicBezTo>
                  <a:cubicBezTo>
                    <a:pt x="2834" y="11"/>
                    <a:pt x="2797" y="0"/>
                    <a:pt x="2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8"/>
            <p:cNvSpPr/>
            <p:nvPr/>
          </p:nvSpPr>
          <p:spPr>
            <a:xfrm>
              <a:off x="5110963" y="2957025"/>
              <a:ext cx="161875" cy="125750"/>
            </a:xfrm>
            <a:custGeom>
              <a:avLst/>
              <a:gdLst/>
              <a:ahLst/>
              <a:cxnLst/>
              <a:rect l="l" t="t" r="r" b="b"/>
              <a:pathLst>
                <a:path w="6475" h="5030" extrusionOk="0">
                  <a:moveTo>
                    <a:pt x="201" y="1"/>
                  </a:moveTo>
                  <a:cubicBezTo>
                    <a:pt x="184" y="1"/>
                    <a:pt x="168" y="3"/>
                    <a:pt x="152" y="8"/>
                  </a:cubicBezTo>
                  <a:cubicBezTo>
                    <a:pt x="54" y="35"/>
                    <a:pt x="0" y="133"/>
                    <a:pt x="27" y="223"/>
                  </a:cubicBezTo>
                  <a:cubicBezTo>
                    <a:pt x="250" y="990"/>
                    <a:pt x="438" y="1757"/>
                    <a:pt x="607" y="2524"/>
                  </a:cubicBezTo>
                  <a:cubicBezTo>
                    <a:pt x="705" y="3006"/>
                    <a:pt x="794" y="3497"/>
                    <a:pt x="866" y="3978"/>
                  </a:cubicBezTo>
                  <a:cubicBezTo>
                    <a:pt x="919" y="4344"/>
                    <a:pt x="991" y="4808"/>
                    <a:pt x="1410" y="4977"/>
                  </a:cubicBezTo>
                  <a:cubicBezTo>
                    <a:pt x="1541" y="5020"/>
                    <a:pt x="1650" y="5030"/>
                    <a:pt x="1755" y="5030"/>
                  </a:cubicBezTo>
                  <a:cubicBezTo>
                    <a:pt x="1853" y="5030"/>
                    <a:pt x="1948" y="5021"/>
                    <a:pt x="2054" y="5021"/>
                  </a:cubicBezTo>
                  <a:cubicBezTo>
                    <a:pt x="2074" y="5021"/>
                    <a:pt x="2094" y="5021"/>
                    <a:pt x="2115" y="5022"/>
                  </a:cubicBezTo>
                  <a:cubicBezTo>
                    <a:pt x="3524" y="4995"/>
                    <a:pt x="4943" y="4772"/>
                    <a:pt x="6290" y="4344"/>
                  </a:cubicBezTo>
                  <a:cubicBezTo>
                    <a:pt x="6475" y="4285"/>
                    <a:pt x="6414" y="4020"/>
                    <a:pt x="6242" y="4020"/>
                  </a:cubicBezTo>
                  <a:cubicBezTo>
                    <a:pt x="6231" y="4020"/>
                    <a:pt x="6221" y="4021"/>
                    <a:pt x="6209" y="4023"/>
                  </a:cubicBezTo>
                  <a:cubicBezTo>
                    <a:pt x="5050" y="4255"/>
                    <a:pt x="3872" y="4406"/>
                    <a:pt x="2695" y="4442"/>
                  </a:cubicBezTo>
                  <a:cubicBezTo>
                    <a:pt x="2409" y="4460"/>
                    <a:pt x="2097" y="4460"/>
                    <a:pt x="1811" y="4460"/>
                  </a:cubicBezTo>
                  <a:cubicBezTo>
                    <a:pt x="1704" y="4460"/>
                    <a:pt x="1633" y="4451"/>
                    <a:pt x="1615" y="4442"/>
                  </a:cubicBezTo>
                  <a:cubicBezTo>
                    <a:pt x="1463" y="4335"/>
                    <a:pt x="1472" y="4085"/>
                    <a:pt x="1428" y="3889"/>
                  </a:cubicBezTo>
                  <a:cubicBezTo>
                    <a:pt x="1223" y="2596"/>
                    <a:pt x="866" y="1320"/>
                    <a:pt x="366" y="107"/>
                  </a:cubicBezTo>
                  <a:cubicBezTo>
                    <a:pt x="338" y="42"/>
                    <a:pt x="269" y="1"/>
                    <a:pt x="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a:off x="5203513" y="3095075"/>
              <a:ext cx="31475" cy="44350"/>
            </a:xfrm>
            <a:custGeom>
              <a:avLst/>
              <a:gdLst/>
              <a:ahLst/>
              <a:cxnLst/>
              <a:rect l="l" t="t" r="r" b="b"/>
              <a:pathLst>
                <a:path w="1259" h="1774" extrusionOk="0">
                  <a:moveTo>
                    <a:pt x="1159" y="1"/>
                  </a:moveTo>
                  <a:cubicBezTo>
                    <a:pt x="1135" y="1"/>
                    <a:pt x="1110" y="10"/>
                    <a:pt x="1089" y="26"/>
                  </a:cubicBezTo>
                  <a:cubicBezTo>
                    <a:pt x="848" y="249"/>
                    <a:pt x="652" y="508"/>
                    <a:pt x="465" y="776"/>
                  </a:cubicBezTo>
                  <a:cubicBezTo>
                    <a:pt x="286" y="1043"/>
                    <a:pt x="126" y="1329"/>
                    <a:pt x="10" y="1632"/>
                  </a:cubicBezTo>
                  <a:cubicBezTo>
                    <a:pt x="1" y="1677"/>
                    <a:pt x="10" y="1721"/>
                    <a:pt x="45" y="1748"/>
                  </a:cubicBezTo>
                  <a:cubicBezTo>
                    <a:pt x="66" y="1765"/>
                    <a:pt x="91" y="1774"/>
                    <a:pt x="116" y="1774"/>
                  </a:cubicBezTo>
                  <a:cubicBezTo>
                    <a:pt x="143" y="1774"/>
                    <a:pt x="169" y="1763"/>
                    <a:pt x="188" y="1739"/>
                  </a:cubicBezTo>
                  <a:cubicBezTo>
                    <a:pt x="589" y="1231"/>
                    <a:pt x="928" y="704"/>
                    <a:pt x="1241" y="142"/>
                  </a:cubicBezTo>
                  <a:cubicBezTo>
                    <a:pt x="1258" y="107"/>
                    <a:pt x="1258" y="62"/>
                    <a:pt x="1232" y="35"/>
                  </a:cubicBezTo>
                  <a:cubicBezTo>
                    <a:pt x="1213" y="12"/>
                    <a:pt x="1187" y="1"/>
                    <a:pt x="1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a:off x="5196613" y="3096700"/>
              <a:ext cx="23200" cy="29250"/>
            </a:xfrm>
            <a:custGeom>
              <a:avLst/>
              <a:gdLst/>
              <a:ahLst/>
              <a:cxnLst/>
              <a:rect l="l" t="t" r="r" b="b"/>
              <a:pathLst>
                <a:path w="928" h="1170" extrusionOk="0">
                  <a:moveTo>
                    <a:pt x="874" y="42"/>
                  </a:moveTo>
                  <a:lnTo>
                    <a:pt x="874" y="42"/>
                  </a:lnTo>
                  <a:cubicBezTo>
                    <a:pt x="876" y="43"/>
                    <a:pt x="878" y="45"/>
                    <a:pt x="879" y="48"/>
                  </a:cubicBezTo>
                  <a:lnTo>
                    <a:pt x="879" y="48"/>
                  </a:lnTo>
                  <a:cubicBezTo>
                    <a:pt x="878" y="46"/>
                    <a:pt x="876" y="44"/>
                    <a:pt x="874" y="42"/>
                  </a:cubicBezTo>
                  <a:close/>
                  <a:moveTo>
                    <a:pt x="877" y="164"/>
                  </a:moveTo>
                  <a:cubicBezTo>
                    <a:pt x="874" y="169"/>
                    <a:pt x="870" y="174"/>
                    <a:pt x="865" y="178"/>
                  </a:cubicBezTo>
                  <a:lnTo>
                    <a:pt x="865" y="178"/>
                  </a:lnTo>
                  <a:cubicBezTo>
                    <a:pt x="870" y="174"/>
                    <a:pt x="874" y="169"/>
                    <a:pt x="877" y="164"/>
                  </a:cubicBezTo>
                  <a:close/>
                  <a:moveTo>
                    <a:pt x="814" y="1"/>
                  </a:moveTo>
                  <a:cubicBezTo>
                    <a:pt x="769" y="1"/>
                    <a:pt x="732" y="31"/>
                    <a:pt x="717" y="70"/>
                  </a:cubicBezTo>
                  <a:lnTo>
                    <a:pt x="717" y="70"/>
                  </a:lnTo>
                  <a:cubicBezTo>
                    <a:pt x="710" y="77"/>
                    <a:pt x="701" y="86"/>
                    <a:pt x="696" y="86"/>
                  </a:cubicBezTo>
                  <a:cubicBezTo>
                    <a:pt x="419" y="354"/>
                    <a:pt x="170" y="666"/>
                    <a:pt x="18" y="1023"/>
                  </a:cubicBezTo>
                  <a:cubicBezTo>
                    <a:pt x="0" y="1059"/>
                    <a:pt x="9" y="1103"/>
                    <a:pt x="36" y="1130"/>
                  </a:cubicBezTo>
                  <a:cubicBezTo>
                    <a:pt x="57" y="1156"/>
                    <a:pt x="86" y="1170"/>
                    <a:pt x="117" y="1170"/>
                  </a:cubicBezTo>
                  <a:cubicBezTo>
                    <a:pt x="138" y="1170"/>
                    <a:pt x="160" y="1163"/>
                    <a:pt x="178" y="1148"/>
                  </a:cubicBezTo>
                  <a:cubicBezTo>
                    <a:pt x="348" y="1014"/>
                    <a:pt x="482" y="853"/>
                    <a:pt x="598" y="684"/>
                  </a:cubicBezTo>
                  <a:cubicBezTo>
                    <a:pt x="714" y="523"/>
                    <a:pt x="821" y="354"/>
                    <a:pt x="901" y="175"/>
                  </a:cubicBezTo>
                  <a:cubicBezTo>
                    <a:pt x="928" y="131"/>
                    <a:pt x="928" y="77"/>
                    <a:pt x="892" y="33"/>
                  </a:cubicBezTo>
                  <a:cubicBezTo>
                    <a:pt x="866" y="10"/>
                    <a:pt x="839" y="1"/>
                    <a:pt x="8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a:off x="5072188" y="3003200"/>
              <a:ext cx="28550" cy="39525"/>
            </a:xfrm>
            <a:custGeom>
              <a:avLst/>
              <a:gdLst/>
              <a:ahLst/>
              <a:cxnLst/>
              <a:rect l="l" t="t" r="r" b="b"/>
              <a:pathLst>
                <a:path w="1142" h="1581" extrusionOk="0">
                  <a:moveTo>
                    <a:pt x="1042" y="0"/>
                  </a:moveTo>
                  <a:cubicBezTo>
                    <a:pt x="1018" y="0"/>
                    <a:pt x="993" y="9"/>
                    <a:pt x="972" y="26"/>
                  </a:cubicBezTo>
                  <a:cubicBezTo>
                    <a:pt x="757" y="213"/>
                    <a:pt x="579" y="445"/>
                    <a:pt x="418" y="677"/>
                  </a:cubicBezTo>
                  <a:cubicBezTo>
                    <a:pt x="258" y="918"/>
                    <a:pt x="115" y="1168"/>
                    <a:pt x="26" y="1444"/>
                  </a:cubicBezTo>
                  <a:cubicBezTo>
                    <a:pt x="1" y="1519"/>
                    <a:pt x="67" y="1581"/>
                    <a:pt x="131" y="1581"/>
                  </a:cubicBezTo>
                  <a:cubicBezTo>
                    <a:pt x="159" y="1581"/>
                    <a:pt x="185" y="1569"/>
                    <a:pt x="204" y="1542"/>
                  </a:cubicBezTo>
                  <a:cubicBezTo>
                    <a:pt x="561" y="1096"/>
                    <a:pt x="847" y="641"/>
                    <a:pt x="1123" y="142"/>
                  </a:cubicBezTo>
                  <a:cubicBezTo>
                    <a:pt x="1141" y="106"/>
                    <a:pt x="1141" y="62"/>
                    <a:pt x="1114" y="35"/>
                  </a:cubicBezTo>
                  <a:cubicBezTo>
                    <a:pt x="1095" y="11"/>
                    <a:pt x="1069"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5083838" y="3017600"/>
              <a:ext cx="18250" cy="31850"/>
            </a:xfrm>
            <a:custGeom>
              <a:avLst/>
              <a:gdLst/>
              <a:ahLst/>
              <a:cxnLst/>
              <a:rect l="l" t="t" r="r" b="b"/>
              <a:pathLst>
                <a:path w="730" h="1274" extrusionOk="0">
                  <a:moveTo>
                    <a:pt x="605" y="0"/>
                  </a:moveTo>
                  <a:cubicBezTo>
                    <a:pt x="586" y="0"/>
                    <a:pt x="567" y="6"/>
                    <a:pt x="550" y="21"/>
                  </a:cubicBezTo>
                  <a:cubicBezTo>
                    <a:pt x="220" y="306"/>
                    <a:pt x="15" y="735"/>
                    <a:pt x="6" y="1172"/>
                  </a:cubicBezTo>
                  <a:cubicBezTo>
                    <a:pt x="1" y="1235"/>
                    <a:pt x="55" y="1274"/>
                    <a:pt x="110" y="1274"/>
                  </a:cubicBezTo>
                  <a:cubicBezTo>
                    <a:pt x="147" y="1274"/>
                    <a:pt x="184" y="1256"/>
                    <a:pt x="202" y="1216"/>
                  </a:cubicBezTo>
                  <a:cubicBezTo>
                    <a:pt x="390" y="851"/>
                    <a:pt x="541" y="512"/>
                    <a:pt x="702" y="137"/>
                  </a:cubicBezTo>
                  <a:cubicBezTo>
                    <a:pt x="729" y="68"/>
                    <a:pt x="667" y="0"/>
                    <a:pt x="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18"/>
          <p:cNvGrpSpPr/>
          <p:nvPr/>
        </p:nvGrpSpPr>
        <p:grpSpPr>
          <a:xfrm>
            <a:off x="-4" y="4903779"/>
            <a:ext cx="415294" cy="315918"/>
            <a:chOff x="3663150" y="2864675"/>
            <a:chExt cx="155250" cy="118100"/>
          </a:xfrm>
        </p:grpSpPr>
        <p:sp>
          <p:nvSpPr>
            <p:cNvPr id="218" name="Google Shape;218;p18"/>
            <p:cNvSpPr/>
            <p:nvPr/>
          </p:nvSpPr>
          <p:spPr>
            <a:xfrm>
              <a:off x="3663150" y="2864675"/>
              <a:ext cx="155250" cy="118100"/>
            </a:xfrm>
            <a:custGeom>
              <a:avLst/>
              <a:gdLst/>
              <a:ahLst/>
              <a:cxnLst/>
              <a:rect l="l" t="t" r="r" b="b"/>
              <a:pathLst>
                <a:path w="6210" h="4724" extrusionOk="0">
                  <a:moveTo>
                    <a:pt x="1452" y="504"/>
                  </a:moveTo>
                  <a:cubicBezTo>
                    <a:pt x="1867" y="504"/>
                    <a:pt x="2289" y="725"/>
                    <a:pt x="2471" y="1110"/>
                  </a:cubicBezTo>
                  <a:cubicBezTo>
                    <a:pt x="2605" y="1378"/>
                    <a:pt x="2659" y="1690"/>
                    <a:pt x="2659" y="2002"/>
                  </a:cubicBezTo>
                  <a:cubicBezTo>
                    <a:pt x="2659" y="2073"/>
                    <a:pt x="2694" y="2145"/>
                    <a:pt x="2757" y="2181"/>
                  </a:cubicBezTo>
                  <a:cubicBezTo>
                    <a:pt x="2785" y="2194"/>
                    <a:pt x="2816" y="2200"/>
                    <a:pt x="2845" y="2200"/>
                  </a:cubicBezTo>
                  <a:cubicBezTo>
                    <a:pt x="2917" y="2200"/>
                    <a:pt x="2984" y="2163"/>
                    <a:pt x="3016" y="2100"/>
                  </a:cubicBezTo>
                  <a:cubicBezTo>
                    <a:pt x="3334" y="1463"/>
                    <a:pt x="3973" y="1062"/>
                    <a:pt x="4652" y="1062"/>
                  </a:cubicBezTo>
                  <a:cubicBezTo>
                    <a:pt x="4828" y="1062"/>
                    <a:pt x="5007" y="1089"/>
                    <a:pt x="5183" y="1146"/>
                  </a:cubicBezTo>
                  <a:cubicBezTo>
                    <a:pt x="5915" y="1369"/>
                    <a:pt x="5942" y="2181"/>
                    <a:pt x="5531" y="2734"/>
                  </a:cubicBezTo>
                  <a:cubicBezTo>
                    <a:pt x="5210" y="3162"/>
                    <a:pt x="4719" y="3421"/>
                    <a:pt x="4273" y="3706"/>
                  </a:cubicBezTo>
                  <a:cubicBezTo>
                    <a:pt x="3664" y="4054"/>
                    <a:pt x="2979" y="4283"/>
                    <a:pt x="2284" y="4518"/>
                  </a:cubicBezTo>
                  <a:lnTo>
                    <a:pt x="2284" y="4518"/>
                  </a:lnTo>
                  <a:cubicBezTo>
                    <a:pt x="1490" y="3929"/>
                    <a:pt x="883" y="3117"/>
                    <a:pt x="571" y="2181"/>
                  </a:cubicBezTo>
                  <a:cubicBezTo>
                    <a:pt x="384" y="1619"/>
                    <a:pt x="446" y="825"/>
                    <a:pt x="1062" y="575"/>
                  </a:cubicBezTo>
                  <a:cubicBezTo>
                    <a:pt x="1186" y="527"/>
                    <a:pt x="1318" y="504"/>
                    <a:pt x="1452" y="504"/>
                  </a:cubicBezTo>
                  <a:close/>
                  <a:moveTo>
                    <a:pt x="1541" y="0"/>
                  </a:moveTo>
                  <a:cubicBezTo>
                    <a:pt x="989" y="0"/>
                    <a:pt x="463" y="397"/>
                    <a:pt x="268" y="1181"/>
                  </a:cubicBezTo>
                  <a:cubicBezTo>
                    <a:pt x="1" y="2597"/>
                    <a:pt x="977" y="4012"/>
                    <a:pt x="2178" y="4674"/>
                  </a:cubicBezTo>
                  <a:lnTo>
                    <a:pt x="2178" y="4674"/>
                  </a:lnTo>
                  <a:cubicBezTo>
                    <a:pt x="2193" y="4702"/>
                    <a:pt x="2220" y="4723"/>
                    <a:pt x="2258" y="4723"/>
                  </a:cubicBezTo>
                  <a:cubicBezTo>
                    <a:pt x="2260" y="4723"/>
                    <a:pt x="2263" y="4723"/>
                    <a:pt x="2266" y="4723"/>
                  </a:cubicBezTo>
                  <a:cubicBezTo>
                    <a:pt x="3381" y="4580"/>
                    <a:pt x="4657" y="4277"/>
                    <a:pt x="5433" y="3385"/>
                  </a:cubicBezTo>
                  <a:cubicBezTo>
                    <a:pt x="5817" y="2930"/>
                    <a:pt x="6209" y="2368"/>
                    <a:pt x="6138" y="1726"/>
                  </a:cubicBezTo>
                  <a:cubicBezTo>
                    <a:pt x="6062" y="1083"/>
                    <a:pt x="5409" y="633"/>
                    <a:pt x="4794" y="633"/>
                  </a:cubicBezTo>
                  <a:cubicBezTo>
                    <a:pt x="4760" y="633"/>
                    <a:pt x="4726" y="634"/>
                    <a:pt x="4693" y="637"/>
                  </a:cubicBezTo>
                  <a:cubicBezTo>
                    <a:pt x="4488" y="646"/>
                    <a:pt x="4273" y="735"/>
                    <a:pt x="4095" y="825"/>
                  </a:cubicBezTo>
                  <a:cubicBezTo>
                    <a:pt x="3716" y="1008"/>
                    <a:pt x="3329" y="1204"/>
                    <a:pt x="3020" y="1493"/>
                  </a:cubicBezTo>
                  <a:lnTo>
                    <a:pt x="3020" y="1493"/>
                  </a:lnTo>
                  <a:cubicBezTo>
                    <a:pt x="2989" y="1296"/>
                    <a:pt x="2932" y="1103"/>
                    <a:pt x="2846" y="923"/>
                  </a:cubicBezTo>
                  <a:cubicBezTo>
                    <a:pt x="2529" y="306"/>
                    <a:pt x="2025" y="0"/>
                    <a:pt x="1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3779950" y="2901175"/>
              <a:ext cx="28175" cy="35350"/>
            </a:xfrm>
            <a:custGeom>
              <a:avLst/>
              <a:gdLst/>
              <a:ahLst/>
              <a:cxnLst/>
              <a:rect l="l" t="t" r="r" b="b"/>
              <a:pathLst>
                <a:path w="1127" h="1414" extrusionOk="0">
                  <a:moveTo>
                    <a:pt x="551" y="0"/>
                  </a:moveTo>
                  <a:cubicBezTo>
                    <a:pt x="514" y="0"/>
                    <a:pt x="483" y="49"/>
                    <a:pt x="520" y="78"/>
                  </a:cubicBezTo>
                  <a:cubicBezTo>
                    <a:pt x="922" y="533"/>
                    <a:pt x="449" y="1068"/>
                    <a:pt x="39" y="1336"/>
                  </a:cubicBezTo>
                  <a:cubicBezTo>
                    <a:pt x="1" y="1359"/>
                    <a:pt x="27" y="1413"/>
                    <a:pt x="68" y="1413"/>
                  </a:cubicBezTo>
                  <a:cubicBezTo>
                    <a:pt x="76" y="1413"/>
                    <a:pt x="84" y="1412"/>
                    <a:pt x="92" y="1407"/>
                  </a:cubicBezTo>
                  <a:cubicBezTo>
                    <a:pt x="609" y="1193"/>
                    <a:pt x="1127" y="471"/>
                    <a:pt x="574" y="7"/>
                  </a:cubicBezTo>
                  <a:cubicBezTo>
                    <a:pt x="566" y="2"/>
                    <a:pt x="559" y="0"/>
                    <a:pt x="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p:nvPr/>
          </p:nvSpPr>
          <p:spPr>
            <a:xfrm>
              <a:off x="3780675" y="2908725"/>
              <a:ext cx="10275" cy="16350"/>
            </a:xfrm>
            <a:custGeom>
              <a:avLst/>
              <a:gdLst/>
              <a:ahLst/>
              <a:cxnLst/>
              <a:rect l="l" t="t" r="r" b="b"/>
              <a:pathLst>
                <a:path w="411" h="654" extrusionOk="0">
                  <a:moveTo>
                    <a:pt x="289" y="1"/>
                  </a:moveTo>
                  <a:cubicBezTo>
                    <a:pt x="257" y="1"/>
                    <a:pt x="238" y="43"/>
                    <a:pt x="259" y="80"/>
                  </a:cubicBezTo>
                  <a:cubicBezTo>
                    <a:pt x="268" y="133"/>
                    <a:pt x="233" y="267"/>
                    <a:pt x="197" y="329"/>
                  </a:cubicBezTo>
                  <a:cubicBezTo>
                    <a:pt x="161" y="427"/>
                    <a:pt x="99" y="499"/>
                    <a:pt x="18" y="579"/>
                  </a:cubicBezTo>
                  <a:cubicBezTo>
                    <a:pt x="10" y="588"/>
                    <a:pt x="1" y="606"/>
                    <a:pt x="10" y="624"/>
                  </a:cubicBezTo>
                  <a:cubicBezTo>
                    <a:pt x="16" y="644"/>
                    <a:pt x="33" y="654"/>
                    <a:pt x="52" y="654"/>
                  </a:cubicBezTo>
                  <a:cubicBezTo>
                    <a:pt x="59" y="654"/>
                    <a:pt x="65" y="653"/>
                    <a:pt x="72" y="650"/>
                  </a:cubicBezTo>
                  <a:cubicBezTo>
                    <a:pt x="277" y="579"/>
                    <a:pt x="411" y="329"/>
                    <a:pt x="375" y="115"/>
                  </a:cubicBezTo>
                  <a:cubicBezTo>
                    <a:pt x="366" y="80"/>
                    <a:pt x="357" y="35"/>
                    <a:pt x="313" y="8"/>
                  </a:cubicBezTo>
                  <a:cubicBezTo>
                    <a:pt x="305" y="3"/>
                    <a:pt x="297" y="1"/>
                    <a:pt x="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3680750" y="2886300"/>
              <a:ext cx="12575" cy="40800"/>
            </a:xfrm>
            <a:custGeom>
              <a:avLst/>
              <a:gdLst/>
              <a:ahLst/>
              <a:cxnLst/>
              <a:rect l="l" t="t" r="r" b="b"/>
              <a:pathLst>
                <a:path w="503" h="1632" extrusionOk="0">
                  <a:moveTo>
                    <a:pt x="442" y="0"/>
                  </a:moveTo>
                  <a:cubicBezTo>
                    <a:pt x="431" y="0"/>
                    <a:pt x="420" y="4"/>
                    <a:pt x="411" y="13"/>
                  </a:cubicBezTo>
                  <a:cubicBezTo>
                    <a:pt x="28" y="441"/>
                    <a:pt x="1" y="1164"/>
                    <a:pt x="367" y="1619"/>
                  </a:cubicBezTo>
                  <a:cubicBezTo>
                    <a:pt x="376" y="1628"/>
                    <a:pt x="387" y="1632"/>
                    <a:pt x="399" y="1632"/>
                  </a:cubicBezTo>
                  <a:cubicBezTo>
                    <a:pt x="432" y="1632"/>
                    <a:pt x="467" y="1599"/>
                    <a:pt x="447" y="1565"/>
                  </a:cubicBezTo>
                  <a:cubicBezTo>
                    <a:pt x="179" y="1093"/>
                    <a:pt x="188" y="522"/>
                    <a:pt x="483" y="67"/>
                  </a:cubicBezTo>
                  <a:cubicBezTo>
                    <a:pt x="503" y="33"/>
                    <a:pt x="473" y="0"/>
                    <a:pt x="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3691025" y="2896900"/>
              <a:ext cx="6050" cy="18825"/>
            </a:xfrm>
            <a:custGeom>
              <a:avLst/>
              <a:gdLst/>
              <a:ahLst/>
              <a:cxnLst/>
              <a:rect l="l" t="t" r="r" b="b"/>
              <a:pathLst>
                <a:path w="242" h="753" extrusionOk="0">
                  <a:moveTo>
                    <a:pt x="164" y="1"/>
                  </a:moveTo>
                  <a:cubicBezTo>
                    <a:pt x="151" y="1"/>
                    <a:pt x="140" y="6"/>
                    <a:pt x="134" y="17"/>
                  </a:cubicBezTo>
                  <a:cubicBezTo>
                    <a:pt x="0" y="231"/>
                    <a:pt x="9" y="526"/>
                    <a:pt x="152" y="731"/>
                  </a:cubicBezTo>
                  <a:cubicBezTo>
                    <a:pt x="159" y="744"/>
                    <a:pt x="170" y="752"/>
                    <a:pt x="182" y="752"/>
                  </a:cubicBezTo>
                  <a:cubicBezTo>
                    <a:pt x="187" y="752"/>
                    <a:pt x="192" y="751"/>
                    <a:pt x="197" y="749"/>
                  </a:cubicBezTo>
                  <a:cubicBezTo>
                    <a:pt x="223" y="749"/>
                    <a:pt x="241" y="722"/>
                    <a:pt x="232" y="695"/>
                  </a:cubicBezTo>
                  <a:cubicBezTo>
                    <a:pt x="188" y="472"/>
                    <a:pt x="170" y="267"/>
                    <a:pt x="214" y="53"/>
                  </a:cubicBezTo>
                  <a:cubicBezTo>
                    <a:pt x="221" y="23"/>
                    <a:pt x="190"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TITLE_ONLY_2">
    <p:bg>
      <p:bgPr>
        <a:solidFill>
          <a:schemeClr val="lt1"/>
        </a:solidFill>
        <a:effectLst/>
      </p:bgPr>
    </p:bg>
    <p:spTree>
      <p:nvGrpSpPr>
        <p:cNvPr id="1" name="Shape 223"/>
        <p:cNvGrpSpPr/>
        <p:nvPr/>
      </p:nvGrpSpPr>
      <p:grpSpPr>
        <a:xfrm>
          <a:off x="0" y="0"/>
          <a:ext cx="0" cy="0"/>
          <a:chOff x="0" y="0"/>
          <a:chExt cx="0" cy="0"/>
        </a:xfrm>
      </p:grpSpPr>
      <p:sp>
        <p:nvSpPr>
          <p:cNvPr id="224" name="Google Shape;224;p19"/>
          <p:cNvSpPr txBox="1">
            <a:spLocks noGrp="1"/>
          </p:cNvSpPr>
          <p:nvPr>
            <p:ph type="title"/>
          </p:nvPr>
        </p:nvSpPr>
        <p:spPr>
          <a:xfrm>
            <a:off x="318725" y="262225"/>
            <a:ext cx="8506500" cy="572700"/>
          </a:xfrm>
          <a:prstGeom prst="rect">
            <a:avLst/>
          </a:prstGeom>
        </p:spPr>
        <p:txBody>
          <a:bodyPr spcFirstLastPara="1" wrap="square" lIns="92500" tIns="92500" rIns="92500" bIns="92500"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a:lvl2pPr>
            <a:lvl3pPr lvl="2" algn="ctr" rtl="0">
              <a:spcBef>
                <a:spcPts val="0"/>
              </a:spcBef>
              <a:spcAft>
                <a:spcPts val="0"/>
              </a:spcAft>
              <a:buSzPts val="2000"/>
              <a:buNone/>
              <a:defRPr/>
            </a:lvl3pPr>
            <a:lvl4pPr lvl="3" algn="ctr" rtl="0">
              <a:spcBef>
                <a:spcPts val="0"/>
              </a:spcBef>
              <a:spcAft>
                <a:spcPts val="0"/>
              </a:spcAft>
              <a:buSzPts val="2000"/>
              <a:buNone/>
              <a:defRPr/>
            </a:lvl4pPr>
            <a:lvl5pPr lvl="4" algn="ctr" rtl="0">
              <a:spcBef>
                <a:spcPts val="0"/>
              </a:spcBef>
              <a:spcAft>
                <a:spcPts val="0"/>
              </a:spcAft>
              <a:buSzPts val="2000"/>
              <a:buNone/>
              <a:defRPr/>
            </a:lvl5pPr>
            <a:lvl6pPr lvl="5" algn="ctr" rtl="0">
              <a:spcBef>
                <a:spcPts val="0"/>
              </a:spcBef>
              <a:spcAft>
                <a:spcPts val="0"/>
              </a:spcAft>
              <a:buSzPts val="2000"/>
              <a:buNone/>
              <a:defRPr/>
            </a:lvl6pPr>
            <a:lvl7pPr lvl="6" algn="ctr" rtl="0">
              <a:spcBef>
                <a:spcPts val="0"/>
              </a:spcBef>
              <a:spcAft>
                <a:spcPts val="0"/>
              </a:spcAft>
              <a:buSzPts val="2000"/>
              <a:buNone/>
              <a:defRPr/>
            </a:lvl7pPr>
            <a:lvl8pPr lvl="7" algn="ctr" rtl="0">
              <a:spcBef>
                <a:spcPts val="0"/>
              </a:spcBef>
              <a:spcAft>
                <a:spcPts val="0"/>
              </a:spcAft>
              <a:buSzPts val="2000"/>
              <a:buNone/>
              <a:defRPr/>
            </a:lvl8pPr>
            <a:lvl9pPr lvl="8" algn="ctr" rtl="0">
              <a:spcBef>
                <a:spcPts val="0"/>
              </a:spcBef>
              <a:spcAft>
                <a:spcPts val="0"/>
              </a:spcAft>
              <a:buSzPts val="2000"/>
              <a:buNone/>
              <a:defRPr/>
            </a:lvl9pPr>
          </a:lstStyle>
          <a:p>
            <a:endParaRPr/>
          </a:p>
        </p:txBody>
      </p:sp>
      <p:sp>
        <p:nvSpPr>
          <p:cNvPr id="225" name="Google Shape;225;p19"/>
          <p:cNvSpPr/>
          <p:nvPr/>
        </p:nvSpPr>
        <p:spPr>
          <a:xfrm>
            <a:off x="1277351" y="4846397"/>
            <a:ext cx="377477" cy="390491"/>
          </a:xfrm>
          <a:custGeom>
            <a:avLst/>
            <a:gdLst/>
            <a:ahLst/>
            <a:cxnLst/>
            <a:rect l="l" t="t" r="r" b="b"/>
            <a:pathLst>
              <a:path w="7860" h="8131" extrusionOk="0">
                <a:moveTo>
                  <a:pt x="2917" y="0"/>
                </a:moveTo>
                <a:cubicBezTo>
                  <a:pt x="2039" y="0"/>
                  <a:pt x="1356" y="560"/>
                  <a:pt x="848" y="1292"/>
                </a:cubicBezTo>
                <a:cubicBezTo>
                  <a:pt x="232" y="2175"/>
                  <a:pt x="0" y="3246"/>
                  <a:pt x="63" y="4298"/>
                </a:cubicBezTo>
                <a:cubicBezTo>
                  <a:pt x="116" y="5030"/>
                  <a:pt x="241" y="5842"/>
                  <a:pt x="669" y="6466"/>
                </a:cubicBezTo>
                <a:cubicBezTo>
                  <a:pt x="1395" y="7493"/>
                  <a:pt x="2655" y="8131"/>
                  <a:pt x="3904" y="8131"/>
                </a:cubicBezTo>
                <a:cubicBezTo>
                  <a:pt x="4283" y="8131"/>
                  <a:pt x="4661" y="8072"/>
                  <a:pt x="5023" y="7947"/>
                </a:cubicBezTo>
                <a:cubicBezTo>
                  <a:pt x="5139" y="7911"/>
                  <a:pt x="5228" y="7885"/>
                  <a:pt x="5317" y="7867"/>
                </a:cubicBezTo>
                <a:cubicBezTo>
                  <a:pt x="5549" y="7849"/>
                  <a:pt x="5558" y="7501"/>
                  <a:pt x="5326" y="7465"/>
                </a:cubicBezTo>
                <a:cubicBezTo>
                  <a:pt x="5250" y="7452"/>
                  <a:pt x="5177" y="7448"/>
                  <a:pt x="5106" y="7448"/>
                </a:cubicBezTo>
                <a:cubicBezTo>
                  <a:pt x="4935" y="7448"/>
                  <a:pt x="4773" y="7474"/>
                  <a:pt x="4603" y="7474"/>
                </a:cubicBezTo>
                <a:cubicBezTo>
                  <a:pt x="4587" y="7475"/>
                  <a:pt x="4571" y="7475"/>
                  <a:pt x="4555" y="7475"/>
                </a:cubicBezTo>
                <a:cubicBezTo>
                  <a:pt x="3955" y="7475"/>
                  <a:pt x="3349" y="7315"/>
                  <a:pt x="2828" y="7046"/>
                </a:cubicBezTo>
                <a:cubicBezTo>
                  <a:pt x="1945" y="6582"/>
                  <a:pt x="1249" y="5770"/>
                  <a:pt x="865" y="4860"/>
                </a:cubicBezTo>
                <a:cubicBezTo>
                  <a:pt x="509" y="3772"/>
                  <a:pt x="883" y="2523"/>
                  <a:pt x="1633" y="1694"/>
                </a:cubicBezTo>
                <a:cubicBezTo>
                  <a:pt x="2088" y="1194"/>
                  <a:pt x="2685" y="882"/>
                  <a:pt x="3345" y="721"/>
                </a:cubicBezTo>
                <a:cubicBezTo>
                  <a:pt x="3444" y="706"/>
                  <a:pt x="3544" y="699"/>
                  <a:pt x="3644" y="699"/>
                </a:cubicBezTo>
                <a:cubicBezTo>
                  <a:pt x="4380" y="699"/>
                  <a:pt x="5124" y="1083"/>
                  <a:pt x="5674" y="1515"/>
                </a:cubicBezTo>
                <a:cubicBezTo>
                  <a:pt x="6289" y="1979"/>
                  <a:pt x="6709" y="2702"/>
                  <a:pt x="6593" y="3469"/>
                </a:cubicBezTo>
                <a:cubicBezTo>
                  <a:pt x="6478" y="4053"/>
                  <a:pt x="5951" y="4566"/>
                  <a:pt x="5411" y="4566"/>
                </a:cubicBezTo>
                <a:cubicBezTo>
                  <a:pt x="5407" y="4566"/>
                  <a:pt x="5402" y="4566"/>
                  <a:pt x="5397" y="4566"/>
                </a:cubicBezTo>
                <a:cubicBezTo>
                  <a:pt x="5182" y="4550"/>
                  <a:pt x="4982" y="4229"/>
                  <a:pt x="5068" y="4020"/>
                </a:cubicBezTo>
                <a:lnTo>
                  <a:pt x="5068" y="4020"/>
                </a:lnTo>
                <a:cubicBezTo>
                  <a:pt x="5093" y="3986"/>
                  <a:pt x="5116" y="3950"/>
                  <a:pt x="5139" y="3915"/>
                </a:cubicBezTo>
                <a:cubicBezTo>
                  <a:pt x="5281" y="3701"/>
                  <a:pt x="5094" y="3478"/>
                  <a:pt x="4896" y="3478"/>
                </a:cubicBezTo>
                <a:cubicBezTo>
                  <a:pt x="4821" y="3478"/>
                  <a:pt x="4745" y="3509"/>
                  <a:pt x="4684" y="3585"/>
                </a:cubicBezTo>
                <a:cubicBezTo>
                  <a:pt x="4676" y="3595"/>
                  <a:pt x="4668" y="3604"/>
                  <a:pt x="4661" y="3614"/>
                </a:cubicBezTo>
                <a:lnTo>
                  <a:pt x="4661" y="3614"/>
                </a:lnTo>
                <a:lnTo>
                  <a:pt x="4657" y="3612"/>
                </a:lnTo>
                <a:cubicBezTo>
                  <a:pt x="4645" y="3632"/>
                  <a:pt x="4633" y="3652"/>
                  <a:pt x="4620" y="3671"/>
                </a:cubicBezTo>
                <a:lnTo>
                  <a:pt x="4620" y="3671"/>
                </a:lnTo>
                <a:cubicBezTo>
                  <a:pt x="4619" y="3674"/>
                  <a:pt x="4617" y="3676"/>
                  <a:pt x="4616" y="3678"/>
                </a:cubicBezTo>
                <a:lnTo>
                  <a:pt x="4616" y="3678"/>
                </a:lnTo>
                <a:cubicBezTo>
                  <a:pt x="4387" y="4029"/>
                  <a:pt x="3969" y="4348"/>
                  <a:pt x="3558" y="4348"/>
                </a:cubicBezTo>
                <a:cubicBezTo>
                  <a:pt x="3529" y="4348"/>
                  <a:pt x="3500" y="4346"/>
                  <a:pt x="3470" y="4343"/>
                </a:cubicBezTo>
                <a:cubicBezTo>
                  <a:pt x="3042" y="4316"/>
                  <a:pt x="2792" y="3852"/>
                  <a:pt x="2828" y="3460"/>
                </a:cubicBezTo>
                <a:cubicBezTo>
                  <a:pt x="2873" y="3041"/>
                  <a:pt x="3301" y="2693"/>
                  <a:pt x="3720" y="2639"/>
                </a:cubicBezTo>
                <a:cubicBezTo>
                  <a:pt x="3769" y="2632"/>
                  <a:pt x="3818" y="2629"/>
                  <a:pt x="3868" y="2629"/>
                </a:cubicBezTo>
                <a:cubicBezTo>
                  <a:pt x="4276" y="2629"/>
                  <a:pt x="4719" y="2852"/>
                  <a:pt x="5014" y="3210"/>
                </a:cubicBezTo>
                <a:cubicBezTo>
                  <a:pt x="5060" y="3267"/>
                  <a:pt x="5118" y="3291"/>
                  <a:pt x="5175" y="3291"/>
                </a:cubicBezTo>
                <a:cubicBezTo>
                  <a:pt x="5315" y="3291"/>
                  <a:pt x="5444" y="3146"/>
                  <a:pt x="5362" y="2987"/>
                </a:cubicBezTo>
                <a:cubicBezTo>
                  <a:pt x="5039" y="2382"/>
                  <a:pt x="4387" y="2013"/>
                  <a:pt x="3734" y="2013"/>
                </a:cubicBezTo>
                <a:cubicBezTo>
                  <a:pt x="3358" y="2013"/>
                  <a:pt x="2981" y="2136"/>
                  <a:pt x="2667" y="2407"/>
                </a:cubicBezTo>
                <a:cubicBezTo>
                  <a:pt x="2052" y="2871"/>
                  <a:pt x="1936" y="3844"/>
                  <a:pt x="2436" y="4450"/>
                </a:cubicBezTo>
                <a:cubicBezTo>
                  <a:pt x="2721" y="4809"/>
                  <a:pt x="3077" y="4956"/>
                  <a:pt x="3443" y="4956"/>
                </a:cubicBezTo>
                <a:cubicBezTo>
                  <a:pt x="3807" y="4956"/>
                  <a:pt x="4181" y="4810"/>
                  <a:pt x="4503" y="4581"/>
                </a:cubicBezTo>
                <a:lnTo>
                  <a:pt x="4503" y="4581"/>
                </a:lnTo>
                <a:cubicBezTo>
                  <a:pt x="4584" y="4857"/>
                  <a:pt x="4760" y="5112"/>
                  <a:pt x="5005" y="5289"/>
                </a:cubicBezTo>
                <a:cubicBezTo>
                  <a:pt x="5233" y="5453"/>
                  <a:pt x="5495" y="5525"/>
                  <a:pt x="5764" y="5525"/>
                </a:cubicBezTo>
                <a:cubicBezTo>
                  <a:pt x="5832" y="5525"/>
                  <a:pt x="5900" y="5521"/>
                  <a:pt x="5968" y="5512"/>
                </a:cubicBezTo>
                <a:cubicBezTo>
                  <a:pt x="7574" y="5271"/>
                  <a:pt x="7860" y="3201"/>
                  <a:pt x="7199" y="1997"/>
                </a:cubicBezTo>
                <a:cubicBezTo>
                  <a:pt x="6593" y="801"/>
                  <a:pt x="5290" y="355"/>
                  <a:pt x="4068" y="159"/>
                </a:cubicBezTo>
                <a:lnTo>
                  <a:pt x="3345" y="43"/>
                </a:lnTo>
                <a:cubicBezTo>
                  <a:pt x="3198" y="14"/>
                  <a:pt x="3055" y="0"/>
                  <a:pt x="2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19"/>
          <p:cNvGrpSpPr/>
          <p:nvPr/>
        </p:nvGrpSpPr>
        <p:grpSpPr>
          <a:xfrm>
            <a:off x="-147246" y="179003"/>
            <a:ext cx="526221" cy="739140"/>
            <a:chOff x="4587375" y="2643550"/>
            <a:chExt cx="217025" cy="304825"/>
          </a:xfrm>
        </p:grpSpPr>
        <p:sp>
          <p:nvSpPr>
            <p:cNvPr id="227" name="Google Shape;227;p19"/>
            <p:cNvSpPr/>
            <p:nvPr/>
          </p:nvSpPr>
          <p:spPr>
            <a:xfrm>
              <a:off x="4587375" y="2643550"/>
              <a:ext cx="217025" cy="304825"/>
            </a:xfrm>
            <a:custGeom>
              <a:avLst/>
              <a:gdLst/>
              <a:ahLst/>
              <a:cxnLst/>
              <a:rect l="l" t="t" r="r" b="b"/>
              <a:pathLst>
                <a:path w="8681" h="12193" extrusionOk="0">
                  <a:moveTo>
                    <a:pt x="3756" y="499"/>
                  </a:moveTo>
                  <a:cubicBezTo>
                    <a:pt x="3907" y="517"/>
                    <a:pt x="4336" y="588"/>
                    <a:pt x="4496" y="615"/>
                  </a:cubicBezTo>
                  <a:cubicBezTo>
                    <a:pt x="5495" y="775"/>
                    <a:pt x="6503" y="936"/>
                    <a:pt x="7485" y="1212"/>
                  </a:cubicBezTo>
                  <a:cubicBezTo>
                    <a:pt x="8413" y="1427"/>
                    <a:pt x="8493" y="1623"/>
                    <a:pt x="8341" y="2506"/>
                  </a:cubicBezTo>
                  <a:cubicBezTo>
                    <a:pt x="8225" y="3068"/>
                    <a:pt x="7993" y="3907"/>
                    <a:pt x="7877" y="4486"/>
                  </a:cubicBezTo>
                  <a:cubicBezTo>
                    <a:pt x="7413" y="6467"/>
                    <a:pt x="6985" y="8474"/>
                    <a:pt x="6173" y="10348"/>
                  </a:cubicBezTo>
                  <a:cubicBezTo>
                    <a:pt x="5840" y="11257"/>
                    <a:pt x="5487" y="11690"/>
                    <a:pt x="4666" y="11690"/>
                  </a:cubicBezTo>
                  <a:cubicBezTo>
                    <a:pt x="4521" y="11690"/>
                    <a:pt x="4361" y="11677"/>
                    <a:pt x="4184" y="11650"/>
                  </a:cubicBezTo>
                  <a:cubicBezTo>
                    <a:pt x="3515" y="11570"/>
                    <a:pt x="2855" y="11427"/>
                    <a:pt x="2204" y="11266"/>
                  </a:cubicBezTo>
                  <a:lnTo>
                    <a:pt x="1222" y="11026"/>
                  </a:lnTo>
                  <a:cubicBezTo>
                    <a:pt x="785" y="10927"/>
                    <a:pt x="401" y="10597"/>
                    <a:pt x="348" y="10142"/>
                  </a:cubicBezTo>
                  <a:cubicBezTo>
                    <a:pt x="312" y="9313"/>
                    <a:pt x="687" y="8519"/>
                    <a:pt x="839" y="7707"/>
                  </a:cubicBezTo>
                  <a:cubicBezTo>
                    <a:pt x="1222" y="6057"/>
                    <a:pt x="1659" y="4406"/>
                    <a:pt x="2221" y="2809"/>
                  </a:cubicBezTo>
                  <a:cubicBezTo>
                    <a:pt x="2427" y="2256"/>
                    <a:pt x="2757" y="1507"/>
                    <a:pt x="2971" y="945"/>
                  </a:cubicBezTo>
                  <a:cubicBezTo>
                    <a:pt x="3105" y="633"/>
                    <a:pt x="3444" y="499"/>
                    <a:pt x="3756" y="499"/>
                  </a:cubicBezTo>
                  <a:close/>
                  <a:moveTo>
                    <a:pt x="3662" y="0"/>
                  </a:moveTo>
                  <a:cubicBezTo>
                    <a:pt x="3285" y="0"/>
                    <a:pt x="2919" y="152"/>
                    <a:pt x="2659" y="436"/>
                  </a:cubicBezTo>
                  <a:cubicBezTo>
                    <a:pt x="2462" y="668"/>
                    <a:pt x="2391" y="954"/>
                    <a:pt x="2293" y="1212"/>
                  </a:cubicBezTo>
                  <a:cubicBezTo>
                    <a:pt x="2043" y="2024"/>
                    <a:pt x="1829" y="2854"/>
                    <a:pt x="1552" y="3666"/>
                  </a:cubicBezTo>
                  <a:cubicBezTo>
                    <a:pt x="1124" y="4959"/>
                    <a:pt x="696" y="6253"/>
                    <a:pt x="339" y="7582"/>
                  </a:cubicBezTo>
                  <a:cubicBezTo>
                    <a:pt x="152" y="8251"/>
                    <a:pt x="80" y="8938"/>
                    <a:pt x="45" y="9634"/>
                  </a:cubicBezTo>
                  <a:cubicBezTo>
                    <a:pt x="27" y="9901"/>
                    <a:pt x="0" y="10205"/>
                    <a:pt x="98" y="10464"/>
                  </a:cubicBezTo>
                  <a:cubicBezTo>
                    <a:pt x="259" y="10918"/>
                    <a:pt x="651" y="11275"/>
                    <a:pt x="1106" y="11409"/>
                  </a:cubicBezTo>
                  <a:cubicBezTo>
                    <a:pt x="1766" y="11623"/>
                    <a:pt x="2418" y="11802"/>
                    <a:pt x="3096" y="11953"/>
                  </a:cubicBezTo>
                  <a:cubicBezTo>
                    <a:pt x="3622" y="12040"/>
                    <a:pt x="4198" y="12193"/>
                    <a:pt x="4757" y="12193"/>
                  </a:cubicBezTo>
                  <a:cubicBezTo>
                    <a:pt x="5117" y="12193"/>
                    <a:pt x="5470" y="12130"/>
                    <a:pt x="5799" y="11944"/>
                  </a:cubicBezTo>
                  <a:cubicBezTo>
                    <a:pt x="6298" y="11650"/>
                    <a:pt x="6557" y="11034"/>
                    <a:pt x="6691" y="10517"/>
                  </a:cubicBezTo>
                  <a:cubicBezTo>
                    <a:pt x="6860" y="9848"/>
                    <a:pt x="6976" y="9179"/>
                    <a:pt x="7173" y="8519"/>
                  </a:cubicBezTo>
                  <a:cubicBezTo>
                    <a:pt x="7619" y="6877"/>
                    <a:pt x="8127" y="5245"/>
                    <a:pt x="8466" y="3577"/>
                  </a:cubicBezTo>
                  <a:cubicBezTo>
                    <a:pt x="8564" y="3068"/>
                    <a:pt x="8680" y="2551"/>
                    <a:pt x="8671" y="2024"/>
                  </a:cubicBezTo>
                  <a:cubicBezTo>
                    <a:pt x="8662" y="1846"/>
                    <a:pt x="8636" y="1641"/>
                    <a:pt x="8520" y="1471"/>
                  </a:cubicBezTo>
                  <a:cubicBezTo>
                    <a:pt x="8279" y="1141"/>
                    <a:pt x="7886" y="1114"/>
                    <a:pt x="7547" y="998"/>
                  </a:cubicBezTo>
                  <a:cubicBezTo>
                    <a:pt x="6307" y="633"/>
                    <a:pt x="5067" y="285"/>
                    <a:pt x="3809" y="8"/>
                  </a:cubicBezTo>
                  <a:cubicBezTo>
                    <a:pt x="3760" y="3"/>
                    <a:pt x="3711" y="0"/>
                    <a:pt x="3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9"/>
            <p:cNvSpPr/>
            <p:nvPr/>
          </p:nvSpPr>
          <p:spPr>
            <a:xfrm>
              <a:off x="4606100" y="2671025"/>
              <a:ext cx="176425" cy="237275"/>
            </a:xfrm>
            <a:custGeom>
              <a:avLst/>
              <a:gdLst/>
              <a:ahLst/>
              <a:cxnLst/>
              <a:rect l="l" t="t" r="r" b="b"/>
              <a:pathLst>
                <a:path w="7057" h="9491" extrusionOk="0">
                  <a:moveTo>
                    <a:pt x="3195" y="0"/>
                  </a:moveTo>
                  <a:cubicBezTo>
                    <a:pt x="2971" y="0"/>
                    <a:pt x="2718" y="90"/>
                    <a:pt x="2552" y="256"/>
                  </a:cubicBezTo>
                  <a:cubicBezTo>
                    <a:pt x="2454" y="354"/>
                    <a:pt x="2400" y="488"/>
                    <a:pt x="2347" y="622"/>
                  </a:cubicBezTo>
                  <a:cubicBezTo>
                    <a:pt x="1936" y="1675"/>
                    <a:pt x="0" y="7402"/>
                    <a:pt x="348" y="8267"/>
                  </a:cubicBezTo>
                  <a:cubicBezTo>
                    <a:pt x="545" y="8758"/>
                    <a:pt x="910" y="8883"/>
                    <a:pt x="1187" y="8963"/>
                  </a:cubicBezTo>
                  <a:cubicBezTo>
                    <a:pt x="1981" y="9177"/>
                    <a:pt x="2784" y="9391"/>
                    <a:pt x="3605" y="9472"/>
                  </a:cubicBezTo>
                  <a:cubicBezTo>
                    <a:pt x="3714" y="9482"/>
                    <a:pt x="3827" y="9490"/>
                    <a:pt x="3940" y="9490"/>
                  </a:cubicBezTo>
                  <a:cubicBezTo>
                    <a:pt x="4212" y="9490"/>
                    <a:pt x="4484" y="9443"/>
                    <a:pt x="4711" y="9266"/>
                  </a:cubicBezTo>
                  <a:cubicBezTo>
                    <a:pt x="5050" y="9017"/>
                    <a:pt x="5210" y="8562"/>
                    <a:pt x="5344" y="8142"/>
                  </a:cubicBezTo>
                  <a:cubicBezTo>
                    <a:pt x="5960" y="6215"/>
                    <a:pt x="6486" y="4271"/>
                    <a:pt x="6923" y="2308"/>
                  </a:cubicBezTo>
                  <a:cubicBezTo>
                    <a:pt x="6986" y="2031"/>
                    <a:pt x="7039" y="1746"/>
                    <a:pt x="7057" y="1469"/>
                  </a:cubicBezTo>
                  <a:cubicBezTo>
                    <a:pt x="7057" y="1309"/>
                    <a:pt x="7048" y="1130"/>
                    <a:pt x="6968" y="1006"/>
                  </a:cubicBezTo>
                  <a:cubicBezTo>
                    <a:pt x="6870" y="854"/>
                    <a:pt x="6691" y="791"/>
                    <a:pt x="6531" y="747"/>
                  </a:cubicBezTo>
                  <a:cubicBezTo>
                    <a:pt x="6432" y="720"/>
                    <a:pt x="6343" y="693"/>
                    <a:pt x="6245" y="667"/>
                  </a:cubicBezTo>
                  <a:cubicBezTo>
                    <a:pt x="5130" y="336"/>
                    <a:pt x="3346" y="15"/>
                    <a:pt x="3346" y="15"/>
                  </a:cubicBezTo>
                  <a:cubicBezTo>
                    <a:pt x="3298" y="5"/>
                    <a:pt x="3247" y="0"/>
                    <a:pt x="3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9"/>
            <p:cNvSpPr/>
            <p:nvPr/>
          </p:nvSpPr>
          <p:spPr>
            <a:xfrm>
              <a:off x="4639550" y="2910675"/>
              <a:ext cx="48425" cy="14975"/>
            </a:xfrm>
            <a:custGeom>
              <a:avLst/>
              <a:gdLst/>
              <a:ahLst/>
              <a:cxnLst/>
              <a:rect l="l" t="t" r="r" b="b"/>
              <a:pathLst>
                <a:path w="1937" h="599" extrusionOk="0">
                  <a:moveTo>
                    <a:pt x="274" y="1"/>
                  </a:moveTo>
                  <a:cubicBezTo>
                    <a:pt x="242" y="1"/>
                    <a:pt x="210" y="4"/>
                    <a:pt x="179" y="10"/>
                  </a:cubicBezTo>
                  <a:cubicBezTo>
                    <a:pt x="99" y="28"/>
                    <a:pt x="18" y="82"/>
                    <a:pt x="1" y="171"/>
                  </a:cubicBezTo>
                  <a:cubicBezTo>
                    <a:pt x="1" y="180"/>
                    <a:pt x="1" y="189"/>
                    <a:pt x="1" y="207"/>
                  </a:cubicBezTo>
                  <a:cubicBezTo>
                    <a:pt x="9" y="216"/>
                    <a:pt x="27" y="225"/>
                    <a:pt x="45" y="225"/>
                  </a:cubicBezTo>
                  <a:cubicBezTo>
                    <a:pt x="464" y="349"/>
                    <a:pt x="884" y="483"/>
                    <a:pt x="1312" y="564"/>
                  </a:cubicBezTo>
                  <a:cubicBezTo>
                    <a:pt x="1410" y="584"/>
                    <a:pt x="1512" y="599"/>
                    <a:pt x="1612" y="599"/>
                  </a:cubicBezTo>
                  <a:cubicBezTo>
                    <a:pt x="1685" y="599"/>
                    <a:pt x="1758" y="591"/>
                    <a:pt x="1829" y="572"/>
                  </a:cubicBezTo>
                  <a:cubicBezTo>
                    <a:pt x="1883" y="564"/>
                    <a:pt x="1936" y="528"/>
                    <a:pt x="1928" y="483"/>
                  </a:cubicBezTo>
                  <a:cubicBezTo>
                    <a:pt x="1928" y="465"/>
                    <a:pt x="1919" y="448"/>
                    <a:pt x="1901" y="430"/>
                  </a:cubicBezTo>
                  <a:cubicBezTo>
                    <a:pt x="1847" y="367"/>
                    <a:pt x="1767" y="341"/>
                    <a:pt x="1687" y="323"/>
                  </a:cubicBezTo>
                  <a:cubicBezTo>
                    <a:pt x="1267" y="198"/>
                    <a:pt x="839" y="100"/>
                    <a:pt x="411" y="10"/>
                  </a:cubicBezTo>
                  <a:lnTo>
                    <a:pt x="411" y="10"/>
                  </a:lnTo>
                  <a:lnTo>
                    <a:pt x="429" y="19"/>
                  </a:lnTo>
                  <a:cubicBezTo>
                    <a:pt x="379" y="8"/>
                    <a:pt x="326" y="1"/>
                    <a:pt x="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a:off x="4635750" y="2908475"/>
              <a:ext cx="56025" cy="20300"/>
            </a:xfrm>
            <a:custGeom>
              <a:avLst/>
              <a:gdLst/>
              <a:ahLst/>
              <a:cxnLst/>
              <a:rect l="l" t="t" r="r" b="b"/>
              <a:pathLst>
                <a:path w="2241" h="812" extrusionOk="0">
                  <a:moveTo>
                    <a:pt x="253" y="262"/>
                  </a:moveTo>
                  <a:cubicBezTo>
                    <a:pt x="254" y="266"/>
                    <a:pt x="253" y="268"/>
                    <a:pt x="251" y="268"/>
                  </a:cubicBezTo>
                  <a:cubicBezTo>
                    <a:pt x="251" y="266"/>
                    <a:pt x="252" y="264"/>
                    <a:pt x="253" y="262"/>
                  </a:cubicBezTo>
                  <a:close/>
                  <a:moveTo>
                    <a:pt x="446" y="172"/>
                  </a:moveTo>
                  <a:cubicBezTo>
                    <a:pt x="488" y="172"/>
                    <a:pt x="532" y="176"/>
                    <a:pt x="572" y="179"/>
                  </a:cubicBezTo>
                  <a:cubicBezTo>
                    <a:pt x="577" y="180"/>
                    <a:pt x="582" y="180"/>
                    <a:pt x="587" y="180"/>
                  </a:cubicBezTo>
                  <a:cubicBezTo>
                    <a:pt x="589" y="180"/>
                    <a:pt x="591" y="180"/>
                    <a:pt x="594" y="180"/>
                  </a:cubicBezTo>
                  <a:lnTo>
                    <a:pt x="594" y="180"/>
                  </a:lnTo>
                  <a:cubicBezTo>
                    <a:pt x="1000" y="284"/>
                    <a:pt x="1406" y="397"/>
                    <a:pt x="1812" y="518"/>
                  </a:cubicBezTo>
                  <a:cubicBezTo>
                    <a:pt x="1846" y="525"/>
                    <a:pt x="1876" y="536"/>
                    <a:pt x="1902" y="548"/>
                  </a:cubicBezTo>
                  <a:lnTo>
                    <a:pt x="1902" y="548"/>
                  </a:lnTo>
                  <a:cubicBezTo>
                    <a:pt x="1849" y="555"/>
                    <a:pt x="1796" y="558"/>
                    <a:pt x="1742" y="558"/>
                  </a:cubicBezTo>
                  <a:cubicBezTo>
                    <a:pt x="1386" y="558"/>
                    <a:pt x="1020" y="413"/>
                    <a:pt x="661" y="339"/>
                  </a:cubicBezTo>
                  <a:cubicBezTo>
                    <a:pt x="567" y="308"/>
                    <a:pt x="391" y="263"/>
                    <a:pt x="271" y="228"/>
                  </a:cubicBezTo>
                  <a:lnTo>
                    <a:pt x="271" y="228"/>
                  </a:lnTo>
                  <a:cubicBezTo>
                    <a:pt x="307" y="183"/>
                    <a:pt x="374" y="172"/>
                    <a:pt x="446" y="172"/>
                  </a:cubicBezTo>
                  <a:close/>
                  <a:moveTo>
                    <a:pt x="1968" y="592"/>
                  </a:moveTo>
                  <a:lnTo>
                    <a:pt x="1968" y="592"/>
                  </a:lnTo>
                  <a:cubicBezTo>
                    <a:pt x="1970" y="594"/>
                    <a:pt x="1971" y="596"/>
                    <a:pt x="1972" y="598"/>
                  </a:cubicBezTo>
                  <a:cubicBezTo>
                    <a:pt x="1972" y="598"/>
                    <a:pt x="1970" y="596"/>
                    <a:pt x="1968" y="592"/>
                  </a:cubicBezTo>
                  <a:close/>
                  <a:moveTo>
                    <a:pt x="403" y="0"/>
                  </a:moveTo>
                  <a:cubicBezTo>
                    <a:pt x="308" y="0"/>
                    <a:pt x="211" y="22"/>
                    <a:pt x="144" y="90"/>
                  </a:cubicBezTo>
                  <a:cubicBezTo>
                    <a:pt x="72" y="143"/>
                    <a:pt x="1" y="295"/>
                    <a:pt x="99" y="384"/>
                  </a:cubicBezTo>
                  <a:cubicBezTo>
                    <a:pt x="153" y="420"/>
                    <a:pt x="286" y="446"/>
                    <a:pt x="349" y="473"/>
                  </a:cubicBezTo>
                  <a:cubicBezTo>
                    <a:pt x="592" y="542"/>
                    <a:pt x="1311" y="811"/>
                    <a:pt x="1783" y="811"/>
                  </a:cubicBezTo>
                  <a:cubicBezTo>
                    <a:pt x="1985" y="811"/>
                    <a:pt x="2142" y="762"/>
                    <a:pt x="2195" y="625"/>
                  </a:cubicBezTo>
                  <a:cubicBezTo>
                    <a:pt x="2240" y="420"/>
                    <a:pt x="1981" y="321"/>
                    <a:pt x="1874" y="295"/>
                  </a:cubicBezTo>
                  <a:cubicBezTo>
                    <a:pt x="1461" y="183"/>
                    <a:pt x="1048" y="96"/>
                    <a:pt x="626" y="42"/>
                  </a:cubicBezTo>
                  <a:lnTo>
                    <a:pt x="626" y="42"/>
                  </a:lnTo>
                  <a:cubicBezTo>
                    <a:pt x="619" y="35"/>
                    <a:pt x="610" y="30"/>
                    <a:pt x="599" y="27"/>
                  </a:cubicBezTo>
                  <a:cubicBezTo>
                    <a:pt x="542" y="12"/>
                    <a:pt x="473" y="0"/>
                    <a:pt x="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231;p19"/>
          <p:cNvGrpSpPr/>
          <p:nvPr/>
        </p:nvGrpSpPr>
        <p:grpSpPr>
          <a:xfrm>
            <a:off x="8853860" y="2243201"/>
            <a:ext cx="526239" cy="516543"/>
            <a:chOff x="3872800" y="2961725"/>
            <a:chExt cx="196725" cy="193100"/>
          </a:xfrm>
        </p:grpSpPr>
        <p:sp>
          <p:nvSpPr>
            <p:cNvPr id="232" name="Google Shape;232;p19"/>
            <p:cNvSpPr/>
            <p:nvPr/>
          </p:nvSpPr>
          <p:spPr>
            <a:xfrm>
              <a:off x="3872800" y="2961725"/>
              <a:ext cx="196725" cy="193100"/>
            </a:xfrm>
            <a:custGeom>
              <a:avLst/>
              <a:gdLst/>
              <a:ahLst/>
              <a:cxnLst/>
              <a:rect l="l" t="t" r="r" b="b"/>
              <a:pathLst>
                <a:path w="7869" h="7724" extrusionOk="0">
                  <a:moveTo>
                    <a:pt x="4157" y="680"/>
                  </a:moveTo>
                  <a:cubicBezTo>
                    <a:pt x="4175" y="743"/>
                    <a:pt x="4202" y="823"/>
                    <a:pt x="4220" y="912"/>
                  </a:cubicBezTo>
                  <a:cubicBezTo>
                    <a:pt x="4193" y="877"/>
                    <a:pt x="4166" y="832"/>
                    <a:pt x="4130" y="787"/>
                  </a:cubicBezTo>
                  <a:cubicBezTo>
                    <a:pt x="4095" y="752"/>
                    <a:pt x="4041" y="716"/>
                    <a:pt x="3979" y="716"/>
                  </a:cubicBezTo>
                  <a:cubicBezTo>
                    <a:pt x="3969" y="715"/>
                    <a:pt x="3960" y="714"/>
                    <a:pt x="3951" y="714"/>
                  </a:cubicBezTo>
                  <a:cubicBezTo>
                    <a:pt x="3834" y="714"/>
                    <a:pt x="3762" y="818"/>
                    <a:pt x="3729" y="984"/>
                  </a:cubicBezTo>
                  <a:cubicBezTo>
                    <a:pt x="3693" y="903"/>
                    <a:pt x="3667" y="823"/>
                    <a:pt x="3631" y="752"/>
                  </a:cubicBezTo>
                  <a:cubicBezTo>
                    <a:pt x="3622" y="734"/>
                    <a:pt x="3604" y="716"/>
                    <a:pt x="3595" y="698"/>
                  </a:cubicBezTo>
                  <a:cubicBezTo>
                    <a:pt x="3684" y="689"/>
                    <a:pt x="3774" y="689"/>
                    <a:pt x="3872" y="680"/>
                  </a:cubicBezTo>
                  <a:close/>
                  <a:moveTo>
                    <a:pt x="3203" y="734"/>
                  </a:moveTo>
                  <a:lnTo>
                    <a:pt x="3203" y="734"/>
                  </a:lnTo>
                  <a:cubicBezTo>
                    <a:pt x="3185" y="770"/>
                    <a:pt x="3167" y="814"/>
                    <a:pt x="3167" y="859"/>
                  </a:cubicBezTo>
                  <a:cubicBezTo>
                    <a:pt x="3176" y="975"/>
                    <a:pt x="3185" y="1091"/>
                    <a:pt x="3194" y="1207"/>
                  </a:cubicBezTo>
                  <a:cubicBezTo>
                    <a:pt x="3140" y="1100"/>
                    <a:pt x="3087" y="993"/>
                    <a:pt x="3024" y="895"/>
                  </a:cubicBezTo>
                  <a:cubicBezTo>
                    <a:pt x="2989" y="832"/>
                    <a:pt x="2926" y="796"/>
                    <a:pt x="2873" y="787"/>
                  </a:cubicBezTo>
                  <a:cubicBezTo>
                    <a:pt x="2971" y="770"/>
                    <a:pt x="3087" y="752"/>
                    <a:pt x="3203" y="734"/>
                  </a:cubicBezTo>
                  <a:close/>
                  <a:moveTo>
                    <a:pt x="2694" y="823"/>
                  </a:moveTo>
                  <a:cubicBezTo>
                    <a:pt x="2623" y="868"/>
                    <a:pt x="2578" y="948"/>
                    <a:pt x="2596" y="1055"/>
                  </a:cubicBezTo>
                  <a:cubicBezTo>
                    <a:pt x="2614" y="1144"/>
                    <a:pt x="2632" y="1242"/>
                    <a:pt x="2650" y="1332"/>
                  </a:cubicBezTo>
                  <a:cubicBezTo>
                    <a:pt x="2587" y="1180"/>
                    <a:pt x="2525" y="1037"/>
                    <a:pt x="2462" y="886"/>
                  </a:cubicBezTo>
                  <a:cubicBezTo>
                    <a:pt x="2534" y="859"/>
                    <a:pt x="2614" y="841"/>
                    <a:pt x="2694" y="823"/>
                  </a:cubicBezTo>
                  <a:close/>
                  <a:moveTo>
                    <a:pt x="4648" y="698"/>
                  </a:moveTo>
                  <a:lnTo>
                    <a:pt x="4648" y="698"/>
                  </a:lnTo>
                  <a:cubicBezTo>
                    <a:pt x="4907" y="725"/>
                    <a:pt x="5174" y="779"/>
                    <a:pt x="5424" y="877"/>
                  </a:cubicBezTo>
                  <a:cubicBezTo>
                    <a:pt x="5388" y="903"/>
                    <a:pt x="5362" y="930"/>
                    <a:pt x="5353" y="966"/>
                  </a:cubicBezTo>
                  <a:cubicBezTo>
                    <a:pt x="5290" y="886"/>
                    <a:pt x="5201" y="841"/>
                    <a:pt x="5085" y="841"/>
                  </a:cubicBezTo>
                  <a:cubicBezTo>
                    <a:pt x="4969" y="868"/>
                    <a:pt x="4898" y="975"/>
                    <a:pt x="4924" y="1082"/>
                  </a:cubicBezTo>
                  <a:cubicBezTo>
                    <a:pt x="4978" y="1350"/>
                    <a:pt x="5005" y="1617"/>
                    <a:pt x="5023" y="1885"/>
                  </a:cubicBezTo>
                  <a:cubicBezTo>
                    <a:pt x="4907" y="1492"/>
                    <a:pt x="4773" y="1091"/>
                    <a:pt x="4648" y="698"/>
                  </a:cubicBezTo>
                  <a:close/>
                  <a:moveTo>
                    <a:pt x="1998" y="1100"/>
                  </a:moveTo>
                  <a:cubicBezTo>
                    <a:pt x="1998" y="1198"/>
                    <a:pt x="1998" y="1305"/>
                    <a:pt x="1998" y="1403"/>
                  </a:cubicBezTo>
                  <a:cubicBezTo>
                    <a:pt x="1963" y="1376"/>
                    <a:pt x="1918" y="1350"/>
                    <a:pt x="1873" y="1341"/>
                  </a:cubicBezTo>
                  <a:cubicBezTo>
                    <a:pt x="1868" y="1340"/>
                    <a:pt x="1862" y="1340"/>
                    <a:pt x="1857" y="1340"/>
                  </a:cubicBezTo>
                  <a:cubicBezTo>
                    <a:pt x="1555" y="1340"/>
                    <a:pt x="1625" y="1828"/>
                    <a:pt x="1677" y="2126"/>
                  </a:cubicBezTo>
                  <a:cubicBezTo>
                    <a:pt x="1606" y="1992"/>
                    <a:pt x="1517" y="1876"/>
                    <a:pt x="1401" y="1769"/>
                  </a:cubicBezTo>
                  <a:cubicBezTo>
                    <a:pt x="1383" y="1760"/>
                    <a:pt x="1374" y="1751"/>
                    <a:pt x="1356" y="1742"/>
                  </a:cubicBezTo>
                  <a:cubicBezTo>
                    <a:pt x="1543" y="1457"/>
                    <a:pt x="1749" y="1242"/>
                    <a:pt x="1998" y="1100"/>
                  </a:cubicBezTo>
                  <a:close/>
                  <a:moveTo>
                    <a:pt x="5825" y="1100"/>
                  </a:moveTo>
                  <a:lnTo>
                    <a:pt x="5825" y="1100"/>
                  </a:lnTo>
                  <a:cubicBezTo>
                    <a:pt x="5906" y="1153"/>
                    <a:pt x="5986" y="1216"/>
                    <a:pt x="6057" y="1269"/>
                  </a:cubicBezTo>
                  <a:cubicBezTo>
                    <a:pt x="6040" y="1296"/>
                    <a:pt x="6031" y="1332"/>
                    <a:pt x="6031" y="1376"/>
                  </a:cubicBezTo>
                  <a:cubicBezTo>
                    <a:pt x="6057" y="1680"/>
                    <a:pt x="6093" y="1983"/>
                    <a:pt x="6120" y="2295"/>
                  </a:cubicBezTo>
                  <a:cubicBezTo>
                    <a:pt x="6066" y="1929"/>
                    <a:pt x="5986" y="1573"/>
                    <a:pt x="5888" y="1225"/>
                  </a:cubicBezTo>
                  <a:cubicBezTo>
                    <a:pt x="5870" y="1189"/>
                    <a:pt x="5852" y="1144"/>
                    <a:pt x="5825" y="1100"/>
                  </a:cubicBezTo>
                  <a:close/>
                  <a:moveTo>
                    <a:pt x="1097" y="2242"/>
                  </a:moveTo>
                  <a:cubicBezTo>
                    <a:pt x="1124" y="2367"/>
                    <a:pt x="1178" y="2491"/>
                    <a:pt x="1213" y="2625"/>
                  </a:cubicBezTo>
                  <a:cubicBezTo>
                    <a:pt x="1222" y="2634"/>
                    <a:pt x="1222" y="2652"/>
                    <a:pt x="1231" y="2670"/>
                  </a:cubicBezTo>
                  <a:cubicBezTo>
                    <a:pt x="1195" y="2634"/>
                    <a:pt x="1169" y="2598"/>
                    <a:pt x="1133" y="2563"/>
                  </a:cubicBezTo>
                  <a:cubicBezTo>
                    <a:pt x="1099" y="2536"/>
                    <a:pt x="1060" y="2524"/>
                    <a:pt x="1019" y="2524"/>
                  </a:cubicBezTo>
                  <a:cubicBezTo>
                    <a:pt x="1007" y="2524"/>
                    <a:pt x="994" y="2525"/>
                    <a:pt x="981" y="2527"/>
                  </a:cubicBezTo>
                  <a:cubicBezTo>
                    <a:pt x="1017" y="2429"/>
                    <a:pt x="1053" y="2331"/>
                    <a:pt x="1097" y="2242"/>
                  </a:cubicBezTo>
                  <a:close/>
                  <a:moveTo>
                    <a:pt x="6432" y="1689"/>
                  </a:moveTo>
                  <a:lnTo>
                    <a:pt x="6432" y="1689"/>
                  </a:lnTo>
                  <a:cubicBezTo>
                    <a:pt x="6512" y="1804"/>
                    <a:pt x="6575" y="1938"/>
                    <a:pt x="6637" y="2072"/>
                  </a:cubicBezTo>
                  <a:lnTo>
                    <a:pt x="6646" y="2902"/>
                  </a:lnTo>
                  <a:cubicBezTo>
                    <a:pt x="6566" y="2429"/>
                    <a:pt x="6486" y="1983"/>
                    <a:pt x="6432" y="1689"/>
                  </a:cubicBezTo>
                  <a:close/>
                  <a:moveTo>
                    <a:pt x="865" y="2893"/>
                  </a:moveTo>
                  <a:cubicBezTo>
                    <a:pt x="892" y="3045"/>
                    <a:pt x="919" y="3187"/>
                    <a:pt x="955" y="3330"/>
                  </a:cubicBezTo>
                  <a:cubicBezTo>
                    <a:pt x="928" y="3308"/>
                    <a:pt x="897" y="3299"/>
                    <a:pt x="865" y="3299"/>
                  </a:cubicBezTo>
                  <a:cubicBezTo>
                    <a:pt x="834" y="3299"/>
                    <a:pt x="803" y="3308"/>
                    <a:pt x="776" y="3321"/>
                  </a:cubicBezTo>
                  <a:cubicBezTo>
                    <a:pt x="794" y="3178"/>
                    <a:pt x="830" y="3036"/>
                    <a:pt x="865" y="2893"/>
                  </a:cubicBezTo>
                  <a:close/>
                  <a:moveTo>
                    <a:pt x="3916" y="2902"/>
                  </a:moveTo>
                  <a:lnTo>
                    <a:pt x="3916" y="2902"/>
                  </a:lnTo>
                  <a:cubicBezTo>
                    <a:pt x="4006" y="3205"/>
                    <a:pt x="4086" y="3508"/>
                    <a:pt x="4148" y="3821"/>
                  </a:cubicBezTo>
                  <a:cubicBezTo>
                    <a:pt x="4157" y="3865"/>
                    <a:pt x="4166" y="3910"/>
                    <a:pt x="4175" y="3954"/>
                  </a:cubicBezTo>
                  <a:cubicBezTo>
                    <a:pt x="4077" y="3607"/>
                    <a:pt x="3997" y="3250"/>
                    <a:pt x="3916" y="2902"/>
                  </a:cubicBezTo>
                  <a:close/>
                  <a:moveTo>
                    <a:pt x="2587" y="2349"/>
                  </a:moveTo>
                  <a:lnTo>
                    <a:pt x="2587" y="2349"/>
                  </a:lnTo>
                  <a:cubicBezTo>
                    <a:pt x="2774" y="2857"/>
                    <a:pt x="2935" y="3375"/>
                    <a:pt x="3078" y="3901"/>
                  </a:cubicBezTo>
                  <a:cubicBezTo>
                    <a:pt x="3096" y="3946"/>
                    <a:pt x="3105" y="3999"/>
                    <a:pt x="3122" y="4044"/>
                  </a:cubicBezTo>
                  <a:cubicBezTo>
                    <a:pt x="3087" y="3954"/>
                    <a:pt x="3051" y="3874"/>
                    <a:pt x="3024" y="3785"/>
                  </a:cubicBezTo>
                  <a:cubicBezTo>
                    <a:pt x="2864" y="3312"/>
                    <a:pt x="2703" y="2839"/>
                    <a:pt x="2587" y="2349"/>
                  </a:cubicBezTo>
                  <a:close/>
                  <a:moveTo>
                    <a:pt x="1552" y="4177"/>
                  </a:moveTo>
                  <a:lnTo>
                    <a:pt x="1552" y="4177"/>
                  </a:lnTo>
                  <a:cubicBezTo>
                    <a:pt x="1624" y="4374"/>
                    <a:pt x="1686" y="4579"/>
                    <a:pt x="1749" y="4775"/>
                  </a:cubicBezTo>
                  <a:cubicBezTo>
                    <a:pt x="1677" y="4579"/>
                    <a:pt x="1615" y="4383"/>
                    <a:pt x="1552" y="4177"/>
                  </a:cubicBezTo>
                  <a:close/>
                  <a:moveTo>
                    <a:pt x="6664" y="4784"/>
                  </a:moveTo>
                  <a:cubicBezTo>
                    <a:pt x="6673" y="4838"/>
                    <a:pt x="6682" y="4864"/>
                    <a:pt x="6682" y="4864"/>
                  </a:cubicBezTo>
                  <a:cubicBezTo>
                    <a:pt x="6682" y="4891"/>
                    <a:pt x="6691" y="4909"/>
                    <a:pt x="6700" y="4927"/>
                  </a:cubicBezTo>
                  <a:cubicBezTo>
                    <a:pt x="6691" y="4963"/>
                    <a:pt x="6673" y="4998"/>
                    <a:pt x="6664" y="5034"/>
                  </a:cubicBezTo>
                  <a:cubicBezTo>
                    <a:pt x="6664" y="4954"/>
                    <a:pt x="6664" y="4873"/>
                    <a:pt x="6664" y="4784"/>
                  </a:cubicBezTo>
                  <a:close/>
                  <a:moveTo>
                    <a:pt x="6343" y="5596"/>
                  </a:moveTo>
                  <a:cubicBezTo>
                    <a:pt x="6361" y="5605"/>
                    <a:pt x="6370" y="5614"/>
                    <a:pt x="6387" y="5623"/>
                  </a:cubicBezTo>
                  <a:cubicBezTo>
                    <a:pt x="6370" y="5641"/>
                    <a:pt x="6361" y="5667"/>
                    <a:pt x="6343" y="5685"/>
                  </a:cubicBezTo>
                  <a:cubicBezTo>
                    <a:pt x="6343" y="5658"/>
                    <a:pt x="6352" y="5623"/>
                    <a:pt x="6343" y="5596"/>
                  </a:cubicBezTo>
                  <a:close/>
                  <a:moveTo>
                    <a:pt x="651" y="4686"/>
                  </a:moveTo>
                  <a:cubicBezTo>
                    <a:pt x="794" y="5096"/>
                    <a:pt x="955" y="5498"/>
                    <a:pt x="1133" y="5890"/>
                  </a:cubicBezTo>
                  <a:cubicBezTo>
                    <a:pt x="848" y="5542"/>
                    <a:pt x="651" y="5141"/>
                    <a:pt x="651" y="4686"/>
                  </a:cubicBezTo>
                  <a:close/>
                  <a:moveTo>
                    <a:pt x="5067" y="4186"/>
                  </a:moveTo>
                  <a:lnTo>
                    <a:pt x="5067" y="4186"/>
                  </a:lnTo>
                  <a:cubicBezTo>
                    <a:pt x="5139" y="4472"/>
                    <a:pt x="5210" y="4757"/>
                    <a:pt x="5281" y="5016"/>
                  </a:cubicBezTo>
                  <a:cubicBezTo>
                    <a:pt x="5317" y="5337"/>
                    <a:pt x="5326" y="5641"/>
                    <a:pt x="5317" y="5935"/>
                  </a:cubicBezTo>
                  <a:cubicBezTo>
                    <a:pt x="5263" y="5765"/>
                    <a:pt x="5210" y="5596"/>
                    <a:pt x="5156" y="5426"/>
                  </a:cubicBezTo>
                  <a:cubicBezTo>
                    <a:pt x="5156" y="5382"/>
                    <a:pt x="5156" y="5337"/>
                    <a:pt x="5147" y="5302"/>
                  </a:cubicBezTo>
                  <a:cubicBezTo>
                    <a:pt x="5139" y="4927"/>
                    <a:pt x="5112" y="4552"/>
                    <a:pt x="5067" y="4186"/>
                  </a:cubicBezTo>
                  <a:close/>
                  <a:moveTo>
                    <a:pt x="732" y="3615"/>
                  </a:moveTo>
                  <a:cubicBezTo>
                    <a:pt x="865" y="4177"/>
                    <a:pt x="1035" y="4722"/>
                    <a:pt x="1258" y="5257"/>
                  </a:cubicBezTo>
                  <a:cubicBezTo>
                    <a:pt x="1329" y="5409"/>
                    <a:pt x="1392" y="5551"/>
                    <a:pt x="1463" y="5703"/>
                  </a:cubicBezTo>
                  <a:cubicBezTo>
                    <a:pt x="1481" y="5810"/>
                    <a:pt x="1499" y="5917"/>
                    <a:pt x="1517" y="6033"/>
                  </a:cubicBezTo>
                  <a:cubicBezTo>
                    <a:pt x="1347" y="5712"/>
                    <a:pt x="1231" y="5364"/>
                    <a:pt x="1097" y="5043"/>
                  </a:cubicBezTo>
                  <a:cubicBezTo>
                    <a:pt x="963" y="4695"/>
                    <a:pt x="821" y="4338"/>
                    <a:pt x="696" y="3981"/>
                  </a:cubicBezTo>
                  <a:cubicBezTo>
                    <a:pt x="705" y="3865"/>
                    <a:pt x="714" y="3740"/>
                    <a:pt x="732" y="3615"/>
                  </a:cubicBezTo>
                  <a:close/>
                  <a:moveTo>
                    <a:pt x="2596" y="5239"/>
                  </a:moveTo>
                  <a:lnTo>
                    <a:pt x="2596" y="5239"/>
                  </a:lnTo>
                  <a:cubicBezTo>
                    <a:pt x="2712" y="5516"/>
                    <a:pt x="2828" y="5792"/>
                    <a:pt x="2962" y="6069"/>
                  </a:cubicBezTo>
                  <a:cubicBezTo>
                    <a:pt x="2971" y="6122"/>
                    <a:pt x="2971" y="6185"/>
                    <a:pt x="2971" y="6247"/>
                  </a:cubicBezTo>
                  <a:cubicBezTo>
                    <a:pt x="2855" y="6033"/>
                    <a:pt x="2748" y="5810"/>
                    <a:pt x="2658" y="5587"/>
                  </a:cubicBezTo>
                  <a:cubicBezTo>
                    <a:pt x="2641" y="5471"/>
                    <a:pt x="2614" y="5355"/>
                    <a:pt x="2596" y="5239"/>
                  </a:cubicBezTo>
                  <a:close/>
                  <a:moveTo>
                    <a:pt x="3345" y="5855"/>
                  </a:moveTo>
                  <a:lnTo>
                    <a:pt x="3345" y="5855"/>
                  </a:lnTo>
                  <a:cubicBezTo>
                    <a:pt x="3381" y="5926"/>
                    <a:pt x="3408" y="5997"/>
                    <a:pt x="3444" y="6069"/>
                  </a:cubicBezTo>
                  <a:cubicBezTo>
                    <a:pt x="3461" y="6122"/>
                    <a:pt x="3497" y="6185"/>
                    <a:pt x="3524" y="6247"/>
                  </a:cubicBezTo>
                  <a:lnTo>
                    <a:pt x="3524" y="6256"/>
                  </a:lnTo>
                  <a:cubicBezTo>
                    <a:pt x="3461" y="6140"/>
                    <a:pt x="3408" y="6024"/>
                    <a:pt x="3354" y="5917"/>
                  </a:cubicBezTo>
                  <a:cubicBezTo>
                    <a:pt x="3354" y="5890"/>
                    <a:pt x="3354" y="5872"/>
                    <a:pt x="3345" y="5855"/>
                  </a:cubicBezTo>
                  <a:close/>
                  <a:moveTo>
                    <a:pt x="1856" y="6443"/>
                  </a:moveTo>
                  <a:cubicBezTo>
                    <a:pt x="1882" y="6488"/>
                    <a:pt x="1909" y="6533"/>
                    <a:pt x="1945" y="6577"/>
                  </a:cubicBezTo>
                  <a:cubicBezTo>
                    <a:pt x="1918" y="6559"/>
                    <a:pt x="1891" y="6542"/>
                    <a:pt x="1856" y="6515"/>
                  </a:cubicBezTo>
                  <a:cubicBezTo>
                    <a:pt x="1856" y="6488"/>
                    <a:pt x="1856" y="6470"/>
                    <a:pt x="1856" y="6443"/>
                  </a:cubicBezTo>
                  <a:close/>
                  <a:moveTo>
                    <a:pt x="5094" y="6604"/>
                  </a:moveTo>
                  <a:cubicBezTo>
                    <a:pt x="5103" y="6622"/>
                    <a:pt x="5112" y="6640"/>
                    <a:pt x="5112" y="6666"/>
                  </a:cubicBezTo>
                  <a:cubicBezTo>
                    <a:pt x="5103" y="6666"/>
                    <a:pt x="5094" y="6666"/>
                    <a:pt x="5085" y="6675"/>
                  </a:cubicBezTo>
                  <a:cubicBezTo>
                    <a:pt x="5085" y="6649"/>
                    <a:pt x="5094" y="6631"/>
                    <a:pt x="5094" y="6604"/>
                  </a:cubicBezTo>
                  <a:close/>
                  <a:moveTo>
                    <a:pt x="4175" y="6773"/>
                  </a:moveTo>
                  <a:cubicBezTo>
                    <a:pt x="4193" y="6818"/>
                    <a:pt x="4220" y="6863"/>
                    <a:pt x="4246" y="6898"/>
                  </a:cubicBezTo>
                  <a:cubicBezTo>
                    <a:pt x="4113" y="6934"/>
                    <a:pt x="3970" y="6961"/>
                    <a:pt x="3827" y="6988"/>
                  </a:cubicBezTo>
                  <a:cubicBezTo>
                    <a:pt x="3881" y="6925"/>
                    <a:pt x="3907" y="6863"/>
                    <a:pt x="3925" y="6791"/>
                  </a:cubicBezTo>
                  <a:cubicBezTo>
                    <a:pt x="3952" y="6800"/>
                    <a:pt x="3979" y="6809"/>
                    <a:pt x="4014" y="6818"/>
                  </a:cubicBezTo>
                  <a:cubicBezTo>
                    <a:pt x="4025" y="6820"/>
                    <a:pt x="4036" y="6820"/>
                    <a:pt x="4046" y="6820"/>
                  </a:cubicBezTo>
                  <a:cubicBezTo>
                    <a:pt x="4095" y="6820"/>
                    <a:pt x="4138" y="6803"/>
                    <a:pt x="4175" y="6773"/>
                  </a:cubicBezTo>
                  <a:close/>
                  <a:moveTo>
                    <a:pt x="2828" y="6791"/>
                  </a:moveTo>
                  <a:lnTo>
                    <a:pt x="2828" y="6791"/>
                  </a:lnTo>
                  <a:cubicBezTo>
                    <a:pt x="2882" y="6872"/>
                    <a:pt x="2926" y="6952"/>
                    <a:pt x="3015" y="6997"/>
                  </a:cubicBezTo>
                  <a:cubicBezTo>
                    <a:pt x="2944" y="6988"/>
                    <a:pt x="2873" y="6979"/>
                    <a:pt x="2810" y="6961"/>
                  </a:cubicBezTo>
                  <a:cubicBezTo>
                    <a:pt x="2828" y="6925"/>
                    <a:pt x="2837" y="6881"/>
                    <a:pt x="2837" y="6836"/>
                  </a:cubicBezTo>
                  <a:cubicBezTo>
                    <a:pt x="2837" y="6827"/>
                    <a:pt x="2828" y="6809"/>
                    <a:pt x="2828" y="6791"/>
                  </a:cubicBezTo>
                  <a:close/>
                  <a:moveTo>
                    <a:pt x="3363" y="6854"/>
                  </a:moveTo>
                  <a:cubicBezTo>
                    <a:pt x="3381" y="6889"/>
                    <a:pt x="3399" y="6934"/>
                    <a:pt x="3426" y="6970"/>
                  </a:cubicBezTo>
                  <a:cubicBezTo>
                    <a:pt x="3435" y="6988"/>
                    <a:pt x="3444" y="7005"/>
                    <a:pt x="3461" y="7023"/>
                  </a:cubicBezTo>
                  <a:cubicBezTo>
                    <a:pt x="3381" y="7023"/>
                    <a:pt x="3301" y="7023"/>
                    <a:pt x="3221" y="7014"/>
                  </a:cubicBezTo>
                  <a:cubicBezTo>
                    <a:pt x="3292" y="6988"/>
                    <a:pt x="3354" y="6934"/>
                    <a:pt x="3363" y="6854"/>
                  </a:cubicBezTo>
                  <a:close/>
                  <a:moveTo>
                    <a:pt x="3568" y="1"/>
                  </a:moveTo>
                  <a:cubicBezTo>
                    <a:pt x="2670" y="1"/>
                    <a:pt x="1828" y="457"/>
                    <a:pt x="1222" y="1126"/>
                  </a:cubicBezTo>
                  <a:cubicBezTo>
                    <a:pt x="562" y="1867"/>
                    <a:pt x="205" y="2777"/>
                    <a:pt x="36" y="3740"/>
                  </a:cubicBezTo>
                  <a:cubicBezTo>
                    <a:pt x="9" y="3990"/>
                    <a:pt x="0" y="4240"/>
                    <a:pt x="54" y="4490"/>
                  </a:cubicBezTo>
                  <a:cubicBezTo>
                    <a:pt x="455" y="5988"/>
                    <a:pt x="1249" y="7282"/>
                    <a:pt x="2873" y="7621"/>
                  </a:cubicBezTo>
                  <a:cubicBezTo>
                    <a:pt x="3207" y="7689"/>
                    <a:pt x="3509" y="7723"/>
                    <a:pt x="3787" y="7723"/>
                  </a:cubicBezTo>
                  <a:cubicBezTo>
                    <a:pt x="4748" y="7723"/>
                    <a:pt x="5429" y="7314"/>
                    <a:pt x="6218" y="6470"/>
                  </a:cubicBezTo>
                  <a:cubicBezTo>
                    <a:pt x="7645" y="4963"/>
                    <a:pt x="7868" y="2848"/>
                    <a:pt x="6459" y="1242"/>
                  </a:cubicBezTo>
                  <a:cubicBezTo>
                    <a:pt x="6227" y="984"/>
                    <a:pt x="5977" y="796"/>
                    <a:pt x="5709" y="591"/>
                  </a:cubicBezTo>
                  <a:cubicBezTo>
                    <a:pt x="5165" y="243"/>
                    <a:pt x="4514" y="65"/>
                    <a:pt x="3890" y="20"/>
                  </a:cubicBezTo>
                  <a:cubicBezTo>
                    <a:pt x="3782" y="7"/>
                    <a:pt x="3674" y="1"/>
                    <a:pt x="3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 name="Google Shape;233;p19"/>
            <p:cNvGrpSpPr/>
            <p:nvPr/>
          </p:nvGrpSpPr>
          <p:grpSpPr>
            <a:xfrm>
              <a:off x="3913600" y="3000975"/>
              <a:ext cx="102850" cy="125925"/>
              <a:chOff x="3913600" y="3000975"/>
              <a:chExt cx="102850" cy="125925"/>
            </a:xfrm>
          </p:grpSpPr>
          <p:sp>
            <p:nvSpPr>
              <p:cNvPr id="234" name="Google Shape;234;p19"/>
              <p:cNvSpPr/>
              <p:nvPr/>
            </p:nvSpPr>
            <p:spPr>
              <a:xfrm>
                <a:off x="3913600" y="3009850"/>
                <a:ext cx="102850" cy="95650"/>
              </a:xfrm>
              <a:custGeom>
                <a:avLst/>
                <a:gdLst/>
                <a:ahLst/>
                <a:cxnLst/>
                <a:rect l="l" t="t" r="r" b="b"/>
                <a:pathLst>
                  <a:path w="4114" h="3826" extrusionOk="0">
                    <a:moveTo>
                      <a:pt x="2334" y="0"/>
                    </a:moveTo>
                    <a:cubicBezTo>
                      <a:pt x="1935" y="0"/>
                      <a:pt x="1534" y="94"/>
                      <a:pt x="1160" y="245"/>
                    </a:cubicBezTo>
                    <a:cubicBezTo>
                      <a:pt x="946" y="334"/>
                      <a:pt x="759" y="459"/>
                      <a:pt x="572" y="584"/>
                    </a:cubicBezTo>
                    <a:cubicBezTo>
                      <a:pt x="313" y="763"/>
                      <a:pt x="1" y="1021"/>
                      <a:pt x="63" y="1387"/>
                    </a:cubicBezTo>
                    <a:cubicBezTo>
                      <a:pt x="81" y="1637"/>
                      <a:pt x="393" y="1824"/>
                      <a:pt x="572" y="1860"/>
                    </a:cubicBezTo>
                    <a:cubicBezTo>
                      <a:pt x="735" y="1914"/>
                      <a:pt x="904" y="1931"/>
                      <a:pt x="1076" y="1931"/>
                    </a:cubicBezTo>
                    <a:cubicBezTo>
                      <a:pt x="1356" y="1931"/>
                      <a:pt x="1642" y="1887"/>
                      <a:pt x="1919" y="1887"/>
                    </a:cubicBezTo>
                    <a:cubicBezTo>
                      <a:pt x="2206" y="1887"/>
                      <a:pt x="2497" y="1795"/>
                      <a:pt x="2775" y="1795"/>
                    </a:cubicBezTo>
                    <a:cubicBezTo>
                      <a:pt x="2894" y="1795"/>
                      <a:pt x="3011" y="1812"/>
                      <a:pt x="3123" y="1860"/>
                    </a:cubicBezTo>
                    <a:cubicBezTo>
                      <a:pt x="3203" y="1905"/>
                      <a:pt x="3257" y="1985"/>
                      <a:pt x="3310" y="2056"/>
                    </a:cubicBezTo>
                    <a:cubicBezTo>
                      <a:pt x="3417" y="2226"/>
                      <a:pt x="3605" y="2440"/>
                      <a:pt x="3489" y="2636"/>
                    </a:cubicBezTo>
                    <a:cubicBezTo>
                      <a:pt x="3399" y="2850"/>
                      <a:pt x="3052" y="3029"/>
                      <a:pt x="2811" y="3109"/>
                    </a:cubicBezTo>
                    <a:cubicBezTo>
                      <a:pt x="2507" y="3180"/>
                      <a:pt x="2204" y="3207"/>
                      <a:pt x="1910" y="3287"/>
                    </a:cubicBezTo>
                    <a:cubicBezTo>
                      <a:pt x="1508" y="3377"/>
                      <a:pt x="1107" y="3412"/>
                      <a:pt x="679" y="3439"/>
                    </a:cubicBezTo>
                    <a:cubicBezTo>
                      <a:pt x="634" y="3439"/>
                      <a:pt x="589" y="3466"/>
                      <a:pt x="572" y="3510"/>
                    </a:cubicBezTo>
                    <a:cubicBezTo>
                      <a:pt x="554" y="3564"/>
                      <a:pt x="580" y="3635"/>
                      <a:pt x="643" y="3653"/>
                    </a:cubicBezTo>
                    <a:cubicBezTo>
                      <a:pt x="960" y="3764"/>
                      <a:pt x="1307" y="3826"/>
                      <a:pt x="1652" y="3826"/>
                    </a:cubicBezTo>
                    <a:cubicBezTo>
                      <a:pt x="2113" y="3826"/>
                      <a:pt x="2571" y="3716"/>
                      <a:pt x="2953" y="3466"/>
                    </a:cubicBezTo>
                    <a:cubicBezTo>
                      <a:pt x="3284" y="3278"/>
                      <a:pt x="3605" y="3216"/>
                      <a:pt x="3863" y="2859"/>
                    </a:cubicBezTo>
                    <a:cubicBezTo>
                      <a:pt x="4113" y="2502"/>
                      <a:pt x="3988" y="1931"/>
                      <a:pt x="3614" y="1708"/>
                    </a:cubicBezTo>
                    <a:cubicBezTo>
                      <a:pt x="3498" y="1637"/>
                      <a:pt x="3364" y="1601"/>
                      <a:pt x="3248" y="1566"/>
                    </a:cubicBezTo>
                    <a:cubicBezTo>
                      <a:pt x="3007" y="1485"/>
                      <a:pt x="2775" y="1441"/>
                      <a:pt x="2543" y="1414"/>
                    </a:cubicBezTo>
                    <a:cubicBezTo>
                      <a:pt x="2453" y="1405"/>
                      <a:pt x="2364" y="1402"/>
                      <a:pt x="2277" y="1402"/>
                    </a:cubicBezTo>
                    <a:cubicBezTo>
                      <a:pt x="2069" y="1402"/>
                      <a:pt x="1867" y="1420"/>
                      <a:pt x="1664" y="1420"/>
                    </a:cubicBezTo>
                    <a:cubicBezTo>
                      <a:pt x="1533" y="1420"/>
                      <a:pt x="1402" y="1412"/>
                      <a:pt x="1267" y="1387"/>
                    </a:cubicBezTo>
                    <a:cubicBezTo>
                      <a:pt x="1103" y="1346"/>
                      <a:pt x="901" y="1324"/>
                      <a:pt x="713" y="1324"/>
                    </a:cubicBezTo>
                    <a:cubicBezTo>
                      <a:pt x="615" y="1324"/>
                      <a:pt x="520" y="1330"/>
                      <a:pt x="438" y="1343"/>
                    </a:cubicBezTo>
                    <a:cubicBezTo>
                      <a:pt x="402" y="1343"/>
                      <a:pt x="366" y="1289"/>
                      <a:pt x="375" y="1218"/>
                    </a:cubicBezTo>
                    <a:cubicBezTo>
                      <a:pt x="393" y="1084"/>
                      <a:pt x="563" y="959"/>
                      <a:pt x="750" y="861"/>
                    </a:cubicBezTo>
                    <a:cubicBezTo>
                      <a:pt x="1303" y="566"/>
                      <a:pt x="1874" y="370"/>
                      <a:pt x="2498" y="227"/>
                    </a:cubicBezTo>
                    <a:cubicBezTo>
                      <a:pt x="2543" y="218"/>
                      <a:pt x="2579" y="174"/>
                      <a:pt x="2588" y="129"/>
                    </a:cubicBezTo>
                    <a:cubicBezTo>
                      <a:pt x="2588" y="67"/>
                      <a:pt x="2543" y="13"/>
                      <a:pt x="2481" y="4"/>
                    </a:cubicBezTo>
                    <a:cubicBezTo>
                      <a:pt x="2432" y="1"/>
                      <a:pt x="2383" y="0"/>
                      <a:pt x="23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a:off x="3942800" y="3000975"/>
                <a:ext cx="59375" cy="113275"/>
              </a:xfrm>
              <a:custGeom>
                <a:avLst/>
                <a:gdLst/>
                <a:ahLst/>
                <a:cxnLst/>
                <a:rect l="l" t="t" r="r" b="b"/>
                <a:pathLst>
                  <a:path w="2375" h="4531" extrusionOk="0">
                    <a:moveTo>
                      <a:pt x="169" y="1"/>
                    </a:moveTo>
                    <a:cubicBezTo>
                      <a:pt x="86" y="1"/>
                      <a:pt x="0" y="80"/>
                      <a:pt x="37" y="172"/>
                    </a:cubicBezTo>
                    <a:cubicBezTo>
                      <a:pt x="340" y="912"/>
                      <a:pt x="670" y="1626"/>
                      <a:pt x="1009" y="2349"/>
                    </a:cubicBezTo>
                    <a:cubicBezTo>
                      <a:pt x="1348" y="3062"/>
                      <a:pt x="1696" y="3767"/>
                      <a:pt x="2089" y="4463"/>
                    </a:cubicBezTo>
                    <a:cubicBezTo>
                      <a:pt x="2117" y="4505"/>
                      <a:pt x="2168" y="4531"/>
                      <a:pt x="2218" y="4531"/>
                    </a:cubicBezTo>
                    <a:cubicBezTo>
                      <a:pt x="2232" y="4531"/>
                      <a:pt x="2245" y="4529"/>
                      <a:pt x="2258" y="4525"/>
                    </a:cubicBezTo>
                    <a:cubicBezTo>
                      <a:pt x="2330" y="4499"/>
                      <a:pt x="2374" y="4418"/>
                      <a:pt x="2347" y="4347"/>
                    </a:cubicBezTo>
                    <a:cubicBezTo>
                      <a:pt x="1803" y="2848"/>
                      <a:pt x="1099" y="1421"/>
                      <a:pt x="269" y="56"/>
                    </a:cubicBezTo>
                    <a:cubicBezTo>
                      <a:pt x="244" y="17"/>
                      <a:pt x="206" y="1"/>
                      <a:pt x="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p:nvPr/>
            </p:nvSpPr>
            <p:spPr>
              <a:xfrm>
                <a:off x="3923175" y="3008250"/>
                <a:ext cx="67575" cy="118650"/>
              </a:xfrm>
              <a:custGeom>
                <a:avLst/>
                <a:gdLst/>
                <a:ahLst/>
                <a:cxnLst/>
                <a:rect l="l" t="t" r="r" b="b"/>
                <a:pathLst>
                  <a:path w="2703" h="4746" extrusionOk="0">
                    <a:moveTo>
                      <a:pt x="164" y="0"/>
                    </a:moveTo>
                    <a:cubicBezTo>
                      <a:pt x="81" y="0"/>
                      <a:pt x="0" y="84"/>
                      <a:pt x="37" y="175"/>
                    </a:cubicBezTo>
                    <a:cubicBezTo>
                      <a:pt x="376" y="960"/>
                      <a:pt x="759" y="1719"/>
                      <a:pt x="1143" y="2468"/>
                    </a:cubicBezTo>
                    <a:cubicBezTo>
                      <a:pt x="1545" y="3217"/>
                      <a:pt x="1955" y="3967"/>
                      <a:pt x="2410" y="4681"/>
                    </a:cubicBezTo>
                    <a:cubicBezTo>
                      <a:pt x="2438" y="4726"/>
                      <a:pt x="2481" y="4745"/>
                      <a:pt x="2523" y="4745"/>
                    </a:cubicBezTo>
                    <a:cubicBezTo>
                      <a:pt x="2613" y="4745"/>
                      <a:pt x="2702" y="4659"/>
                      <a:pt x="2660" y="4556"/>
                    </a:cubicBezTo>
                    <a:cubicBezTo>
                      <a:pt x="1973" y="2994"/>
                      <a:pt x="1170" y="1496"/>
                      <a:pt x="269" y="59"/>
                    </a:cubicBezTo>
                    <a:cubicBezTo>
                      <a:pt x="241" y="18"/>
                      <a:pt x="202" y="0"/>
                      <a:pt x="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TITLE_ONLY_2_1">
    <p:spTree>
      <p:nvGrpSpPr>
        <p:cNvPr id="1" name="Shape 237"/>
        <p:cNvGrpSpPr/>
        <p:nvPr/>
      </p:nvGrpSpPr>
      <p:grpSpPr>
        <a:xfrm>
          <a:off x="0" y="0"/>
          <a:ext cx="0" cy="0"/>
          <a:chOff x="0" y="0"/>
          <a:chExt cx="0" cy="0"/>
        </a:xfrm>
      </p:grpSpPr>
      <p:sp>
        <p:nvSpPr>
          <p:cNvPr id="238" name="Google Shape;238;p20"/>
          <p:cNvSpPr txBox="1">
            <a:spLocks noGrp="1"/>
          </p:cNvSpPr>
          <p:nvPr>
            <p:ph type="title"/>
          </p:nvPr>
        </p:nvSpPr>
        <p:spPr>
          <a:xfrm>
            <a:off x="318725" y="262225"/>
            <a:ext cx="8506500" cy="572700"/>
          </a:xfrm>
          <a:prstGeom prst="rect">
            <a:avLst/>
          </a:prstGeom>
        </p:spPr>
        <p:txBody>
          <a:bodyPr spcFirstLastPara="1" wrap="square" lIns="92500" tIns="92500" rIns="92500" bIns="92500"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a:lvl2pPr>
            <a:lvl3pPr lvl="2" algn="ctr" rtl="0">
              <a:spcBef>
                <a:spcPts val="0"/>
              </a:spcBef>
              <a:spcAft>
                <a:spcPts val="0"/>
              </a:spcAft>
              <a:buSzPts val="2000"/>
              <a:buNone/>
              <a:defRPr/>
            </a:lvl3pPr>
            <a:lvl4pPr lvl="3" algn="ctr" rtl="0">
              <a:spcBef>
                <a:spcPts val="0"/>
              </a:spcBef>
              <a:spcAft>
                <a:spcPts val="0"/>
              </a:spcAft>
              <a:buSzPts val="2000"/>
              <a:buNone/>
              <a:defRPr/>
            </a:lvl4pPr>
            <a:lvl5pPr lvl="4" algn="ctr" rtl="0">
              <a:spcBef>
                <a:spcPts val="0"/>
              </a:spcBef>
              <a:spcAft>
                <a:spcPts val="0"/>
              </a:spcAft>
              <a:buSzPts val="2000"/>
              <a:buNone/>
              <a:defRPr/>
            </a:lvl5pPr>
            <a:lvl6pPr lvl="5" algn="ctr" rtl="0">
              <a:spcBef>
                <a:spcPts val="0"/>
              </a:spcBef>
              <a:spcAft>
                <a:spcPts val="0"/>
              </a:spcAft>
              <a:buSzPts val="2000"/>
              <a:buNone/>
              <a:defRPr/>
            </a:lvl6pPr>
            <a:lvl7pPr lvl="6" algn="ctr" rtl="0">
              <a:spcBef>
                <a:spcPts val="0"/>
              </a:spcBef>
              <a:spcAft>
                <a:spcPts val="0"/>
              </a:spcAft>
              <a:buSzPts val="2000"/>
              <a:buNone/>
              <a:defRPr/>
            </a:lvl7pPr>
            <a:lvl8pPr lvl="7" algn="ctr" rtl="0">
              <a:spcBef>
                <a:spcPts val="0"/>
              </a:spcBef>
              <a:spcAft>
                <a:spcPts val="0"/>
              </a:spcAft>
              <a:buSzPts val="2000"/>
              <a:buNone/>
              <a:defRPr/>
            </a:lvl8pPr>
            <a:lvl9pPr lvl="8" algn="ctr" rtl="0">
              <a:spcBef>
                <a:spcPts val="0"/>
              </a:spcBef>
              <a:spcAft>
                <a:spcPts val="0"/>
              </a:spcAft>
              <a:buSzPts val="2000"/>
              <a:buNone/>
              <a:defRPr/>
            </a:lvl9pPr>
          </a:lstStyle>
          <a:p>
            <a:endParaRPr/>
          </a:p>
        </p:txBody>
      </p:sp>
      <p:grpSp>
        <p:nvGrpSpPr>
          <p:cNvPr id="239" name="Google Shape;239;p20"/>
          <p:cNvGrpSpPr/>
          <p:nvPr/>
        </p:nvGrpSpPr>
        <p:grpSpPr>
          <a:xfrm>
            <a:off x="8565460" y="-76208"/>
            <a:ext cx="519382" cy="748211"/>
            <a:chOff x="3451243" y="2807756"/>
            <a:chExt cx="252777" cy="364146"/>
          </a:xfrm>
        </p:grpSpPr>
        <p:sp>
          <p:nvSpPr>
            <p:cNvPr id="240" name="Google Shape;240;p20"/>
            <p:cNvSpPr/>
            <p:nvPr/>
          </p:nvSpPr>
          <p:spPr>
            <a:xfrm>
              <a:off x="3548845" y="3023674"/>
              <a:ext cx="155175" cy="148228"/>
            </a:xfrm>
            <a:custGeom>
              <a:avLst/>
              <a:gdLst/>
              <a:ahLst/>
              <a:cxnLst/>
              <a:rect l="l" t="t" r="r" b="b"/>
              <a:pathLst>
                <a:path w="3926" h="3750" extrusionOk="0">
                  <a:moveTo>
                    <a:pt x="2123" y="1"/>
                  </a:moveTo>
                  <a:cubicBezTo>
                    <a:pt x="2090" y="1"/>
                    <a:pt x="2058" y="2"/>
                    <a:pt x="2025" y="5"/>
                  </a:cubicBezTo>
                  <a:cubicBezTo>
                    <a:pt x="1267" y="59"/>
                    <a:pt x="910" y="719"/>
                    <a:pt x="642" y="1335"/>
                  </a:cubicBezTo>
                  <a:cubicBezTo>
                    <a:pt x="642" y="1335"/>
                    <a:pt x="0" y="3190"/>
                    <a:pt x="393" y="3386"/>
                  </a:cubicBezTo>
                  <a:cubicBezTo>
                    <a:pt x="942" y="3659"/>
                    <a:pt x="1520" y="3750"/>
                    <a:pt x="2045" y="3750"/>
                  </a:cubicBezTo>
                  <a:cubicBezTo>
                    <a:pt x="2706" y="3750"/>
                    <a:pt x="3284" y="3607"/>
                    <a:pt x="3622" y="3502"/>
                  </a:cubicBezTo>
                  <a:cubicBezTo>
                    <a:pt x="3809" y="3440"/>
                    <a:pt x="3925" y="3262"/>
                    <a:pt x="3916" y="3074"/>
                  </a:cubicBezTo>
                  <a:lnTo>
                    <a:pt x="3907" y="2914"/>
                  </a:lnTo>
                  <a:cubicBezTo>
                    <a:pt x="3881" y="2441"/>
                    <a:pt x="3845" y="1968"/>
                    <a:pt x="3720" y="1513"/>
                  </a:cubicBezTo>
                  <a:cubicBezTo>
                    <a:pt x="3551" y="906"/>
                    <a:pt x="3194" y="327"/>
                    <a:pt x="2578" y="86"/>
                  </a:cubicBezTo>
                  <a:cubicBezTo>
                    <a:pt x="2431" y="34"/>
                    <a:pt x="2277" y="1"/>
                    <a:pt x="2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0"/>
            <p:cNvSpPr/>
            <p:nvPr/>
          </p:nvSpPr>
          <p:spPr>
            <a:xfrm>
              <a:off x="3582678" y="2936951"/>
              <a:ext cx="97706" cy="99688"/>
            </a:xfrm>
            <a:custGeom>
              <a:avLst/>
              <a:gdLst/>
              <a:ahLst/>
              <a:cxnLst/>
              <a:rect l="l" t="t" r="r" b="b"/>
              <a:pathLst>
                <a:path w="2472" h="2522" extrusionOk="0">
                  <a:moveTo>
                    <a:pt x="1227" y="1"/>
                  </a:moveTo>
                  <a:cubicBezTo>
                    <a:pt x="1168" y="1"/>
                    <a:pt x="1133" y="5"/>
                    <a:pt x="1133" y="5"/>
                  </a:cubicBezTo>
                  <a:cubicBezTo>
                    <a:pt x="955" y="5"/>
                    <a:pt x="777" y="41"/>
                    <a:pt x="616" y="121"/>
                  </a:cubicBezTo>
                  <a:cubicBezTo>
                    <a:pt x="375" y="264"/>
                    <a:pt x="206" y="522"/>
                    <a:pt x="125" y="790"/>
                  </a:cubicBezTo>
                  <a:cubicBezTo>
                    <a:pt x="18" y="1120"/>
                    <a:pt x="0" y="1495"/>
                    <a:pt x="143" y="1807"/>
                  </a:cubicBezTo>
                  <a:cubicBezTo>
                    <a:pt x="304" y="2173"/>
                    <a:pt x="652" y="2431"/>
                    <a:pt x="1035" y="2503"/>
                  </a:cubicBezTo>
                  <a:cubicBezTo>
                    <a:pt x="1106" y="2516"/>
                    <a:pt x="1177" y="2522"/>
                    <a:pt x="1249" y="2522"/>
                  </a:cubicBezTo>
                  <a:cubicBezTo>
                    <a:pt x="1572" y="2522"/>
                    <a:pt x="1891" y="2394"/>
                    <a:pt x="2133" y="2182"/>
                  </a:cubicBezTo>
                  <a:cubicBezTo>
                    <a:pt x="2257" y="2066"/>
                    <a:pt x="2365" y="1923"/>
                    <a:pt x="2418" y="1753"/>
                  </a:cubicBezTo>
                  <a:cubicBezTo>
                    <a:pt x="2472" y="1602"/>
                    <a:pt x="2463" y="1441"/>
                    <a:pt x="2454" y="1272"/>
                  </a:cubicBezTo>
                  <a:cubicBezTo>
                    <a:pt x="2380" y="100"/>
                    <a:pt x="1516" y="1"/>
                    <a:pt x="1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0"/>
            <p:cNvSpPr/>
            <p:nvPr/>
          </p:nvSpPr>
          <p:spPr>
            <a:xfrm>
              <a:off x="3451243" y="2807756"/>
              <a:ext cx="172539" cy="167527"/>
            </a:xfrm>
            <a:custGeom>
              <a:avLst/>
              <a:gdLst/>
              <a:ahLst/>
              <a:cxnLst/>
              <a:rect l="l" t="t" r="r" b="b"/>
              <a:pathLst>
                <a:path w="3511" h="3409" extrusionOk="0">
                  <a:moveTo>
                    <a:pt x="1770" y="254"/>
                  </a:moveTo>
                  <a:cubicBezTo>
                    <a:pt x="1809" y="254"/>
                    <a:pt x="1849" y="257"/>
                    <a:pt x="1888" y="261"/>
                  </a:cubicBezTo>
                  <a:cubicBezTo>
                    <a:pt x="2084" y="297"/>
                    <a:pt x="2271" y="395"/>
                    <a:pt x="2459" y="484"/>
                  </a:cubicBezTo>
                  <a:cubicBezTo>
                    <a:pt x="2512" y="502"/>
                    <a:pt x="2602" y="564"/>
                    <a:pt x="2646" y="600"/>
                  </a:cubicBezTo>
                  <a:cubicBezTo>
                    <a:pt x="3039" y="939"/>
                    <a:pt x="3137" y="1519"/>
                    <a:pt x="3030" y="2000"/>
                  </a:cubicBezTo>
                  <a:cubicBezTo>
                    <a:pt x="2941" y="2375"/>
                    <a:pt x="2691" y="2670"/>
                    <a:pt x="2352" y="2866"/>
                  </a:cubicBezTo>
                  <a:cubicBezTo>
                    <a:pt x="2350" y="2867"/>
                    <a:pt x="2348" y="2868"/>
                    <a:pt x="2346" y="2869"/>
                  </a:cubicBezTo>
                  <a:lnTo>
                    <a:pt x="2346" y="2869"/>
                  </a:lnTo>
                  <a:cubicBezTo>
                    <a:pt x="2342" y="2870"/>
                    <a:pt x="2338" y="2872"/>
                    <a:pt x="2334" y="2875"/>
                  </a:cubicBezTo>
                  <a:cubicBezTo>
                    <a:pt x="2263" y="2910"/>
                    <a:pt x="2182" y="2982"/>
                    <a:pt x="2147" y="3089"/>
                  </a:cubicBezTo>
                  <a:cubicBezTo>
                    <a:pt x="2140" y="3119"/>
                    <a:pt x="2138" y="3150"/>
                    <a:pt x="2141" y="3180"/>
                  </a:cubicBezTo>
                  <a:lnTo>
                    <a:pt x="2141" y="3180"/>
                  </a:lnTo>
                  <a:cubicBezTo>
                    <a:pt x="2051" y="3155"/>
                    <a:pt x="1972" y="3105"/>
                    <a:pt x="1950" y="3035"/>
                  </a:cubicBezTo>
                  <a:cubicBezTo>
                    <a:pt x="1941" y="2991"/>
                    <a:pt x="1897" y="2946"/>
                    <a:pt x="1843" y="2946"/>
                  </a:cubicBezTo>
                  <a:cubicBezTo>
                    <a:pt x="1813" y="2948"/>
                    <a:pt x="1783" y="2949"/>
                    <a:pt x="1753" y="2949"/>
                  </a:cubicBezTo>
                  <a:cubicBezTo>
                    <a:pt x="1451" y="2949"/>
                    <a:pt x="1140" y="2867"/>
                    <a:pt x="889" y="2705"/>
                  </a:cubicBezTo>
                  <a:cubicBezTo>
                    <a:pt x="327" y="2286"/>
                    <a:pt x="336" y="1465"/>
                    <a:pt x="612" y="885"/>
                  </a:cubicBezTo>
                  <a:cubicBezTo>
                    <a:pt x="866" y="525"/>
                    <a:pt x="1324" y="254"/>
                    <a:pt x="1770" y="254"/>
                  </a:cubicBezTo>
                  <a:close/>
                  <a:moveTo>
                    <a:pt x="1819" y="0"/>
                  </a:moveTo>
                  <a:cubicBezTo>
                    <a:pt x="1651" y="0"/>
                    <a:pt x="1485" y="28"/>
                    <a:pt x="1335" y="82"/>
                  </a:cubicBezTo>
                  <a:cubicBezTo>
                    <a:pt x="800" y="279"/>
                    <a:pt x="398" y="787"/>
                    <a:pt x="211" y="1305"/>
                  </a:cubicBezTo>
                  <a:cubicBezTo>
                    <a:pt x="1" y="2194"/>
                    <a:pt x="746" y="3217"/>
                    <a:pt x="1667" y="3217"/>
                  </a:cubicBezTo>
                  <a:cubicBezTo>
                    <a:pt x="1698" y="3217"/>
                    <a:pt x="1730" y="3216"/>
                    <a:pt x="1763" y="3214"/>
                  </a:cubicBezTo>
                  <a:lnTo>
                    <a:pt x="1763" y="3214"/>
                  </a:lnTo>
                  <a:cubicBezTo>
                    <a:pt x="1863" y="3350"/>
                    <a:pt x="2037" y="3409"/>
                    <a:pt x="2202" y="3409"/>
                  </a:cubicBezTo>
                  <a:cubicBezTo>
                    <a:pt x="2254" y="3409"/>
                    <a:pt x="2304" y="3403"/>
                    <a:pt x="2352" y="3392"/>
                  </a:cubicBezTo>
                  <a:cubicBezTo>
                    <a:pt x="2423" y="3383"/>
                    <a:pt x="2503" y="3348"/>
                    <a:pt x="2477" y="3258"/>
                  </a:cubicBezTo>
                  <a:cubicBezTo>
                    <a:pt x="2463" y="3216"/>
                    <a:pt x="2426" y="3190"/>
                    <a:pt x="2385" y="3190"/>
                  </a:cubicBezTo>
                  <a:cubicBezTo>
                    <a:pt x="2374" y="3190"/>
                    <a:pt x="2363" y="3192"/>
                    <a:pt x="2352" y="3196"/>
                  </a:cubicBezTo>
                  <a:cubicBezTo>
                    <a:pt x="2352" y="3196"/>
                    <a:pt x="2334" y="3196"/>
                    <a:pt x="2325" y="3178"/>
                  </a:cubicBezTo>
                  <a:cubicBezTo>
                    <a:pt x="2271" y="3107"/>
                    <a:pt x="2334" y="3026"/>
                    <a:pt x="2405" y="2964"/>
                  </a:cubicBezTo>
                  <a:cubicBezTo>
                    <a:pt x="2407" y="2962"/>
                    <a:pt x="2409" y="2960"/>
                    <a:pt x="2410" y="2959"/>
                  </a:cubicBezTo>
                  <a:lnTo>
                    <a:pt x="2410" y="2959"/>
                  </a:lnTo>
                  <a:cubicBezTo>
                    <a:pt x="3511" y="2517"/>
                    <a:pt x="3393" y="1292"/>
                    <a:pt x="2816" y="448"/>
                  </a:cubicBezTo>
                  <a:cubicBezTo>
                    <a:pt x="2593" y="145"/>
                    <a:pt x="2201" y="0"/>
                    <a:pt x="1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20"/>
          <p:cNvGrpSpPr/>
          <p:nvPr/>
        </p:nvGrpSpPr>
        <p:grpSpPr>
          <a:xfrm>
            <a:off x="-242787" y="76204"/>
            <a:ext cx="707010" cy="748205"/>
            <a:chOff x="4045081" y="2108016"/>
            <a:chExt cx="397710" cy="420955"/>
          </a:xfrm>
        </p:grpSpPr>
        <p:sp>
          <p:nvSpPr>
            <p:cNvPr id="244" name="Google Shape;244;p20"/>
            <p:cNvSpPr/>
            <p:nvPr/>
          </p:nvSpPr>
          <p:spPr>
            <a:xfrm>
              <a:off x="4193246" y="2198045"/>
              <a:ext cx="89046" cy="224483"/>
            </a:xfrm>
            <a:custGeom>
              <a:avLst/>
              <a:gdLst/>
              <a:ahLst/>
              <a:cxnLst/>
              <a:rect l="l" t="t" r="r" b="b"/>
              <a:pathLst>
                <a:path w="1812" h="4568" extrusionOk="0">
                  <a:moveTo>
                    <a:pt x="884" y="1597"/>
                  </a:moveTo>
                  <a:cubicBezTo>
                    <a:pt x="1179" y="1597"/>
                    <a:pt x="1330" y="1615"/>
                    <a:pt x="1330" y="1659"/>
                  </a:cubicBezTo>
                  <a:cubicBezTo>
                    <a:pt x="1330" y="1731"/>
                    <a:pt x="1330" y="1784"/>
                    <a:pt x="1321" y="1820"/>
                  </a:cubicBezTo>
                  <a:cubicBezTo>
                    <a:pt x="1321" y="1918"/>
                    <a:pt x="1312" y="2025"/>
                    <a:pt x="1286" y="2150"/>
                  </a:cubicBezTo>
                  <a:lnTo>
                    <a:pt x="1223" y="2498"/>
                  </a:lnTo>
                  <a:cubicBezTo>
                    <a:pt x="1071" y="2507"/>
                    <a:pt x="893" y="2516"/>
                    <a:pt x="688" y="2516"/>
                  </a:cubicBezTo>
                  <a:lnTo>
                    <a:pt x="590" y="2507"/>
                  </a:lnTo>
                  <a:lnTo>
                    <a:pt x="590" y="2498"/>
                  </a:lnTo>
                  <a:lnTo>
                    <a:pt x="590" y="2480"/>
                  </a:lnTo>
                  <a:cubicBezTo>
                    <a:pt x="590" y="2391"/>
                    <a:pt x="599" y="2230"/>
                    <a:pt x="625" y="2016"/>
                  </a:cubicBezTo>
                  <a:cubicBezTo>
                    <a:pt x="643" y="1802"/>
                    <a:pt x="670" y="1677"/>
                    <a:pt x="688" y="1633"/>
                  </a:cubicBezTo>
                  <a:cubicBezTo>
                    <a:pt x="724" y="1606"/>
                    <a:pt x="795" y="1597"/>
                    <a:pt x="884" y="1597"/>
                  </a:cubicBezTo>
                  <a:close/>
                  <a:moveTo>
                    <a:pt x="768" y="0"/>
                  </a:moveTo>
                  <a:cubicBezTo>
                    <a:pt x="715" y="0"/>
                    <a:pt x="679" y="45"/>
                    <a:pt x="679" y="134"/>
                  </a:cubicBezTo>
                  <a:lnTo>
                    <a:pt x="688" y="187"/>
                  </a:lnTo>
                  <a:lnTo>
                    <a:pt x="688" y="250"/>
                  </a:lnTo>
                  <a:cubicBezTo>
                    <a:pt x="688" y="455"/>
                    <a:pt x="661" y="741"/>
                    <a:pt x="608" y="1088"/>
                  </a:cubicBezTo>
                  <a:lnTo>
                    <a:pt x="554" y="1472"/>
                  </a:lnTo>
                  <a:cubicBezTo>
                    <a:pt x="518" y="1481"/>
                    <a:pt x="429" y="1490"/>
                    <a:pt x="286" y="1490"/>
                  </a:cubicBezTo>
                  <a:lnTo>
                    <a:pt x="162" y="1490"/>
                  </a:lnTo>
                  <a:lnTo>
                    <a:pt x="117" y="1543"/>
                  </a:lnTo>
                  <a:cubicBezTo>
                    <a:pt x="126" y="1606"/>
                    <a:pt x="197" y="1642"/>
                    <a:pt x="349" y="1642"/>
                  </a:cubicBezTo>
                  <a:lnTo>
                    <a:pt x="447" y="1642"/>
                  </a:lnTo>
                  <a:cubicBezTo>
                    <a:pt x="474" y="1633"/>
                    <a:pt x="509" y="1633"/>
                    <a:pt x="545" y="1633"/>
                  </a:cubicBezTo>
                  <a:cubicBezTo>
                    <a:pt x="545" y="1695"/>
                    <a:pt x="527" y="1847"/>
                    <a:pt x="501" y="2105"/>
                  </a:cubicBezTo>
                  <a:cubicBezTo>
                    <a:pt x="465" y="2364"/>
                    <a:pt x="447" y="2507"/>
                    <a:pt x="438" y="2525"/>
                  </a:cubicBezTo>
                  <a:cubicBezTo>
                    <a:pt x="420" y="2534"/>
                    <a:pt x="385" y="2534"/>
                    <a:pt x="322" y="2534"/>
                  </a:cubicBezTo>
                  <a:lnTo>
                    <a:pt x="197" y="2534"/>
                  </a:lnTo>
                  <a:cubicBezTo>
                    <a:pt x="63" y="2534"/>
                    <a:pt x="1" y="2551"/>
                    <a:pt x="1" y="2596"/>
                  </a:cubicBezTo>
                  <a:cubicBezTo>
                    <a:pt x="1" y="2676"/>
                    <a:pt x="54" y="2712"/>
                    <a:pt x="170" y="2712"/>
                  </a:cubicBezTo>
                  <a:cubicBezTo>
                    <a:pt x="188" y="2712"/>
                    <a:pt x="233" y="2712"/>
                    <a:pt x="304" y="2703"/>
                  </a:cubicBezTo>
                  <a:lnTo>
                    <a:pt x="420" y="2694"/>
                  </a:lnTo>
                  <a:lnTo>
                    <a:pt x="420" y="2694"/>
                  </a:lnTo>
                  <a:cubicBezTo>
                    <a:pt x="376" y="2908"/>
                    <a:pt x="331" y="3229"/>
                    <a:pt x="286" y="3649"/>
                  </a:cubicBezTo>
                  <a:cubicBezTo>
                    <a:pt x="233" y="4068"/>
                    <a:pt x="215" y="4354"/>
                    <a:pt x="215" y="4514"/>
                  </a:cubicBezTo>
                  <a:cubicBezTo>
                    <a:pt x="215" y="4532"/>
                    <a:pt x="224" y="4541"/>
                    <a:pt x="242" y="4550"/>
                  </a:cubicBezTo>
                  <a:cubicBezTo>
                    <a:pt x="269" y="4568"/>
                    <a:pt x="286" y="4568"/>
                    <a:pt x="304" y="4568"/>
                  </a:cubicBezTo>
                  <a:cubicBezTo>
                    <a:pt x="322" y="4568"/>
                    <a:pt x="340" y="4550"/>
                    <a:pt x="349" y="4496"/>
                  </a:cubicBezTo>
                  <a:cubicBezTo>
                    <a:pt x="367" y="4443"/>
                    <a:pt x="376" y="4362"/>
                    <a:pt x="393" y="4246"/>
                  </a:cubicBezTo>
                  <a:cubicBezTo>
                    <a:pt x="429" y="4023"/>
                    <a:pt x="456" y="3747"/>
                    <a:pt x="483" y="3417"/>
                  </a:cubicBezTo>
                  <a:lnTo>
                    <a:pt x="501" y="3238"/>
                  </a:lnTo>
                  <a:lnTo>
                    <a:pt x="501" y="3238"/>
                  </a:lnTo>
                  <a:cubicBezTo>
                    <a:pt x="499" y="3246"/>
                    <a:pt x="499" y="3251"/>
                    <a:pt x="498" y="3251"/>
                  </a:cubicBezTo>
                  <a:cubicBezTo>
                    <a:pt x="497" y="3251"/>
                    <a:pt x="516" y="3067"/>
                    <a:pt x="563" y="2694"/>
                  </a:cubicBezTo>
                  <a:cubicBezTo>
                    <a:pt x="617" y="2676"/>
                    <a:pt x="679" y="2667"/>
                    <a:pt x="759" y="2667"/>
                  </a:cubicBezTo>
                  <a:cubicBezTo>
                    <a:pt x="973" y="2667"/>
                    <a:pt x="1134" y="2676"/>
                    <a:pt x="1241" y="2685"/>
                  </a:cubicBezTo>
                  <a:cubicBezTo>
                    <a:pt x="1241" y="2810"/>
                    <a:pt x="1223" y="2989"/>
                    <a:pt x="1187" y="3229"/>
                  </a:cubicBezTo>
                  <a:cubicBezTo>
                    <a:pt x="1143" y="3506"/>
                    <a:pt x="1125" y="3684"/>
                    <a:pt x="1125" y="3783"/>
                  </a:cubicBezTo>
                  <a:cubicBezTo>
                    <a:pt x="1125" y="3863"/>
                    <a:pt x="1116" y="3988"/>
                    <a:pt x="1089" y="4148"/>
                  </a:cubicBezTo>
                  <a:cubicBezTo>
                    <a:pt x="1063" y="4336"/>
                    <a:pt x="1054" y="4452"/>
                    <a:pt x="1054" y="4514"/>
                  </a:cubicBezTo>
                  <a:cubicBezTo>
                    <a:pt x="1054" y="4550"/>
                    <a:pt x="1089" y="4568"/>
                    <a:pt x="1152" y="4568"/>
                  </a:cubicBezTo>
                  <a:lnTo>
                    <a:pt x="1223" y="4496"/>
                  </a:lnTo>
                  <a:cubicBezTo>
                    <a:pt x="1223" y="4273"/>
                    <a:pt x="1250" y="3934"/>
                    <a:pt x="1303" y="3479"/>
                  </a:cubicBezTo>
                  <a:cubicBezTo>
                    <a:pt x="1348" y="3015"/>
                    <a:pt x="1384" y="2739"/>
                    <a:pt x="1384" y="2667"/>
                  </a:cubicBezTo>
                  <a:lnTo>
                    <a:pt x="1616" y="2667"/>
                  </a:lnTo>
                  <a:cubicBezTo>
                    <a:pt x="1678" y="2641"/>
                    <a:pt x="1705" y="2614"/>
                    <a:pt x="1705" y="2587"/>
                  </a:cubicBezTo>
                  <a:cubicBezTo>
                    <a:pt x="1705" y="2516"/>
                    <a:pt x="1651" y="2480"/>
                    <a:pt x="1544" y="2480"/>
                  </a:cubicBezTo>
                  <a:lnTo>
                    <a:pt x="1437" y="2480"/>
                  </a:lnTo>
                  <a:lnTo>
                    <a:pt x="1402" y="2471"/>
                  </a:lnTo>
                  <a:cubicBezTo>
                    <a:pt x="1402" y="2114"/>
                    <a:pt x="1428" y="1820"/>
                    <a:pt x="1491" y="1588"/>
                  </a:cubicBezTo>
                  <a:lnTo>
                    <a:pt x="1616" y="1588"/>
                  </a:lnTo>
                  <a:cubicBezTo>
                    <a:pt x="1651" y="1597"/>
                    <a:pt x="1696" y="1597"/>
                    <a:pt x="1732" y="1597"/>
                  </a:cubicBezTo>
                  <a:cubicBezTo>
                    <a:pt x="1758" y="1597"/>
                    <a:pt x="1785" y="1570"/>
                    <a:pt x="1812" y="1508"/>
                  </a:cubicBezTo>
                  <a:lnTo>
                    <a:pt x="1732" y="1419"/>
                  </a:lnTo>
                  <a:lnTo>
                    <a:pt x="1518" y="1419"/>
                  </a:lnTo>
                  <a:lnTo>
                    <a:pt x="1509" y="1392"/>
                  </a:lnTo>
                  <a:cubicBezTo>
                    <a:pt x="1509" y="1240"/>
                    <a:pt x="1544" y="1017"/>
                    <a:pt x="1616" y="723"/>
                  </a:cubicBezTo>
                  <a:cubicBezTo>
                    <a:pt x="1678" y="428"/>
                    <a:pt x="1714" y="205"/>
                    <a:pt x="1714" y="63"/>
                  </a:cubicBezTo>
                  <a:cubicBezTo>
                    <a:pt x="1705" y="18"/>
                    <a:pt x="1678" y="0"/>
                    <a:pt x="1651" y="0"/>
                  </a:cubicBezTo>
                  <a:cubicBezTo>
                    <a:pt x="1616" y="0"/>
                    <a:pt x="1589" y="18"/>
                    <a:pt x="1562" y="45"/>
                  </a:cubicBezTo>
                  <a:cubicBezTo>
                    <a:pt x="1535" y="419"/>
                    <a:pt x="1464" y="874"/>
                    <a:pt x="1339" y="1419"/>
                  </a:cubicBezTo>
                  <a:cubicBezTo>
                    <a:pt x="1277" y="1454"/>
                    <a:pt x="1170" y="1463"/>
                    <a:pt x="1036" y="1463"/>
                  </a:cubicBezTo>
                  <a:lnTo>
                    <a:pt x="956" y="1463"/>
                  </a:lnTo>
                  <a:cubicBezTo>
                    <a:pt x="840" y="1463"/>
                    <a:pt x="759" y="1454"/>
                    <a:pt x="715" y="1436"/>
                  </a:cubicBezTo>
                  <a:cubicBezTo>
                    <a:pt x="715" y="1249"/>
                    <a:pt x="724" y="1026"/>
                    <a:pt x="759" y="758"/>
                  </a:cubicBezTo>
                  <a:cubicBezTo>
                    <a:pt x="795" y="464"/>
                    <a:pt x="813" y="232"/>
                    <a:pt x="813" y="80"/>
                  </a:cubicBezTo>
                  <a:lnTo>
                    <a:pt x="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0"/>
            <p:cNvSpPr/>
            <p:nvPr/>
          </p:nvSpPr>
          <p:spPr>
            <a:xfrm>
              <a:off x="4189315" y="2194507"/>
              <a:ext cx="96958" cy="231953"/>
            </a:xfrm>
            <a:custGeom>
              <a:avLst/>
              <a:gdLst/>
              <a:ahLst/>
              <a:cxnLst/>
              <a:rect l="l" t="t" r="r" b="b"/>
              <a:pathLst>
                <a:path w="1973" h="4720" extrusionOk="0">
                  <a:moveTo>
                    <a:pt x="1722" y="152"/>
                  </a:moveTo>
                  <a:cubicBezTo>
                    <a:pt x="1722" y="250"/>
                    <a:pt x="1705" y="375"/>
                    <a:pt x="1669" y="536"/>
                  </a:cubicBezTo>
                  <a:cubicBezTo>
                    <a:pt x="1696" y="402"/>
                    <a:pt x="1705" y="268"/>
                    <a:pt x="1714" y="152"/>
                  </a:cubicBezTo>
                  <a:close/>
                  <a:moveTo>
                    <a:pt x="714" y="1482"/>
                  </a:moveTo>
                  <a:cubicBezTo>
                    <a:pt x="714" y="1491"/>
                    <a:pt x="714" y="1499"/>
                    <a:pt x="714" y="1508"/>
                  </a:cubicBezTo>
                  <a:lnTo>
                    <a:pt x="714" y="1562"/>
                  </a:lnTo>
                  <a:lnTo>
                    <a:pt x="768" y="1580"/>
                  </a:lnTo>
                  <a:cubicBezTo>
                    <a:pt x="795" y="1589"/>
                    <a:pt x="821" y="1598"/>
                    <a:pt x="857" y="1598"/>
                  </a:cubicBezTo>
                  <a:cubicBezTo>
                    <a:pt x="804" y="1606"/>
                    <a:pt x="759" y="1624"/>
                    <a:pt x="732" y="1642"/>
                  </a:cubicBezTo>
                  <a:lnTo>
                    <a:pt x="705" y="1651"/>
                  </a:lnTo>
                  <a:lnTo>
                    <a:pt x="697" y="1678"/>
                  </a:lnTo>
                  <a:lnTo>
                    <a:pt x="697" y="1633"/>
                  </a:lnTo>
                  <a:lnTo>
                    <a:pt x="527" y="1633"/>
                  </a:lnTo>
                  <a:lnTo>
                    <a:pt x="429" y="1642"/>
                  </a:lnTo>
                  <a:cubicBezTo>
                    <a:pt x="384" y="1642"/>
                    <a:pt x="349" y="1642"/>
                    <a:pt x="322" y="1633"/>
                  </a:cubicBezTo>
                  <a:lnTo>
                    <a:pt x="366" y="1633"/>
                  </a:lnTo>
                  <a:cubicBezTo>
                    <a:pt x="563" y="1633"/>
                    <a:pt x="625" y="1624"/>
                    <a:pt x="652" y="1615"/>
                  </a:cubicBezTo>
                  <a:lnTo>
                    <a:pt x="697" y="1598"/>
                  </a:lnTo>
                  <a:lnTo>
                    <a:pt x="714" y="1482"/>
                  </a:lnTo>
                  <a:close/>
                  <a:moveTo>
                    <a:pt x="1508" y="1455"/>
                  </a:moveTo>
                  <a:cubicBezTo>
                    <a:pt x="1508" y="1459"/>
                    <a:pt x="1508" y="1461"/>
                    <a:pt x="1508" y="1464"/>
                  </a:cubicBezTo>
                  <a:lnTo>
                    <a:pt x="1544" y="1571"/>
                  </a:lnTo>
                  <a:lnTo>
                    <a:pt x="1785" y="1571"/>
                  </a:lnTo>
                  <a:lnTo>
                    <a:pt x="1803" y="1589"/>
                  </a:lnTo>
                  <a:cubicBezTo>
                    <a:pt x="1803" y="1589"/>
                    <a:pt x="1803" y="1598"/>
                    <a:pt x="1803" y="1598"/>
                  </a:cubicBezTo>
                  <a:cubicBezTo>
                    <a:pt x="1767" y="1598"/>
                    <a:pt x="1731" y="1598"/>
                    <a:pt x="1696" y="1589"/>
                  </a:cubicBezTo>
                  <a:lnTo>
                    <a:pt x="1508" y="1580"/>
                  </a:lnTo>
                  <a:lnTo>
                    <a:pt x="1499" y="1642"/>
                  </a:lnTo>
                  <a:cubicBezTo>
                    <a:pt x="1490" y="1660"/>
                    <a:pt x="1490" y="1678"/>
                    <a:pt x="1482" y="1705"/>
                  </a:cubicBezTo>
                  <a:cubicBezTo>
                    <a:pt x="1473" y="1651"/>
                    <a:pt x="1401" y="1615"/>
                    <a:pt x="1250" y="1606"/>
                  </a:cubicBezTo>
                  <a:cubicBezTo>
                    <a:pt x="1330" y="1598"/>
                    <a:pt x="1401" y="1589"/>
                    <a:pt x="1455" y="1562"/>
                  </a:cubicBezTo>
                  <a:lnTo>
                    <a:pt x="1490" y="1553"/>
                  </a:lnTo>
                  <a:lnTo>
                    <a:pt x="1499" y="1508"/>
                  </a:lnTo>
                  <a:cubicBezTo>
                    <a:pt x="1499" y="1491"/>
                    <a:pt x="1503" y="1473"/>
                    <a:pt x="1508" y="1455"/>
                  </a:cubicBezTo>
                  <a:close/>
                  <a:moveTo>
                    <a:pt x="964" y="1740"/>
                  </a:moveTo>
                  <a:cubicBezTo>
                    <a:pt x="1205" y="1740"/>
                    <a:pt x="1294" y="1758"/>
                    <a:pt x="1339" y="1767"/>
                  </a:cubicBezTo>
                  <a:cubicBezTo>
                    <a:pt x="1339" y="1812"/>
                    <a:pt x="1330" y="1856"/>
                    <a:pt x="1330" y="1892"/>
                  </a:cubicBezTo>
                  <a:cubicBezTo>
                    <a:pt x="1330" y="1981"/>
                    <a:pt x="1312" y="2088"/>
                    <a:pt x="1294" y="2213"/>
                  </a:cubicBezTo>
                  <a:lnTo>
                    <a:pt x="1241" y="2499"/>
                  </a:lnTo>
                  <a:cubicBezTo>
                    <a:pt x="1107" y="2508"/>
                    <a:pt x="946" y="2516"/>
                    <a:pt x="777" y="2516"/>
                  </a:cubicBezTo>
                  <a:lnTo>
                    <a:pt x="741" y="2508"/>
                  </a:lnTo>
                  <a:cubicBezTo>
                    <a:pt x="750" y="2418"/>
                    <a:pt x="759" y="2284"/>
                    <a:pt x="777" y="2097"/>
                  </a:cubicBezTo>
                  <a:cubicBezTo>
                    <a:pt x="804" y="1892"/>
                    <a:pt x="821" y="1794"/>
                    <a:pt x="830" y="1758"/>
                  </a:cubicBezTo>
                  <a:cubicBezTo>
                    <a:pt x="848" y="1749"/>
                    <a:pt x="893" y="1740"/>
                    <a:pt x="964" y="1740"/>
                  </a:cubicBezTo>
                  <a:close/>
                  <a:moveTo>
                    <a:pt x="1410" y="2427"/>
                  </a:moveTo>
                  <a:cubicBezTo>
                    <a:pt x="1410" y="2463"/>
                    <a:pt x="1410" y="2499"/>
                    <a:pt x="1410" y="2543"/>
                  </a:cubicBezTo>
                  <a:lnTo>
                    <a:pt x="1410" y="2597"/>
                  </a:lnTo>
                  <a:lnTo>
                    <a:pt x="1490" y="2623"/>
                  </a:lnTo>
                  <a:lnTo>
                    <a:pt x="1624" y="2623"/>
                  </a:lnTo>
                  <a:cubicBezTo>
                    <a:pt x="1687" y="2623"/>
                    <a:pt x="1705" y="2632"/>
                    <a:pt x="1705" y="2641"/>
                  </a:cubicBezTo>
                  <a:cubicBezTo>
                    <a:pt x="1705" y="2650"/>
                    <a:pt x="1696" y="2659"/>
                    <a:pt x="1678" y="2659"/>
                  </a:cubicBezTo>
                  <a:lnTo>
                    <a:pt x="1392" y="2659"/>
                  </a:lnTo>
                  <a:lnTo>
                    <a:pt x="1392" y="2695"/>
                  </a:lnTo>
                  <a:lnTo>
                    <a:pt x="1330" y="2686"/>
                  </a:lnTo>
                  <a:cubicBezTo>
                    <a:pt x="1214" y="2677"/>
                    <a:pt x="1062" y="2668"/>
                    <a:pt x="839" y="2668"/>
                  </a:cubicBezTo>
                  <a:cubicBezTo>
                    <a:pt x="759" y="2668"/>
                    <a:pt x="679" y="2677"/>
                    <a:pt x="616" y="2695"/>
                  </a:cubicBezTo>
                  <a:lnTo>
                    <a:pt x="598" y="2704"/>
                  </a:lnTo>
                  <a:lnTo>
                    <a:pt x="598" y="2677"/>
                  </a:lnTo>
                  <a:lnTo>
                    <a:pt x="375" y="2704"/>
                  </a:lnTo>
                  <a:cubicBezTo>
                    <a:pt x="304" y="2713"/>
                    <a:pt x="268" y="2713"/>
                    <a:pt x="250" y="2713"/>
                  </a:cubicBezTo>
                  <a:cubicBezTo>
                    <a:pt x="188" y="2713"/>
                    <a:pt x="170" y="2704"/>
                    <a:pt x="161" y="2686"/>
                  </a:cubicBezTo>
                  <a:cubicBezTo>
                    <a:pt x="179" y="2686"/>
                    <a:pt x="215" y="2677"/>
                    <a:pt x="277" y="2677"/>
                  </a:cubicBezTo>
                  <a:lnTo>
                    <a:pt x="402" y="2677"/>
                  </a:lnTo>
                  <a:cubicBezTo>
                    <a:pt x="500" y="2677"/>
                    <a:pt x="527" y="2677"/>
                    <a:pt x="536" y="2668"/>
                  </a:cubicBezTo>
                  <a:lnTo>
                    <a:pt x="572" y="2659"/>
                  </a:lnTo>
                  <a:lnTo>
                    <a:pt x="581" y="2632"/>
                  </a:lnTo>
                  <a:cubicBezTo>
                    <a:pt x="589" y="2623"/>
                    <a:pt x="589" y="2615"/>
                    <a:pt x="598" y="2588"/>
                  </a:cubicBezTo>
                  <a:lnTo>
                    <a:pt x="625" y="2650"/>
                  </a:lnTo>
                  <a:lnTo>
                    <a:pt x="768" y="2659"/>
                  </a:lnTo>
                  <a:cubicBezTo>
                    <a:pt x="973" y="2659"/>
                    <a:pt x="1151" y="2659"/>
                    <a:pt x="1312" y="2641"/>
                  </a:cubicBezTo>
                  <a:lnTo>
                    <a:pt x="1366" y="2632"/>
                  </a:lnTo>
                  <a:lnTo>
                    <a:pt x="1410" y="2427"/>
                  </a:lnTo>
                  <a:close/>
                  <a:moveTo>
                    <a:pt x="1312" y="3533"/>
                  </a:moveTo>
                  <a:cubicBezTo>
                    <a:pt x="1312" y="3533"/>
                    <a:pt x="1312" y="3542"/>
                    <a:pt x="1312" y="3542"/>
                  </a:cubicBezTo>
                  <a:cubicBezTo>
                    <a:pt x="1303" y="3577"/>
                    <a:pt x="1295" y="3620"/>
                    <a:pt x="1294" y="3655"/>
                  </a:cubicBezTo>
                  <a:lnTo>
                    <a:pt x="1294" y="3655"/>
                  </a:lnTo>
                  <a:cubicBezTo>
                    <a:pt x="1295" y="3620"/>
                    <a:pt x="1303" y="3577"/>
                    <a:pt x="1312" y="3533"/>
                  </a:cubicBezTo>
                  <a:close/>
                  <a:moveTo>
                    <a:pt x="545" y="2945"/>
                  </a:moveTo>
                  <a:lnTo>
                    <a:pt x="545" y="2945"/>
                  </a:lnTo>
                  <a:cubicBezTo>
                    <a:pt x="527" y="3132"/>
                    <a:pt x="518" y="3239"/>
                    <a:pt x="509" y="3301"/>
                  </a:cubicBezTo>
                  <a:lnTo>
                    <a:pt x="509" y="3310"/>
                  </a:lnTo>
                  <a:lnTo>
                    <a:pt x="491" y="3480"/>
                  </a:lnTo>
                  <a:cubicBezTo>
                    <a:pt x="465" y="3810"/>
                    <a:pt x="429" y="4095"/>
                    <a:pt x="402" y="4310"/>
                  </a:cubicBezTo>
                  <a:cubicBezTo>
                    <a:pt x="393" y="4390"/>
                    <a:pt x="375" y="4452"/>
                    <a:pt x="366" y="4506"/>
                  </a:cubicBezTo>
                  <a:cubicBezTo>
                    <a:pt x="375" y="4336"/>
                    <a:pt x="402" y="4078"/>
                    <a:pt x="438" y="3730"/>
                  </a:cubicBezTo>
                  <a:cubicBezTo>
                    <a:pt x="473" y="3409"/>
                    <a:pt x="509" y="3150"/>
                    <a:pt x="545" y="2945"/>
                  </a:cubicBezTo>
                  <a:close/>
                  <a:moveTo>
                    <a:pt x="1232" y="4301"/>
                  </a:moveTo>
                  <a:cubicBezTo>
                    <a:pt x="1232" y="4390"/>
                    <a:pt x="1223" y="4470"/>
                    <a:pt x="1223" y="4541"/>
                  </a:cubicBezTo>
                  <a:lnTo>
                    <a:pt x="1205" y="4568"/>
                  </a:lnTo>
                  <a:cubicBezTo>
                    <a:pt x="1205" y="4515"/>
                    <a:pt x="1214" y="4426"/>
                    <a:pt x="1232" y="4301"/>
                  </a:cubicBezTo>
                  <a:close/>
                  <a:moveTo>
                    <a:pt x="358" y="4568"/>
                  </a:moveTo>
                  <a:cubicBezTo>
                    <a:pt x="349" y="4586"/>
                    <a:pt x="349" y="4586"/>
                    <a:pt x="349" y="4586"/>
                  </a:cubicBezTo>
                  <a:lnTo>
                    <a:pt x="322" y="4622"/>
                  </a:lnTo>
                  <a:lnTo>
                    <a:pt x="358" y="4568"/>
                  </a:lnTo>
                  <a:close/>
                  <a:moveTo>
                    <a:pt x="848" y="1"/>
                  </a:moveTo>
                  <a:cubicBezTo>
                    <a:pt x="812" y="1"/>
                    <a:pt x="688" y="10"/>
                    <a:pt x="688" y="206"/>
                  </a:cubicBezTo>
                  <a:lnTo>
                    <a:pt x="697" y="322"/>
                  </a:lnTo>
                  <a:cubicBezTo>
                    <a:pt x="697" y="527"/>
                    <a:pt x="670" y="804"/>
                    <a:pt x="607" y="1152"/>
                  </a:cubicBezTo>
                  <a:lnTo>
                    <a:pt x="563" y="1482"/>
                  </a:lnTo>
                  <a:lnTo>
                    <a:pt x="206" y="1482"/>
                  </a:lnTo>
                  <a:lnTo>
                    <a:pt x="117" y="1589"/>
                  </a:lnTo>
                  <a:lnTo>
                    <a:pt x="117" y="1624"/>
                  </a:lnTo>
                  <a:cubicBezTo>
                    <a:pt x="134" y="1731"/>
                    <a:pt x="233" y="1794"/>
                    <a:pt x="429" y="1794"/>
                  </a:cubicBezTo>
                  <a:lnTo>
                    <a:pt x="536" y="1785"/>
                  </a:lnTo>
                  <a:lnTo>
                    <a:pt x="545" y="1785"/>
                  </a:lnTo>
                  <a:cubicBezTo>
                    <a:pt x="536" y="1856"/>
                    <a:pt x="527" y="1972"/>
                    <a:pt x="500" y="2169"/>
                  </a:cubicBezTo>
                  <a:cubicBezTo>
                    <a:pt x="482" y="2383"/>
                    <a:pt x="465" y="2490"/>
                    <a:pt x="456" y="2534"/>
                  </a:cubicBezTo>
                  <a:lnTo>
                    <a:pt x="277" y="2534"/>
                  </a:lnTo>
                  <a:cubicBezTo>
                    <a:pt x="197" y="2534"/>
                    <a:pt x="1" y="2534"/>
                    <a:pt x="1" y="2668"/>
                  </a:cubicBezTo>
                  <a:cubicBezTo>
                    <a:pt x="1" y="2722"/>
                    <a:pt x="27" y="2864"/>
                    <a:pt x="250" y="2864"/>
                  </a:cubicBezTo>
                  <a:cubicBezTo>
                    <a:pt x="268" y="2864"/>
                    <a:pt x="313" y="2855"/>
                    <a:pt x="384" y="2847"/>
                  </a:cubicBezTo>
                  <a:lnTo>
                    <a:pt x="411" y="2847"/>
                  </a:lnTo>
                  <a:cubicBezTo>
                    <a:pt x="366" y="3061"/>
                    <a:pt x="331" y="3346"/>
                    <a:pt x="286" y="3712"/>
                  </a:cubicBezTo>
                  <a:cubicBezTo>
                    <a:pt x="242" y="4131"/>
                    <a:pt x="215" y="4426"/>
                    <a:pt x="215" y="4586"/>
                  </a:cubicBezTo>
                  <a:cubicBezTo>
                    <a:pt x="215" y="4613"/>
                    <a:pt x="233" y="4657"/>
                    <a:pt x="286" y="4693"/>
                  </a:cubicBezTo>
                  <a:cubicBezTo>
                    <a:pt x="322" y="4711"/>
                    <a:pt x="358" y="4720"/>
                    <a:pt x="384" y="4720"/>
                  </a:cubicBezTo>
                  <a:cubicBezTo>
                    <a:pt x="465" y="4720"/>
                    <a:pt x="491" y="4622"/>
                    <a:pt x="500" y="4586"/>
                  </a:cubicBezTo>
                  <a:cubicBezTo>
                    <a:pt x="518" y="4533"/>
                    <a:pt x="536" y="4452"/>
                    <a:pt x="545" y="4327"/>
                  </a:cubicBezTo>
                  <a:cubicBezTo>
                    <a:pt x="581" y="4113"/>
                    <a:pt x="607" y="3828"/>
                    <a:pt x="634" y="3489"/>
                  </a:cubicBezTo>
                  <a:lnTo>
                    <a:pt x="652" y="3319"/>
                  </a:lnTo>
                  <a:cubicBezTo>
                    <a:pt x="661" y="3275"/>
                    <a:pt x="679" y="3105"/>
                    <a:pt x="705" y="2829"/>
                  </a:cubicBezTo>
                  <a:cubicBezTo>
                    <a:pt x="750" y="2820"/>
                    <a:pt x="795" y="2820"/>
                    <a:pt x="839" y="2820"/>
                  </a:cubicBezTo>
                  <a:cubicBezTo>
                    <a:pt x="1009" y="2820"/>
                    <a:pt x="1143" y="2820"/>
                    <a:pt x="1241" y="2829"/>
                  </a:cubicBezTo>
                  <a:cubicBezTo>
                    <a:pt x="1241" y="2945"/>
                    <a:pt x="1223" y="3096"/>
                    <a:pt x="1187" y="3293"/>
                  </a:cubicBezTo>
                  <a:cubicBezTo>
                    <a:pt x="1151" y="3569"/>
                    <a:pt x="1134" y="3756"/>
                    <a:pt x="1134" y="3855"/>
                  </a:cubicBezTo>
                  <a:cubicBezTo>
                    <a:pt x="1134" y="3935"/>
                    <a:pt x="1125" y="4051"/>
                    <a:pt x="1098" y="4211"/>
                  </a:cubicBezTo>
                  <a:cubicBezTo>
                    <a:pt x="1071" y="4399"/>
                    <a:pt x="1053" y="4524"/>
                    <a:pt x="1053" y="4586"/>
                  </a:cubicBezTo>
                  <a:cubicBezTo>
                    <a:pt x="1053" y="4613"/>
                    <a:pt x="1071" y="4720"/>
                    <a:pt x="1232" y="4720"/>
                  </a:cubicBezTo>
                  <a:lnTo>
                    <a:pt x="1267" y="4720"/>
                  </a:lnTo>
                  <a:lnTo>
                    <a:pt x="1375" y="4595"/>
                  </a:lnTo>
                  <a:lnTo>
                    <a:pt x="1375" y="4568"/>
                  </a:lnTo>
                  <a:cubicBezTo>
                    <a:pt x="1375" y="4354"/>
                    <a:pt x="1401" y="4015"/>
                    <a:pt x="1455" y="3560"/>
                  </a:cubicBezTo>
                  <a:cubicBezTo>
                    <a:pt x="1499" y="3177"/>
                    <a:pt x="1526" y="2936"/>
                    <a:pt x="1535" y="2811"/>
                  </a:cubicBezTo>
                  <a:lnTo>
                    <a:pt x="1696" y="2811"/>
                  </a:lnTo>
                  <a:lnTo>
                    <a:pt x="1722" y="2802"/>
                  </a:lnTo>
                  <a:cubicBezTo>
                    <a:pt x="1749" y="2793"/>
                    <a:pt x="1856" y="2748"/>
                    <a:pt x="1856" y="2659"/>
                  </a:cubicBezTo>
                  <a:cubicBezTo>
                    <a:pt x="1856" y="2606"/>
                    <a:pt x="1838" y="2472"/>
                    <a:pt x="1624" y="2472"/>
                  </a:cubicBezTo>
                  <a:lnTo>
                    <a:pt x="1553" y="2472"/>
                  </a:lnTo>
                  <a:cubicBezTo>
                    <a:pt x="1562" y="2186"/>
                    <a:pt x="1580" y="1937"/>
                    <a:pt x="1624" y="1731"/>
                  </a:cubicBezTo>
                  <a:lnTo>
                    <a:pt x="1687" y="1740"/>
                  </a:lnTo>
                  <a:lnTo>
                    <a:pt x="1812" y="1740"/>
                  </a:lnTo>
                  <a:cubicBezTo>
                    <a:pt x="1910" y="1740"/>
                    <a:pt x="1945" y="1642"/>
                    <a:pt x="1963" y="1606"/>
                  </a:cubicBezTo>
                  <a:lnTo>
                    <a:pt x="1972" y="1562"/>
                  </a:lnTo>
                  <a:lnTo>
                    <a:pt x="1847" y="1419"/>
                  </a:lnTo>
                  <a:lnTo>
                    <a:pt x="1660" y="1419"/>
                  </a:lnTo>
                  <a:cubicBezTo>
                    <a:pt x="1669" y="1276"/>
                    <a:pt x="1705" y="1071"/>
                    <a:pt x="1767" y="813"/>
                  </a:cubicBezTo>
                  <a:cubicBezTo>
                    <a:pt x="1838" y="509"/>
                    <a:pt x="1874" y="286"/>
                    <a:pt x="1874" y="135"/>
                  </a:cubicBezTo>
                  <a:lnTo>
                    <a:pt x="1865" y="108"/>
                  </a:lnTo>
                  <a:cubicBezTo>
                    <a:pt x="1847" y="36"/>
                    <a:pt x="1794" y="1"/>
                    <a:pt x="1731" y="1"/>
                  </a:cubicBezTo>
                  <a:cubicBezTo>
                    <a:pt x="1687" y="1"/>
                    <a:pt x="1633" y="10"/>
                    <a:pt x="1589" y="72"/>
                  </a:cubicBezTo>
                  <a:lnTo>
                    <a:pt x="1571" y="90"/>
                  </a:lnTo>
                  <a:lnTo>
                    <a:pt x="1571" y="117"/>
                  </a:lnTo>
                  <a:cubicBezTo>
                    <a:pt x="1544" y="474"/>
                    <a:pt x="1473" y="920"/>
                    <a:pt x="1357" y="1437"/>
                  </a:cubicBezTo>
                  <a:cubicBezTo>
                    <a:pt x="1312" y="1446"/>
                    <a:pt x="1232" y="1464"/>
                    <a:pt x="1116" y="1464"/>
                  </a:cubicBezTo>
                  <a:lnTo>
                    <a:pt x="1036" y="1464"/>
                  </a:lnTo>
                  <a:cubicBezTo>
                    <a:pt x="955" y="1464"/>
                    <a:pt x="902" y="1455"/>
                    <a:pt x="866" y="1455"/>
                  </a:cubicBezTo>
                  <a:cubicBezTo>
                    <a:pt x="866" y="1276"/>
                    <a:pt x="884" y="1071"/>
                    <a:pt x="911" y="839"/>
                  </a:cubicBezTo>
                  <a:cubicBezTo>
                    <a:pt x="946" y="536"/>
                    <a:pt x="964" y="313"/>
                    <a:pt x="964" y="152"/>
                  </a:cubicBezTo>
                  <a:lnTo>
                    <a:pt x="964" y="135"/>
                  </a:lnTo>
                  <a:lnTo>
                    <a:pt x="8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0"/>
            <p:cNvSpPr/>
            <p:nvPr/>
          </p:nvSpPr>
          <p:spPr>
            <a:xfrm>
              <a:off x="4045081" y="2108016"/>
              <a:ext cx="397710" cy="420955"/>
            </a:xfrm>
            <a:custGeom>
              <a:avLst/>
              <a:gdLst/>
              <a:ahLst/>
              <a:cxnLst/>
              <a:rect l="l" t="t" r="r" b="b"/>
              <a:pathLst>
                <a:path w="8093" h="8566" extrusionOk="0">
                  <a:moveTo>
                    <a:pt x="4005" y="427"/>
                  </a:moveTo>
                  <a:cubicBezTo>
                    <a:pt x="4117" y="427"/>
                    <a:pt x="4227" y="434"/>
                    <a:pt x="4336" y="449"/>
                  </a:cubicBezTo>
                  <a:cubicBezTo>
                    <a:pt x="4764" y="512"/>
                    <a:pt x="5157" y="690"/>
                    <a:pt x="5558" y="869"/>
                  </a:cubicBezTo>
                  <a:cubicBezTo>
                    <a:pt x="5960" y="1038"/>
                    <a:pt x="6308" y="1261"/>
                    <a:pt x="6584" y="1600"/>
                  </a:cubicBezTo>
                  <a:cubicBezTo>
                    <a:pt x="7423" y="2626"/>
                    <a:pt x="7664" y="4152"/>
                    <a:pt x="7253" y="5383"/>
                  </a:cubicBezTo>
                  <a:cubicBezTo>
                    <a:pt x="6986" y="6221"/>
                    <a:pt x="6317" y="6881"/>
                    <a:pt x="5532" y="7301"/>
                  </a:cubicBezTo>
                  <a:cubicBezTo>
                    <a:pt x="5525" y="7305"/>
                    <a:pt x="5519" y="7309"/>
                    <a:pt x="5513" y="7314"/>
                  </a:cubicBezTo>
                  <a:lnTo>
                    <a:pt x="5513" y="7314"/>
                  </a:lnTo>
                  <a:cubicBezTo>
                    <a:pt x="5511" y="7315"/>
                    <a:pt x="5508" y="7317"/>
                    <a:pt x="5505" y="7318"/>
                  </a:cubicBezTo>
                  <a:cubicBezTo>
                    <a:pt x="5300" y="7434"/>
                    <a:pt x="5121" y="7613"/>
                    <a:pt x="5059" y="7854"/>
                  </a:cubicBezTo>
                  <a:cubicBezTo>
                    <a:pt x="5034" y="7968"/>
                    <a:pt x="5042" y="8088"/>
                    <a:pt x="5080" y="8196"/>
                  </a:cubicBezTo>
                  <a:lnTo>
                    <a:pt x="5080" y="8196"/>
                  </a:lnTo>
                  <a:cubicBezTo>
                    <a:pt x="4771" y="8149"/>
                    <a:pt x="4467" y="7999"/>
                    <a:pt x="4372" y="7747"/>
                  </a:cubicBezTo>
                  <a:cubicBezTo>
                    <a:pt x="4356" y="7652"/>
                    <a:pt x="4270" y="7592"/>
                    <a:pt x="4176" y="7592"/>
                  </a:cubicBezTo>
                  <a:cubicBezTo>
                    <a:pt x="4164" y="7592"/>
                    <a:pt x="4152" y="7593"/>
                    <a:pt x="4140" y="7595"/>
                  </a:cubicBezTo>
                  <a:cubicBezTo>
                    <a:pt x="4061" y="7600"/>
                    <a:pt x="3982" y="7602"/>
                    <a:pt x="3902" y="7602"/>
                  </a:cubicBezTo>
                  <a:cubicBezTo>
                    <a:pt x="2692" y="7602"/>
                    <a:pt x="1410" y="7031"/>
                    <a:pt x="857" y="5909"/>
                  </a:cubicBezTo>
                  <a:cubicBezTo>
                    <a:pt x="438" y="5142"/>
                    <a:pt x="366" y="4214"/>
                    <a:pt x="554" y="3366"/>
                  </a:cubicBezTo>
                  <a:cubicBezTo>
                    <a:pt x="634" y="2938"/>
                    <a:pt x="741" y="2501"/>
                    <a:pt x="973" y="2126"/>
                  </a:cubicBezTo>
                  <a:cubicBezTo>
                    <a:pt x="1600" y="1199"/>
                    <a:pt x="2849" y="427"/>
                    <a:pt x="4005" y="427"/>
                  </a:cubicBezTo>
                  <a:close/>
                  <a:moveTo>
                    <a:pt x="4057" y="1"/>
                  </a:moveTo>
                  <a:cubicBezTo>
                    <a:pt x="3920" y="1"/>
                    <a:pt x="3784" y="7"/>
                    <a:pt x="3649" y="21"/>
                  </a:cubicBezTo>
                  <a:cubicBezTo>
                    <a:pt x="2927" y="128"/>
                    <a:pt x="2249" y="449"/>
                    <a:pt x="1687" y="913"/>
                  </a:cubicBezTo>
                  <a:cubicBezTo>
                    <a:pt x="1330" y="1217"/>
                    <a:pt x="1018" y="1582"/>
                    <a:pt x="750" y="1984"/>
                  </a:cubicBezTo>
                  <a:cubicBezTo>
                    <a:pt x="491" y="2376"/>
                    <a:pt x="215" y="2796"/>
                    <a:pt x="117" y="3268"/>
                  </a:cubicBezTo>
                  <a:cubicBezTo>
                    <a:pt x="1" y="3750"/>
                    <a:pt x="10" y="4241"/>
                    <a:pt x="81" y="4714"/>
                  </a:cubicBezTo>
                  <a:cubicBezTo>
                    <a:pt x="346" y="6484"/>
                    <a:pt x="1952" y="8062"/>
                    <a:pt x="3764" y="8062"/>
                  </a:cubicBezTo>
                  <a:cubicBezTo>
                    <a:pt x="3858" y="8062"/>
                    <a:pt x="3952" y="8058"/>
                    <a:pt x="4047" y="8049"/>
                  </a:cubicBezTo>
                  <a:lnTo>
                    <a:pt x="4047" y="8049"/>
                  </a:lnTo>
                  <a:cubicBezTo>
                    <a:pt x="4107" y="8141"/>
                    <a:pt x="4182" y="8219"/>
                    <a:pt x="4256" y="8282"/>
                  </a:cubicBezTo>
                  <a:cubicBezTo>
                    <a:pt x="4508" y="8483"/>
                    <a:pt x="4836" y="8566"/>
                    <a:pt x="5150" y="8566"/>
                  </a:cubicBezTo>
                  <a:cubicBezTo>
                    <a:pt x="5269" y="8566"/>
                    <a:pt x="5386" y="8554"/>
                    <a:pt x="5496" y="8532"/>
                  </a:cubicBezTo>
                  <a:cubicBezTo>
                    <a:pt x="5585" y="8532"/>
                    <a:pt x="5657" y="8469"/>
                    <a:pt x="5657" y="8380"/>
                  </a:cubicBezTo>
                  <a:cubicBezTo>
                    <a:pt x="5666" y="8291"/>
                    <a:pt x="5594" y="8211"/>
                    <a:pt x="5505" y="8202"/>
                  </a:cubicBezTo>
                  <a:cubicBezTo>
                    <a:pt x="5460" y="8202"/>
                    <a:pt x="5416" y="8166"/>
                    <a:pt x="5371" y="8112"/>
                  </a:cubicBezTo>
                  <a:cubicBezTo>
                    <a:pt x="5237" y="7881"/>
                    <a:pt x="5416" y="7649"/>
                    <a:pt x="5612" y="7479"/>
                  </a:cubicBezTo>
                  <a:cubicBezTo>
                    <a:pt x="6049" y="7301"/>
                    <a:pt x="6451" y="7042"/>
                    <a:pt x="6798" y="6703"/>
                  </a:cubicBezTo>
                  <a:cubicBezTo>
                    <a:pt x="7137" y="6364"/>
                    <a:pt x="7405" y="5945"/>
                    <a:pt x="7566" y="5490"/>
                  </a:cubicBezTo>
                  <a:cubicBezTo>
                    <a:pt x="8092" y="3929"/>
                    <a:pt x="7468" y="2028"/>
                    <a:pt x="6406" y="824"/>
                  </a:cubicBezTo>
                  <a:cubicBezTo>
                    <a:pt x="5776" y="264"/>
                    <a:pt x="4903" y="1"/>
                    <a:pt x="4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20"/>
          <p:cNvGrpSpPr/>
          <p:nvPr/>
        </p:nvGrpSpPr>
        <p:grpSpPr>
          <a:xfrm>
            <a:off x="6897982" y="4725260"/>
            <a:ext cx="902103" cy="576578"/>
            <a:chOff x="3888507" y="4801460"/>
            <a:chExt cx="902103" cy="576578"/>
          </a:xfrm>
        </p:grpSpPr>
        <p:grpSp>
          <p:nvGrpSpPr>
            <p:cNvPr id="248" name="Google Shape;248;p20"/>
            <p:cNvGrpSpPr/>
            <p:nvPr/>
          </p:nvGrpSpPr>
          <p:grpSpPr>
            <a:xfrm rot="-3465766">
              <a:off x="3973858" y="4875403"/>
              <a:ext cx="411308" cy="428691"/>
              <a:chOff x="8882429" y="337223"/>
              <a:chExt cx="277900" cy="289645"/>
            </a:xfrm>
          </p:grpSpPr>
          <p:sp>
            <p:nvSpPr>
              <p:cNvPr id="249" name="Google Shape;249;p20"/>
              <p:cNvSpPr/>
              <p:nvPr/>
            </p:nvSpPr>
            <p:spPr>
              <a:xfrm>
                <a:off x="8882429" y="337223"/>
                <a:ext cx="277900" cy="289645"/>
              </a:xfrm>
              <a:custGeom>
                <a:avLst/>
                <a:gdLst/>
                <a:ahLst/>
                <a:cxnLst/>
                <a:rect l="l" t="t" r="r" b="b"/>
                <a:pathLst>
                  <a:path w="2579" h="2688" extrusionOk="0">
                    <a:moveTo>
                      <a:pt x="548" y="97"/>
                    </a:moveTo>
                    <a:cubicBezTo>
                      <a:pt x="578" y="97"/>
                      <a:pt x="610" y="101"/>
                      <a:pt x="642" y="109"/>
                    </a:cubicBezTo>
                    <a:cubicBezTo>
                      <a:pt x="687" y="127"/>
                      <a:pt x="732" y="145"/>
                      <a:pt x="767" y="163"/>
                    </a:cubicBezTo>
                    <a:cubicBezTo>
                      <a:pt x="946" y="270"/>
                      <a:pt x="1053" y="484"/>
                      <a:pt x="1079" y="671"/>
                    </a:cubicBezTo>
                    <a:cubicBezTo>
                      <a:pt x="1124" y="930"/>
                      <a:pt x="1071" y="1206"/>
                      <a:pt x="1017" y="1447"/>
                    </a:cubicBezTo>
                    <a:cubicBezTo>
                      <a:pt x="1008" y="1474"/>
                      <a:pt x="1017" y="1492"/>
                      <a:pt x="1044" y="1501"/>
                    </a:cubicBezTo>
                    <a:cubicBezTo>
                      <a:pt x="1051" y="1507"/>
                      <a:pt x="1059" y="1510"/>
                      <a:pt x="1067" y="1510"/>
                    </a:cubicBezTo>
                    <a:cubicBezTo>
                      <a:pt x="1079" y="1510"/>
                      <a:pt x="1092" y="1503"/>
                      <a:pt x="1097" y="1492"/>
                    </a:cubicBezTo>
                    <a:cubicBezTo>
                      <a:pt x="1294" y="1269"/>
                      <a:pt x="1543" y="1090"/>
                      <a:pt x="1811" y="974"/>
                    </a:cubicBezTo>
                    <a:cubicBezTo>
                      <a:pt x="1865" y="953"/>
                      <a:pt x="1999" y="902"/>
                      <a:pt x="2132" y="902"/>
                    </a:cubicBezTo>
                    <a:cubicBezTo>
                      <a:pt x="2221" y="902"/>
                      <a:pt x="2309" y="925"/>
                      <a:pt x="2373" y="992"/>
                    </a:cubicBezTo>
                    <a:cubicBezTo>
                      <a:pt x="2453" y="1072"/>
                      <a:pt x="2480" y="1206"/>
                      <a:pt x="2444" y="1340"/>
                    </a:cubicBezTo>
                    <a:cubicBezTo>
                      <a:pt x="2409" y="1474"/>
                      <a:pt x="2319" y="1581"/>
                      <a:pt x="2239" y="1670"/>
                    </a:cubicBezTo>
                    <a:cubicBezTo>
                      <a:pt x="1802" y="2179"/>
                      <a:pt x="1169" y="2509"/>
                      <a:pt x="509" y="2580"/>
                    </a:cubicBezTo>
                    <a:cubicBezTo>
                      <a:pt x="384" y="2321"/>
                      <a:pt x="321" y="2018"/>
                      <a:pt x="259" y="1733"/>
                    </a:cubicBezTo>
                    <a:cubicBezTo>
                      <a:pt x="241" y="1679"/>
                      <a:pt x="232" y="1634"/>
                      <a:pt x="223" y="1581"/>
                    </a:cubicBezTo>
                    <a:cubicBezTo>
                      <a:pt x="98" y="1055"/>
                      <a:pt x="116" y="635"/>
                      <a:pt x="277" y="314"/>
                    </a:cubicBezTo>
                    <a:cubicBezTo>
                      <a:pt x="330" y="207"/>
                      <a:pt x="384" y="145"/>
                      <a:pt x="446" y="118"/>
                    </a:cubicBezTo>
                    <a:cubicBezTo>
                      <a:pt x="476" y="103"/>
                      <a:pt x="510" y="97"/>
                      <a:pt x="548" y="97"/>
                    </a:cubicBezTo>
                    <a:close/>
                    <a:moveTo>
                      <a:pt x="536" y="1"/>
                    </a:moveTo>
                    <a:cubicBezTo>
                      <a:pt x="493" y="1"/>
                      <a:pt x="447" y="8"/>
                      <a:pt x="401" y="29"/>
                    </a:cubicBezTo>
                    <a:cubicBezTo>
                      <a:pt x="294" y="82"/>
                      <a:pt x="232" y="189"/>
                      <a:pt x="187" y="270"/>
                    </a:cubicBezTo>
                    <a:cubicBezTo>
                      <a:pt x="18" y="618"/>
                      <a:pt x="0" y="1055"/>
                      <a:pt x="125" y="1608"/>
                    </a:cubicBezTo>
                    <a:cubicBezTo>
                      <a:pt x="134" y="1652"/>
                      <a:pt x="152" y="1706"/>
                      <a:pt x="161" y="1750"/>
                    </a:cubicBezTo>
                    <a:cubicBezTo>
                      <a:pt x="232" y="2063"/>
                      <a:pt x="294" y="2375"/>
                      <a:pt x="428" y="2651"/>
                    </a:cubicBezTo>
                    <a:cubicBezTo>
                      <a:pt x="437" y="2660"/>
                      <a:pt x="437" y="2669"/>
                      <a:pt x="446" y="2678"/>
                    </a:cubicBezTo>
                    <a:cubicBezTo>
                      <a:pt x="455" y="2678"/>
                      <a:pt x="464" y="2687"/>
                      <a:pt x="482" y="2687"/>
                    </a:cubicBezTo>
                    <a:cubicBezTo>
                      <a:pt x="1178" y="2616"/>
                      <a:pt x="1847" y="2268"/>
                      <a:pt x="2311" y="1742"/>
                    </a:cubicBezTo>
                    <a:cubicBezTo>
                      <a:pt x="2391" y="1643"/>
                      <a:pt x="2498" y="1519"/>
                      <a:pt x="2534" y="1367"/>
                    </a:cubicBezTo>
                    <a:cubicBezTo>
                      <a:pt x="2578" y="1197"/>
                      <a:pt x="2543" y="1028"/>
                      <a:pt x="2444" y="921"/>
                    </a:cubicBezTo>
                    <a:cubicBezTo>
                      <a:pt x="2356" y="833"/>
                      <a:pt x="2245" y="804"/>
                      <a:pt x="2136" y="804"/>
                    </a:cubicBezTo>
                    <a:cubicBezTo>
                      <a:pt x="1992" y="804"/>
                      <a:pt x="1852" y="855"/>
                      <a:pt x="1775" y="885"/>
                    </a:cubicBezTo>
                    <a:cubicBezTo>
                      <a:pt x="1543" y="983"/>
                      <a:pt x="1329" y="1126"/>
                      <a:pt x="1142" y="1304"/>
                    </a:cubicBezTo>
                    <a:cubicBezTo>
                      <a:pt x="1187" y="1099"/>
                      <a:pt x="1213" y="876"/>
                      <a:pt x="1178" y="653"/>
                    </a:cubicBezTo>
                    <a:cubicBezTo>
                      <a:pt x="1124" y="341"/>
                      <a:pt x="928" y="91"/>
                      <a:pt x="669" y="20"/>
                    </a:cubicBezTo>
                    <a:cubicBezTo>
                      <a:pt x="631" y="10"/>
                      <a:pt x="585" y="1"/>
                      <a:pt x="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0"/>
              <p:cNvSpPr/>
              <p:nvPr/>
            </p:nvSpPr>
            <p:spPr>
              <a:xfrm>
                <a:off x="8898750" y="345464"/>
                <a:ext cx="245250" cy="273159"/>
              </a:xfrm>
              <a:custGeom>
                <a:avLst/>
                <a:gdLst/>
                <a:ahLst/>
                <a:cxnLst/>
                <a:rect l="l" t="t" r="r" b="b"/>
                <a:pathLst>
                  <a:path w="2276" h="2535" extrusionOk="0">
                    <a:moveTo>
                      <a:pt x="384" y="185"/>
                    </a:moveTo>
                    <a:cubicBezTo>
                      <a:pt x="393" y="212"/>
                      <a:pt x="402" y="230"/>
                      <a:pt x="402" y="257"/>
                    </a:cubicBezTo>
                    <a:cubicBezTo>
                      <a:pt x="402" y="275"/>
                      <a:pt x="402" y="301"/>
                      <a:pt x="402" y="328"/>
                    </a:cubicBezTo>
                    <a:cubicBezTo>
                      <a:pt x="393" y="310"/>
                      <a:pt x="384" y="301"/>
                      <a:pt x="384" y="284"/>
                    </a:cubicBezTo>
                    <a:cubicBezTo>
                      <a:pt x="375" y="275"/>
                      <a:pt x="366" y="275"/>
                      <a:pt x="366" y="266"/>
                    </a:cubicBezTo>
                    <a:cubicBezTo>
                      <a:pt x="358" y="266"/>
                      <a:pt x="358" y="266"/>
                      <a:pt x="349" y="257"/>
                    </a:cubicBezTo>
                    <a:cubicBezTo>
                      <a:pt x="340" y="257"/>
                      <a:pt x="322" y="257"/>
                      <a:pt x="313" y="266"/>
                    </a:cubicBezTo>
                    <a:cubicBezTo>
                      <a:pt x="313" y="257"/>
                      <a:pt x="322" y="257"/>
                      <a:pt x="322" y="248"/>
                    </a:cubicBezTo>
                    <a:cubicBezTo>
                      <a:pt x="340" y="221"/>
                      <a:pt x="366" y="203"/>
                      <a:pt x="384" y="185"/>
                    </a:cubicBezTo>
                    <a:close/>
                    <a:moveTo>
                      <a:pt x="322" y="391"/>
                    </a:moveTo>
                    <a:cubicBezTo>
                      <a:pt x="331" y="426"/>
                      <a:pt x="340" y="471"/>
                      <a:pt x="340" y="516"/>
                    </a:cubicBezTo>
                    <a:lnTo>
                      <a:pt x="331" y="516"/>
                    </a:lnTo>
                    <a:cubicBezTo>
                      <a:pt x="313" y="489"/>
                      <a:pt x="304" y="462"/>
                      <a:pt x="295" y="426"/>
                    </a:cubicBezTo>
                    <a:cubicBezTo>
                      <a:pt x="304" y="408"/>
                      <a:pt x="313" y="400"/>
                      <a:pt x="322" y="391"/>
                    </a:cubicBezTo>
                    <a:close/>
                    <a:moveTo>
                      <a:pt x="286" y="605"/>
                    </a:moveTo>
                    <a:cubicBezTo>
                      <a:pt x="295" y="614"/>
                      <a:pt x="295" y="614"/>
                      <a:pt x="304" y="614"/>
                    </a:cubicBezTo>
                    <a:cubicBezTo>
                      <a:pt x="295" y="614"/>
                      <a:pt x="295" y="623"/>
                      <a:pt x="286" y="623"/>
                    </a:cubicBezTo>
                    <a:lnTo>
                      <a:pt x="286" y="605"/>
                    </a:lnTo>
                    <a:close/>
                    <a:moveTo>
                      <a:pt x="166" y="356"/>
                    </a:moveTo>
                    <a:lnTo>
                      <a:pt x="166" y="356"/>
                    </a:lnTo>
                    <a:cubicBezTo>
                      <a:pt x="161" y="373"/>
                      <a:pt x="160" y="394"/>
                      <a:pt x="152" y="408"/>
                    </a:cubicBezTo>
                    <a:cubicBezTo>
                      <a:pt x="143" y="453"/>
                      <a:pt x="143" y="489"/>
                      <a:pt x="143" y="533"/>
                    </a:cubicBezTo>
                    <a:cubicBezTo>
                      <a:pt x="134" y="542"/>
                      <a:pt x="134" y="551"/>
                      <a:pt x="134" y="560"/>
                    </a:cubicBezTo>
                    <a:cubicBezTo>
                      <a:pt x="126" y="587"/>
                      <a:pt x="117" y="623"/>
                      <a:pt x="108" y="658"/>
                    </a:cubicBezTo>
                    <a:cubicBezTo>
                      <a:pt x="108" y="547"/>
                      <a:pt x="133" y="443"/>
                      <a:pt x="166" y="356"/>
                    </a:cubicBezTo>
                    <a:close/>
                    <a:moveTo>
                      <a:pt x="527" y="417"/>
                    </a:moveTo>
                    <a:cubicBezTo>
                      <a:pt x="518" y="516"/>
                      <a:pt x="518" y="614"/>
                      <a:pt x="509" y="712"/>
                    </a:cubicBezTo>
                    <a:cubicBezTo>
                      <a:pt x="509" y="703"/>
                      <a:pt x="509" y="694"/>
                      <a:pt x="509" y="685"/>
                    </a:cubicBezTo>
                    <a:cubicBezTo>
                      <a:pt x="509" y="587"/>
                      <a:pt x="509" y="498"/>
                      <a:pt x="527" y="417"/>
                    </a:cubicBezTo>
                    <a:close/>
                    <a:moveTo>
                      <a:pt x="170" y="792"/>
                    </a:moveTo>
                    <a:cubicBezTo>
                      <a:pt x="179" y="801"/>
                      <a:pt x="179" y="801"/>
                      <a:pt x="188" y="810"/>
                    </a:cubicBezTo>
                    <a:lnTo>
                      <a:pt x="188" y="828"/>
                    </a:lnTo>
                    <a:cubicBezTo>
                      <a:pt x="170" y="890"/>
                      <a:pt x="161" y="953"/>
                      <a:pt x="143" y="1015"/>
                    </a:cubicBezTo>
                    <a:cubicBezTo>
                      <a:pt x="143" y="1015"/>
                      <a:pt x="143" y="1006"/>
                      <a:pt x="143" y="1006"/>
                    </a:cubicBezTo>
                    <a:cubicBezTo>
                      <a:pt x="143" y="935"/>
                      <a:pt x="161" y="863"/>
                      <a:pt x="170" y="792"/>
                    </a:cubicBezTo>
                    <a:close/>
                    <a:moveTo>
                      <a:pt x="295" y="828"/>
                    </a:moveTo>
                    <a:cubicBezTo>
                      <a:pt x="295" y="899"/>
                      <a:pt x="286" y="962"/>
                      <a:pt x="286" y="1024"/>
                    </a:cubicBezTo>
                    <a:lnTo>
                      <a:pt x="286" y="837"/>
                    </a:lnTo>
                    <a:cubicBezTo>
                      <a:pt x="286" y="837"/>
                      <a:pt x="295" y="837"/>
                      <a:pt x="295" y="828"/>
                    </a:cubicBezTo>
                    <a:close/>
                    <a:moveTo>
                      <a:pt x="697" y="507"/>
                    </a:moveTo>
                    <a:cubicBezTo>
                      <a:pt x="697" y="524"/>
                      <a:pt x="705" y="551"/>
                      <a:pt x="705" y="569"/>
                    </a:cubicBezTo>
                    <a:cubicBezTo>
                      <a:pt x="697" y="578"/>
                      <a:pt x="697" y="587"/>
                      <a:pt x="697" y="596"/>
                    </a:cubicBezTo>
                    <a:cubicBezTo>
                      <a:pt x="670" y="739"/>
                      <a:pt x="652" y="890"/>
                      <a:pt x="652" y="1033"/>
                    </a:cubicBezTo>
                    <a:cubicBezTo>
                      <a:pt x="652" y="1042"/>
                      <a:pt x="652" y="1042"/>
                      <a:pt x="652" y="1042"/>
                    </a:cubicBezTo>
                    <a:cubicBezTo>
                      <a:pt x="643" y="881"/>
                      <a:pt x="661" y="721"/>
                      <a:pt x="688" y="560"/>
                    </a:cubicBezTo>
                    <a:cubicBezTo>
                      <a:pt x="688" y="542"/>
                      <a:pt x="697" y="524"/>
                      <a:pt x="697" y="507"/>
                    </a:cubicBezTo>
                    <a:close/>
                    <a:moveTo>
                      <a:pt x="768" y="988"/>
                    </a:moveTo>
                    <a:cubicBezTo>
                      <a:pt x="768" y="1006"/>
                      <a:pt x="759" y="1024"/>
                      <a:pt x="759" y="1042"/>
                    </a:cubicBezTo>
                    <a:cubicBezTo>
                      <a:pt x="759" y="1042"/>
                      <a:pt x="759" y="1033"/>
                      <a:pt x="759" y="1033"/>
                    </a:cubicBezTo>
                    <a:cubicBezTo>
                      <a:pt x="759" y="1033"/>
                      <a:pt x="759" y="1033"/>
                      <a:pt x="759" y="1024"/>
                    </a:cubicBezTo>
                    <a:cubicBezTo>
                      <a:pt x="759" y="1015"/>
                      <a:pt x="768" y="997"/>
                      <a:pt x="768" y="988"/>
                    </a:cubicBezTo>
                    <a:close/>
                    <a:moveTo>
                      <a:pt x="741" y="1310"/>
                    </a:moveTo>
                    <a:cubicBezTo>
                      <a:pt x="741" y="1319"/>
                      <a:pt x="741" y="1336"/>
                      <a:pt x="732" y="1345"/>
                    </a:cubicBezTo>
                    <a:cubicBezTo>
                      <a:pt x="741" y="1328"/>
                      <a:pt x="741" y="1319"/>
                      <a:pt x="741" y="1310"/>
                    </a:cubicBezTo>
                    <a:close/>
                    <a:moveTo>
                      <a:pt x="1294" y="1318"/>
                    </a:moveTo>
                    <a:lnTo>
                      <a:pt x="1250" y="1791"/>
                    </a:lnTo>
                    <a:cubicBezTo>
                      <a:pt x="1250" y="1791"/>
                      <a:pt x="1250" y="1782"/>
                      <a:pt x="1250" y="1782"/>
                    </a:cubicBezTo>
                    <a:cubicBezTo>
                      <a:pt x="1259" y="1631"/>
                      <a:pt x="1276" y="1470"/>
                      <a:pt x="1294" y="1318"/>
                    </a:cubicBezTo>
                    <a:close/>
                    <a:moveTo>
                      <a:pt x="634" y="1443"/>
                    </a:moveTo>
                    <a:cubicBezTo>
                      <a:pt x="625" y="1604"/>
                      <a:pt x="616" y="1756"/>
                      <a:pt x="607" y="1916"/>
                    </a:cubicBezTo>
                    <a:cubicBezTo>
                      <a:pt x="607" y="1836"/>
                      <a:pt x="607" y="1764"/>
                      <a:pt x="598" y="1684"/>
                    </a:cubicBezTo>
                    <a:lnTo>
                      <a:pt x="634" y="1443"/>
                    </a:lnTo>
                    <a:close/>
                    <a:moveTo>
                      <a:pt x="456" y="1720"/>
                    </a:moveTo>
                    <a:cubicBezTo>
                      <a:pt x="456" y="1782"/>
                      <a:pt x="465" y="1854"/>
                      <a:pt x="465" y="1925"/>
                    </a:cubicBezTo>
                    <a:lnTo>
                      <a:pt x="456" y="1987"/>
                    </a:lnTo>
                    <a:cubicBezTo>
                      <a:pt x="456" y="1979"/>
                      <a:pt x="456" y="1970"/>
                      <a:pt x="456" y="1961"/>
                    </a:cubicBezTo>
                    <a:cubicBezTo>
                      <a:pt x="456" y="1880"/>
                      <a:pt x="456" y="1800"/>
                      <a:pt x="456" y="1720"/>
                    </a:cubicBezTo>
                    <a:close/>
                    <a:moveTo>
                      <a:pt x="304" y="1925"/>
                    </a:moveTo>
                    <a:cubicBezTo>
                      <a:pt x="304" y="1970"/>
                      <a:pt x="304" y="2005"/>
                      <a:pt x="304" y="2041"/>
                    </a:cubicBezTo>
                    <a:cubicBezTo>
                      <a:pt x="304" y="2023"/>
                      <a:pt x="295" y="2014"/>
                      <a:pt x="295" y="1996"/>
                    </a:cubicBezTo>
                    <a:cubicBezTo>
                      <a:pt x="286" y="1979"/>
                      <a:pt x="286" y="1952"/>
                      <a:pt x="286" y="1934"/>
                    </a:cubicBezTo>
                    <a:lnTo>
                      <a:pt x="304" y="1925"/>
                    </a:lnTo>
                    <a:close/>
                    <a:moveTo>
                      <a:pt x="902" y="1238"/>
                    </a:moveTo>
                    <a:lnTo>
                      <a:pt x="902" y="1238"/>
                    </a:lnTo>
                    <a:cubicBezTo>
                      <a:pt x="875" y="1538"/>
                      <a:pt x="849" y="1838"/>
                      <a:pt x="831" y="2138"/>
                    </a:cubicBezTo>
                    <a:lnTo>
                      <a:pt x="831" y="2138"/>
                    </a:lnTo>
                    <a:cubicBezTo>
                      <a:pt x="840" y="1859"/>
                      <a:pt x="857" y="1580"/>
                      <a:pt x="875" y="1301"/>
                    </a:cubicBezTo>
                    <a:cubicBezTo>
                      <a:pt x="884" y="1283"/>
                      <a:pt x="893" y="1265"/>
                      <a:pt x="902" y="1238"/>
                    </a:cubicBezTo>
                    <a:close/>
                    <a:moveTo>
                      <a:pt x="982" y="1934"/>
                    </a:moveTo>
                    <a:lnTo>
                      <a:pt x="982" y="1943"/>
                    </a:lnTo>
                    <a:cubicBezTo>
                      <a:pt x="982" y="2023"/>
                      <a:pt x="973" y="2095"/>
                      <a:pt x="973" y="2175"/>
                    </a:cubicBezTo>
                    <a:cubicBezTo>
                      <a:pt x="973" y="2175"/>
                      <a:pt x="964" y="2175"/>
                      <a:pt x="964" y="2184"/>
                    </a:cubicBezTo>
                    <a:cubicBezTo>
                      <a:pt x="964" y="2103"/>
                      <a:pt x="973" y="2014"/>
                      <a:pt x="982" y="1934"/>
                    </a:cubicBezTo>
                    <a:close/>
                    <a:moveTo>
                      <a:pt x="322" y="2300"/>
                    </a:moveTo>
                    <a:cubicBezTo>
                      <a:pt x="331" y="2300"/>
                      <a:pt x="331" y="2309"/>
                      <a:pt x="331" y="2309"/>
                    </a:cubicBezTo>
                    <a:cubicBezTo>
                      <a:pt x="331" y="2318"/>
                      <a:pt x="331" y="2318"/>
                      <a:pt x="331" y="2326"/>
                    </a:cubicBezTo>
                    <a:cubicBezTo>
                      <a:pt x="331" y="2318"/>
                      <a:pt x="331" y="2309"/>
                      <a:pt x="322" y="2300"/>
                    </a:cubicBezTo>
                    <a:close/>
                    <a:moveTo>
                      <a:pt x="423" y="0"/>
                    </a:moveTo>
                    <a:cubicBezTo>
                      <a:pt x="400" y="0"/>
                      <a:pt x="378" y="2"/>
                      <a:pt x="358" y="7"/>
                    </a:cubicBezTo>
                    <a:cubicBezTo>
                      <a:pt x="277" y="34"/>
                      <a:pt x="206" y="87"/>
                      <a:pt x="143" y="177"/>
                    </a:cubicBezTo>
                    <a:cubicBezTo>
                      <a:pt x="54" y="310"/>
                      <a:pt x="10" y="471"/>
                      <a:pt x="1" y="676"/>
                    </a:cubicBezTo>
                    <a:cubicBezTo>
                      <a:pt x="1" y="801"/>
                      <a:pt x="10" y="926"/>
                      <a:pt x="19" y="1042"/>
                    </a:cubicBezTo>
                    <a:cubicBezTo>
                      <a:pt x="27" y="1086"/>
                      <a:pt x="27" y="1131"/>
                      <a:pt x="36" y="1176"/>
                    </a:cubicBezTo>
                    <a:cubicBezTo>
                      <a:pt x="36" y="1211"/>
                      <a:pt x="36" y="1247"/>
                      <a:pt x="36" y="1292"/>
                    </a:cubicBezTo>
                    <a:cubicBezTo>
                      <a:pt x="45" y="1408"/>
                      <a:pt x="54" y="1532"/>
                      <a:pt x="81" y="1657"/>
                    </a:cubicBezTo>
                    <a:cubicBezTo>
                      <a:pt x="99" y="1782"/>
                      <a:pt x="143" y="1907"/>
                      <a:pt x="197" y="2023"/>
                    </a:cubicBezTo>
                    <a:cubicBezTo>
                      <a:pt x="197" y="2086"/>
                      <a:pt x="206" y="2148"/>
                      <a:pt x="215" y="2219"/>
                    </a:cubicBezTo>
                    <a:cubicBezTo>
                      <a:pt x="224" y="2300"/>
                      <a:pt x="242" y="2398"/>
                      <a:pt x="286" y="2478"/>
                    </a:cubicBezTo>
                    <a:cubicBezTo>
                      <a:pt x="295" y="2487"/>
                      <a:pt x="304" y="2496"/>
                      <a:pt x="313" y="2505"/>
                    </a:cubicBezTo>
                    <a:lnTo>
                      <a:pt x="331" y="2505"/>
                    </a:lnTo>
                    <a:cubicBezTo>
                      <a:pt x="336" y="2508"/>
                      <a:pt x="341" y="2509"/>
                      <a:pt x="346" y="2509"/>
                    </a:cubicBezTo>
                    <a:cubicBezTo>
                      <a:pt x="358" y="2509"/>
                      <a:pt x="369" y="2502"/>
                      <a:pt x="375" y="2496"/>
                    </a:cubicBezTo>
                    <a:cubicBezTo>
                      <a:pt x="384" y="2487"/>
                      <a:pt x="393" y="2469"/>
                      <a:pt x="393" y="2451"/>
                    </a:cubicBezTo>
                    <a:lnTo>
                      <a:pt x="411" y="2451"/>
                    </a:lnTo>
                    <a:cubicBezTo>
                      <a:pt x="417" y="2458"/>
                      <a:pt x="428" y="2464"/>
                      <a:pt x="440" y="2464"/>
                    </a:cubicBezTo>
                    <a:cubicBezTo>
                      <a:pt x="445" y="2464"/>
                      <a:pt x="450" y="2463"/>
                      <a:pt x="456" y="2460"/>
                    </a:cubicBezTo>
                    <a:cubicBezTo>
                      <a:pt x="456" y="2469"/>
                      <a:pt x="456" y="2469"/>
                      <a:pt x="465" y="2478"/>
                    </a:cubicBezTo>
                    <a:cubicBezTo>
                      <a:pt x="465" y="2505"/>
                      <a:pt x="473" y="2514"/>
                      <a:pt x="491" y="2523"/>
                    </a:cubicBezTo>
                    <a:cubicBezTo>
                      <a:pt x="491" y="2532"/>
                      <a:pt x="500" y="2532"/>
                      <a:pt x="509" y="2532"/>
                    </a:cubicBezTo>
                    <a:cubicBezTo>
                      <a:pt x="512" y="2533"/>
                      <a:pt x="516" y="2534"/>
                      <a:pt x="520" y="2534"/>
                    </a:cubicBezTo>
                    <a:cubicBezTo>
                      <a:pt x="536" y="2534"/>
                      <a:pt x="555" y="2519"/>
                      <a:pt x="563" y="2505"/>
                    </a:cubicBezTo>
                    <a:cubicBezTo>
                      <a:pt x="572" y="2487"/>
                      <a:pt x="572" y="2460"/>
                      <a:pt x="554" y="2451"/>
                    </a:cubicBezTo>
                    <a:cubicBezTo>
                      <a:pt x="554" y="2442"/>
                      <a:pt x="554" y="2434"/>
                      <a:pt x="554" y="2425"/>
                    </a:cubicBezTo>
                    <a:cubicBezTo>
                      <a:pt x="563" y="2425"/>
                      <a:pt x="572" y="2434"/>
                      <a:pt x="581" y="2434"/>
                    </a:cubicBezTo>
                    <a:cubicBezTo>
                      <a:pt x="581" y="2434"/>
                      <a:pt x="589" y="2425"/>
                      <a:pt x="589" y="2425"/>
                    </a:cubicBezTo>
                    <a:cubicBezTo>
                      <a:pt x="589" y="2425"/>
                      <a:pt x="589" y="2425"/>
                      <a:pt x="589" y="2434"/>
                    </a:cubicBezTo>
                    <a:cubicBezTo>
                      <a:pt x="598" y="2442"/>
                      <a:pt x="607" y="2451"/>
                      <a:pt x="616" y="2451"/>
                    </a:cubicBezTo>
                    <a:cubicBezTo>
                      <a:pt x="623" y="2458"/>
                      <a:pt x="629" y="2464"/>
                      <a:pt x="638" y="2464"/>
                    </a:cubicBezTo>
                    <a:cubicBezTo>
                      <a:pt x="642" y="2464"/>
                      <a:pt x="647" y="2463"/>
                      <a:pt x="652" y="2460"/>
                    </a:cubicBezTo>
                    <a:cubicBezTo>
                      <a:pt x="661" y="2460"/>
                      <a:pt x="670" y="2451"/>
                      <a:pt x="679" y="2451"/>
                    </a:cubicBezTo>
                    <a:lnTo>
                      <a:pt x="697" y="2451"/>
                    </a:lnTo>
                    <a:cubicBezTo>
                      <a:pt x="723" y="2451"/>
                      <a:pt x="750" y="2434"/>
                      <a:pt x="750" y="2407"/>
                    </a:cubicBezTo>
                    <a:lnTo>
                      <a:pt x="750" y="2389"/>
                    </a:lnTo>
                    <a:cubicBezTo>
                      <a:pt x="759" y="2398"/>
                      <a:pt x="759" y="2398"/>
                      <a:pt x="768" y="2398"/>
                    </a:cubicBezTo>
                    <a:cubicBezTo>
                      <a:pt x="786" y="2398"/>
                      <a:pt x="804" y="2389"/>
                      <a:pt x="812" y="2371"/>
                    </a:cubicBezTo>
                    <a:cubicBezTo>
                      <a:pt x="812" y="2389"/>
                      <a:pt x="821" y="2407"/>
                      <a:pt x="830" y="2416"/>
                    </a:cubicBezTo>
                    <a:cubicBezTo>
                      <a:pt x="839" y="2416"/>
                      <a:pt x="839" y="2416"/>
                      <a:pt x="839" y="2425"/>
                    </a:cubicBezTo>
                    <a:cubicBezTo>
                      <a:pt x="845" y="2425"/>
                      <a:pt x="855" y="2429"/>
                      <a:pt x="866" y="2429"/>
                    </a:cubicBezTo>
                    <a:cubicBezTo>
                      <a:pt x="872" y="2429"/>
                      <a:pt x="878" y="2428"/>
                      <a:pt x="884" y="2425"/>
                    </a:cubicBezTo>
                    <a:cubicBezTo>
                      <a:pt x="911" y="2425"/>
                      <a:pt x="920" y="2398"/>
                      <a:pt x="920" y="2371"/>
                    </a:cubicBezTo>
                    <a:cubicBezTo>
                      <a:pt x="920" y="2362"/>
                      <a:pt x="920" y="2362"/>
                      <a:pt x="911" y="2362"/>
                    </a:cubicBezTo>
                    <a:cubicBezTo>
                      <a:pt x="937" y="2353"/>
                      <a:pt x="955" y="2335"/>
                      <a:pt x="955" y="2318"/>
                    </a:cubicBezTo>
                    <a:cubicBezTo>
                      <a:pt x="955" y="2300"/>
                      <a:pt x="955" y="2282"/>
                      <a:pt x="955" y="2264"/>
                    </a:cubicBezTo>
                    <a:lnTo>
                      <a:pt x="964" y="2264"/>
                    </a:lnTo>
                    <a:lnTo>
                      <a:pt x="1000" y="2282"/>
                    </a:lnTo>
                    <a:cubicBezTo>
                      <a:pt x="1004" y="2286"/>
                      <a:pt x="1011" y="2289"/>
                      <a:pt x="1019" y="2289"/>
                    </a:cubicBezTo>
                    <a:cubicBezTo>
                      <a:pt x="1027" y="2289"/>
                      <a:pt x="1036" y="2286"/>
                      <a:pt x="1044" y="2282"/>
                    </a:cubicBezTo>
                    <a:cubicBezTo>
                      <a:pt x="1053" y="2282"/>
                      <a:pt x="1053" y="2273"/>
                      <a:pt x="1062" y="2264"/>
                    </a:cubicBezTo>
                    <a:cubicBezTo>
                      <a:pt x="1071" y="2273"/>
                      <a:pt x="1080" y="2273"/>
                      <a:pt x="1098" y="2273"/>
                    </a:cubicBezTo>
                    <a:cubicBezTo>
                      <a:pt x="1098" y="2291"/>
                      <a:pt x="1107" y="2300"/>
                      <a:pt x="1116" y="2309"/>
                    </a:cubicBezTo>
                    <a:cubicBezTo>
                      <a:pt x="1125" y="2318"/>
                      <a:pt x="1134" y="2318"/>
                      <a:pt x="1143" y="2318"/>
                    </a:cubicBezTo>
                    <a:cubicBezTo>
                      <a:pt x="1169" y="2318"/>
                      <a:pt x="1196" y="2300"/>
                      <a:pt x="1196" y="2273"/>
                    </a:cubicBezTo>
                    <a:lnTo>
                      <a:pt x="1196" y="2193"/>
                    </a:lnTo>
                    <a:cubicBezTo>
                      <a:pt x="1205" y="2210"/>
                      <a:pt x="1223" y="2219"/>
                      <a:pt x="1241" y="2228"/>
                    </a:cubicBezTo>
                    <a:cubicBezTo>
                      <a:pt x="1245" y="2233"/>
                      <a:pt x="1252" y="2235"/>
                      <a:pt x="1260" y="2235"/>
                    </a:cubicBezTo>
                    <a:cubicBezTo>
                      <a:pt x="1267" y="2235"/>
                      <a:pt x="1276" y="2233"/>
                      <a:pt x="1285" y="2228"/>
                    </a:cubicBezTo>
                    <a:cubicBezTo>
                      <a:pt x="1303" y="2219"/>
                      <a:pt x="1312" y="2210"/>
                      <a:pt x="1312" y="2193"/>
                    </a:cubicBezTo>
                    <a:lnTo>
                      <a:pt x="1330" y="2023"/>
                    </a:lnTo>
                    <a:cubicBezTo>
                      <a:pt x="1330" y="2041"/>
                      <a:pt x="1330" y="2059"/>
                      <a:pt x="1330" y="2086"/>
                    </a:cubicBezTo>
                    <a:cubicBezTo>
                      <a:pt x="1330" y="2112"/>
                      <a:pt x="1339" y="2148"/>
                      <a:pt x="1375" y="2166"/>
                    </a:cubicBezTo>
                    <a:cubicBezTo>
                      <a:pt x="1380" y="2176"/>
                      <a:pt x="1391" y="2181"/>
                      <a:pt x="1403" y="2181"/>
                    </a:cubicBezTo>
                    <a:cubicBezTo>
                      <a:pt x="1412" y="2181"/>
                      <a:pt x="1421" y="2179"/>
                      <a:pt x="1428" y="2175"/>
                    </a:cubicBezTo>
                    <a:cubicBezTo>
                      <a:pt x="1446" y="2175"/>
                      <a:pt x="1464" y="2157"/>
                      <a:pt x="1464" y="2130"/>
                    </a:cubicBezTo>
                    <a:cubicBezTo>
                      <a:pt x="1490" y="2130"/>
                      <a:pt x="1517" y="2112"/>
                      <a:pt x="1517" y="2086"/>
                    </a:cubicBezTo>
                    <a:lnTo>
                      <a:pt x="1517" y="2041"/>
                    </a:lnTo>
                    <a:cubicBezTo>
                      <a:pt x="1526" y="2050"/>
                      <a:pt x="1535" y="2059"/>
                      <a:pt x="1544" y="2059"/>
                    </a:cubicBezTo>
                    <a:cubicBezTo>
                      <a:pt x="1549" y="2061"/>
                      <a:pt x="1554" y="2062"/>
                      <a:pt x="1560" y="2062"/>
                    </a:cubicBezTo>
                    <a:cubicBezTo>
                      <a:pt x="1575" y="2062"/>
                      <a:pt x="1591" y="2054"/>
                      <a:pt x="1598" y="2041"/>
                    </a:cubicBezTo>
                    <a:cubicBezTo>
                      <a:pt x="1615" y="2023"/>
                      <a:pt x="1624" y="1996"/>
                      <a:pt x="1633" y="1970"/>
                    </a:cubicBezTo>
                    <a:cubicBezTo>
                      <a:pt x="1633" y="1979"/>
                      <a:pt x="1642" y="1987"/>
                      <a:pt x="1651" y="1987"/>
                    </a:cubicBezTo>
                    <a:cubicBezTo>
                      <a:pt x="1660" y="1996"/>
                      <a:pt x="1669" y="1996"/>
                      <a:pt x="1678" y="1996"/>
                    </a:cubicBezTo>
                    <a:cubicBezTo>
                      <a:pt x="1705" y="1996"/>
                      <a:pt x="1722" y="1979"/>
                      <a:pt x="1722" y="1952"/>
                    </a:cubicBezTo>
                    <a:cubicBezTo>
                      <a:pt x="1722" y="1934"/>
                      <a:pt x="1722" y="1916"/>
                      <a:pt x="1722" y="1907"/>
                    </a:cubicBezTo>
                    <a:cubicBezTo>
                      <a:pt x="1731" y="1907"/>
                      <a:pt x="1740" y="1916"/>
                      <a:pt x="1749" y="1916"/>
                    </a:cubicBezTo>
                    <a:cubicBezTo>
                      <a:pt x="1776" y="1907"/>
                      <a:pt x="1794" y="1889"/>
                      <a:pt x="1794" y="1871"/>
                    </a:cubicBezTo>
                    <a:cubicBezTo>
                      <a:pt x="1803" y="1863"/>
                      <a:pt x="1803" y="1854"/>
                      <a:pt x="1803" y="1845"/>
                    </a:cubicBezTo>
                    <a:cubicBezTo>
                      <a:pt x="1803" y="1845"/>
                      <a:pt x="1812" y="1854"/>
                      <a:pt x="1812" y="1863"/>
                    </a:cubicBezTo>
                    <a:lnTo>
                      <a:pt x="1821" y="1863"/>
                    </a:lnTo>
                    <a:cubicBezTo>
                      <a:pt x="1829" y="1871"/>
                      <a:pt x="1847" y="1871"/>
                      <a:pt x="1856" y="1871"/>
                    </a:cubicBezTo>
                    <a:cubicBezTo>
                      <a:pt x="1883" y="1871"/>
                      <a:pt x="1901" y="1845"/>
                      <a:pt x="1901" y="1818"/>
                    </a:cubicBezTo>
                    <a:cubicBezTo>
                      <a:pt x="1901" y="1809"/>
                      <a:pt x="1892" y="1800"/>
                      <a:pt x="1892" y="1800"/>
                    </a:cubicBezTo>
                    <a:cubicBezTo>
                      <a:pt x="1892" y="1782"/>
                      <a:pt x="1892" y="1773"/>
                      <a:pt x="1892" y="1756"/>
                    </a:cubicBezTo>
                    <a:cubicBezTo>
                      <a:pt x="1910" y="1756"/>
                      <a:pt x="1928" y="1747"/>
                      <a:pt x="1937" y="1729"/>
                    </a:cubicBezTo>
                    <a:cubicBezTo>
                      <a:pt x="1937" y="1738"/>
                      <a:pt x="1945" y="1747"/>
                      <a:pt x="1954" y="1756"/>
                    </a:cubicBezTo>
                    <a:cubicBezTo>
                      <a:pt x="1963" y="1764"/>
                      <a:pt x="1972" y="1764"/>
                      <a:pt x="1990" y="1764"/>
                    </a:cubicBezTo>
                    <a:cubicBezTo>
                      <a:pt x="2017" y="1756"/>
                      <a:pt x="2035" y="1738"/>
                      <a:pt x="2026" y="1711"/>
                    </a:cubicBezTo>
                    <a:cubicBezTo>
                      <a:pt x="2026" y="1702"/>
                      <a:pt x="2026" y="1693"/>
                      <a:pt x="2026" y="1684"/>
                    </a:cubicBezTo>
                    <a:cubicBezTo>
                      <a:pt x="2035" y="1684"/>
                      <a:pt x="2044" y="1684"/>
                      <a:pt x="2053" y="1693"/>
                    </a:cubicBezTo>
                    <a:cubicBezTo>
                      <a:pt x="2079" y="1693"/>
                      <a:pt x="2097" y="1666"/>
                      <a:pt x="2097" y="1640"/>
                    </a:cubicBezTo>
                    <a:cubicBezTo>
                      <a:pt x="2097" y="1595"/>
                      <a:pt x="2106" y="1559"/>
                      <a:pt x="2106" y="1515"/>
                    </a:cubicBezTo>
                    <a:lnTo>
                      <a:pt x="2124" y="1318"/>
                    </a:lnTo>
                    <a:cubicBezTo>
                      <a:pt x="2133" y="1372"/>
                      <a:pt x="2133" y="1417"/>
                      <a:pt x="2133" y="1461"/>
                    </a:cubicBezTo>
                    <a:cubicBezTo>
                      <a:pt x="2142" y="1488"/>
                      <a:pt x="2160" y="1506"/>
                      <a:pt x="2186" y="1515"/>
                    </a:cubicBezTo>
                    <a:cubicBezTo>
                      <a:pt x="2213" y="1515"/>
                      <a:pt x="2231" y="1488"/>
                      <a:pt x="2231" y="1461"/>
                    </a:cubicBezTo>
                    <a:cubicBezTo>
                      <a:pt x="2249" y="1265"/>
                      <a:pt x="2267" y="1060"/>
                      <a:pt x="2276" y="855"/>
                    </a:cubicBezTo>
                    <a:cubicBezTo>
                      <a:pt x="2276" y="828"/>
                      <a:pt x="2258" y="810"/>
                      <a:pt x="2231" y="810"/>
                    </a:cubicBezTo>
                    <a:cubicBezTo>
                      <a:pt x="2226" y="808"/>
                      <a:pt x="2221" y="808"/>
                      <a:pt x="2217" y="808"/>
                    </a:cubicBezTo>
                    <a:cubicBezTo>
                      <a:pt x="2198" y="808"/>
                      <a:pt x="2185" y="822"/>
                      <a:pt x="2177" y="837"/>
                    </a:cubicBezTo>
                    <a:cubicBezTo>
                      <a:pt x="2177" y="828"/>
                      <a:pt x="2177" y="819"/>
                      <a:pt x="2177" y="810"/>
                    </a:cubicBezTo>
                    <a:cubicBezTo>
                      <a:pt x="2168" y="792"/>
                      <a:pt x="2151" y="765"/>
                      <a:pt x="2124" y="765"/>
                    </a:cubicBezTo>
                    <a:cubicBezTo>
                      <a:pt x="2097" y="765"/>
                      <a:pt x="2079" y="792"/>
                      <a:pt x="2079" y="810"/>
                    </a:cubicBezTo>
                    <a:lnTo>
                      <a:pt x="2079" y="837"/>
                    </a:lnTo>
                    <a:cubicBezTo>
                      <a:pt x="2070" y="819"/>
                      <a:pt x="2070" y="801"/>
                      <a:pt x="2061" y="783"/>
                    </a:cubicBezTo>
                    <a:cubicBezTo>
                      <a:pt x="2061" y="756"/>
                      <a:pt x="2035" y="739"/>
                      <a:pt x="2008" y="739"/>
                    </a:cubicBezTo>
                    <a:cubicBezTo>
                      <a:pt x="1990" y="747"/>
                      <a:pt x="1981" y="756"/>
                      <a:pt x="1972" y="765"/>
                    </a:cubicBezTo>
                    <a:cubicBezTo>
                      <a:pt x="1972" y="765"/>
                      <a:pt x="1963" y="756"/>
                      <a:pt x="1954" y="756"/>
                    </a:cubicBezTo>
                    <a:cubicBezTo>
                      <a:pt x="1937" y="765"/>
                      <a:pt x="1919" y="774"/>
                      <a:pt x="1910" y="801"/>
                    </a:cubicBezTo>
                    <a:cubicBezTo>
                      <a:pt x="1903" y="788"/>
                      <a:pt x="1892" y="780"/>
                      <a:pt x="1879" y="780"/>
                    </a:cubicBezTo>
                    <a:cubicBezTo>
                      <a:pt x="1875" y="780"/>
                      <a:pt x="1870" y="781"/>
                      <a:pt x="1865" y="783"/>
                    </a:cubicBezTo>
                    <a:cubicBezTo>
                      <a:pt x="1838" y="783"/>
                      <a:pt x="1821" y="810"/>
                      <a:pt x="1821" y="837"/>
                    </a:cubicBezTo>
                    <a:cubicBezTo>
                      <a:pt x="1829" y="846"/>
                      <a:pt x="1829" y="855"/>
                      <a:pt x="1829" y="855"/>
                    </a:cubicBezTo>
                    <a:lnTo>
                      <a:pt x="1803" y="855"/>
                    </a:lnTo>
                    <a:lnTo>
                      <a:pt x="1803" y="819"/>
                    </a:lnTo>
                    <a:cubicBezTo>
                      <a:pt x="1803" y="796"/>
                      <a:pt x="1783" y="772"/>
                      <a:pt x="1760" y="772"/>
                    </a:cubicBezTo>
                    <a:cubicBezTo>
                      <a:pt x="1756" y="772"/>
                      <a:pt x="1753" y="773"/>
                      <a:pt x="1749" y="774"/>
                    </a:cubicBezTo>
                    <a:cubicBezTo>
                      <a:pt x="1722" y="774"/>
                      <a:pt x="1705" y="801"/>
                      <a:pt x="1705" y="828"/>
                    </a:cubicBezTo>
                    <a:lnTo>
                      <a:pt x="1705" y="881"/>
                    </a:lnTo>
                    <a:cubicBezTo>
                      <a:pt x="1696" y="881"/>
                      <a:pt x="1687" y="872"/>
                      <a:pt x="1678" y="872"/>
                    </a:cubicBezTo>
                    <a:cubicBezTo>
                      <a:pt x="1660" y="872"/>
                      <a:pt x="1642" y="881"/>
                      <a:pt x="1633" y="890"/>
                    </a:cubicBezTo>
                    <a:cubicBezTo>
                      <a:pt x="1633" y="872"/>
                      <a:pt x="1615" y="863"/>
                      <a:pt x="1589" y="863"/>
                    </a:cubicBezTo>
                    <a:cubicBezTo>
                      <a:pt x="1562" y="863"/>
                      <a:pt x="1544" y="881"/>
                      <a:pt x="1544" y="908"/>
                    </a:cubicBezTo>
                    <a:cubicBezTo>
                      <a:pt x="1544" y="935"/>
                      <a:pt x="1544" y="953"/>
                      <a:pt x="1544" y="979"/>
                    </a:cubicBezTo>
                    <a:cubicBezTo>
                      <a:pt x="1535" y="970"/>
                      <a:pt x="1526" y="962"/>
                      <a:pt x="1517" y="962"/>
                    </a:cubicBezTo>
                    <a:cubicBezTo>
                      <a:pt x="1499" y="962"/>
                      <a:pt x="1482" y="962"/>
                      <a:pt x="1473" y="970"/>
                    </a:cubicBezTo>
                    <a:cubicBezTo>
                      <a:pt x="1464" y="953"/>
                      <a:pt x="1446" y="944"/>
                      <a:pt x="1428" y="944"/>
                    </a:cubicBezTo>
                    <a:cubicBezTo>
                      <a:pt x="1401" y="944"/>
                      <a:pt x="1375" y="970"/>
                      <a:pt x="1375" y="997"/>
                    </a:cubicBezTo>
                    <a:cubicBezTo>
                      <a:pt x="1375" y="1006"/>
                      <a:pt x="1375" y="1024"/>
                      <a:pt x="1375" y="1042"/>
                    </a:cubicBezTo>
                    <a:cubicBezTo>
                      <a:pt x="1370" y="1040"/>
                      <a:pt x="1365" y="1038"/>
                      <a:pt x="1360" y="1038"/>
                    </a:cubicBezTo>
                    <a:cubicBezTo>
                      <a:pt x="1344" y="1038"/>
                      <a:pt x="1328" y="1049"/>
                      <a:pt x="1321" y="1069"/>
                    </a:cubicBezTo>
                    <a:cubicBezTo>
                      <a:pt x="1321" y="1078"/>
                      <a:pt x="1312" y="1086"/>
                      <a:pt x="1312" y="1086"/>
                    </a:cubicBezTo>
                    <a:cubicBezTo>
                      <a:pt x="1303" y="1078"/>
                      <a:pt x="1285" y="1078"/>
                      <a:pt x="1276" y="1078"/>
                    </a:cubicBezTo>
                    <a:cubicBezTo>
                      <a:pt x="1259" y="1078"/>
                      <a:pt x="1232" y="1095"/>
                      <a:pt x="1223" y="1131"/>
                    </a:cubicBezTo>
                    <a:cubicBezTo>
                      <a:pt x="1223" y="1140"/>
                      <a:pt x="1223" y="1140"/>
                      <a:pt x="1223" y="1149"/>
                    </a:cubicBezTo>
                    <a:cubicBezTo>
                      <a:pt x="1214" y="1149"/>
                      <a:pt x="1205" y="1140"/>
                      <a:pt x="1196" y="1140"/>
                    </a:cubicBezTo>
                    <a:cubicBezTo>
                      <a:pt x="1169" y="1140"/>
                      <a:pt x="1143" y="1158"/>
                      <a:pt x="1143" y="1185"/>
                    </a:cubicBezTo>
                    <a:cubicBezTo>
                      <a:pt x="1134" y="1372"/>
                      <a:pt x="1107" y="1559"/>
                      <a:pt x="1089" y="1738"/>
                    </a:cubicBezTo>
                    <a:cubicBezTo>
                      <a:pt x="1098" y="1568"/>
                      <a:pt x="1107" y="1390"/>
                      <a:pt x="1107" y="1211"/>
                    </a:cubicBezTo>
                    <a:cubicBezTo>
                      <a:pt x="1107" y="1185"/>
                      <a:pt x="1089" y="1158"/>
                      <a:pt x="1062" y="1158"/>
                    </a:cubicBezTo>
                    <a:cubicBezTo>
                      <a:pt x="1044" y="1158"/>
                      <a:pt x="1036" y="1167"/>
                      <a:pt x="1027" y="1176"/>
                    </a:cubicBezTo>
                    <a:cubicBezTo>
                      <a:pt x="1018" y="1167"/>
                      <a:pt x="1009" y="1158"/>
                      <a:pt x="991" y="1158"/>
                    </a:cubicBezTo>
                    <a:cubicBezTo>
                      <a:pt x="973" y="1158"/>
                      <a:pt x="955" y="1167"/>
                      <a:pt x="946" y="1185"/>
                    </a:cubicBezTo>
                    <a:cubicBezTo>
                      <a:pt x="937" y="1185"/>
                      <a:pt x="928" y="1194"/>
                      <a:pt x="920" y="1202"/>
                    </a:cubicBezTo>
                    <a:cubicBezTo>
                      <a:pt x="964" y="1069"/>
                      <a:pt x="973" y="926"/>
                      <a:pt x="946" y="792"/>
                    </a:cubicBezTo>
                    <a:cubicBezTo>
                      <a:pt x="973" y="792"/>
                      <a:pt x="991" y="765"/>
                      <a:pt x="991" y="739"/>
                    </a:cubicBezTo>
                    <a:cubicBezTo>
                      <a:pt x="991" y="551"/>
                      <a:pt x="928" y="355"/>
                      <a:pt x="812" y="194"/>
                    </a:cubicBezTo>
                    <a:cubicBezTo>
                      <a:pt x="795" y="177"/>
                      <a:pt x="777" y="177"/>
                      <a:pt x="759" y="177"/>
                    </a:cubicBezTo>
                    <a:cubicBezTo>
                      <a:pt x="723" y="132"/>
                      <a:pt x="679" y="87"/>
                      <a:pt x="625" y="61"/>
                    </a:cubicBezTo>
                    <a:cubicBezTo>
                      <a:pt x="625" y="52"/>
                      <a:pt x="616" y="52"/>
                      <a:pt x="616" y="52"/>
                    </a:cubicBezTo>
                    <a:cubicBezTo>
                      <a:pt x="557" y="19"/>
                      <a:pt x="487" y="0"/>
                      <a:pt x="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20"/>
            <p:cNvGrpSpPr/>
            <p:nvPr/>
          </p:nvGrpSpPr>
          <p:grpSpPr>
            <a:xfrm rot="843436">
              <a:off x="4463878" y="4936577"/>
              <a:ext cx="293928" cy="306350"/>
              <a:chOff x="8882429" y="337223"/>
              <a:chExt cx="277900" cy="289645"/>
            </a:xfrm>
          </p:grpSpPr>
          <p:sp>
            <p:nvSpPr>
              <p:cNvPr id="252" name="Google Shape;252;p20"/>
              <p:cNvSpPr/>
              <p:nvPr/>
            </p:nvSpPr>
            <p:spPr>
              <a:xfrm>
                <a:off x="8882429" y="337223"/>
                <a:ext cx="277900" cy="289645"/>
              </a:xfrm>
              <a:custGeom>
                <a:avLst/>
                <a:gdLst/>
                <a:ahLst/>
                <a:cxnLst/>
                <a:rect l="l" t="t" r="r" b="b"/>
                <a:pathLst>
                  <a:path w="2579" h="2688" extrusionOk="0">
                    <a:moveTo>
                      <a:pt x="548" y="97"/>
                    </a:moveTo>
                    <a:cubicBezTo>
                      <a:pt x="578" y="97"/>
                      <a:pt x="610" y="101"/>
                      <a:pt x="642" y="109"/>
                    </a:cubicBezTo>
                    <a:cubicBezTo>
                      <a:pt x="687" y="127"/>
                      <a:pt x="732" y="145"/>
                      <a:pt x="767" y="163"/>
                    </a:cubicBezTo>
                    <a:cubicBezTo>
                      <a:pt x="946" y="270"/>
                      <a:pt x="1053" y="484"/>
                      <a:pt x="1079" y="671"/>
                    </a:cubicBezTo>
                    <a:cubicBezTo>
                      <a:pt x="1124" y="930"/>
                      <a:pt x="1071" y="1206"/>
                      <a:pt x="1017" y="1447"/>
                    </a:cubicBezTo>
                    <a:cubicBezTo>
                      <a:pt x="1008" y="1474"/>
                      <a:pt x="1017" y="1492"/>
                      <a:pt x="1044" y="1501"/>
                    </a:cubicBezTo>
                    <a:cubicBezTo>
                      <a:pt x="1051" y="1507"/>
                      <a:pt x="1059" y="1510"/>
                      <a:pt x="1067" y="1510"/>
                    </a:cubicBezTo>
                    <a:cubicBezTo>
                      <a:pt x="1079" y="1510"/>
                      <a:pt x="1092" y="1503"/>
                      <a:pt x="1097" y="1492"/>
                    </a:cubicBezTo>
                    <a:cubicBezTo>
                      <a:pt x="1294" y="1269"/>
                      <a:pt x="1543" y="1090"/>
                      <a:pt x="1811" y="974"/>
                    </a:cubicBezTo>
                    <a:cubicBezTo>
                      <a:pt x="1865" y="953"/>
                      <a:pt x="1999" y="902"/>
                      <a:pt x="2132" y="902"/>
                    </a:cubicBezTo>
                    <a:cubicBezTo>
                      <a:pt x="2221" y="902"/>
                      <a:pt x="2309" y="925"/>
                      <a:pt x="2373" y="992"/>
                    </a:cubicBezTo>
                    <a:cubicBezTo>
                      <a:pt x="2453" y="1072"/>
                      <a:pt x="2480" y="1206"/>
                      <a:pt x="2444" y="1340"/>
                    </a:cubicBezTo>
                    <a:cubicBezTo>
                      <a:pt x="2409" y="1474"/>
                      <a:pt x="2319" y="1581"/>
                      <a:pt x="2239" y="1670"/>
                    </a:cubicBezTo>
                    <a:cubicBezTo>
                      <a:pt x="1802" y="2179"/>
                      <a:pt x="1169" y="2509"/>
                      <a:pt x="509" y="2580"/>
                    </a:cubicBezTo>
                    <a:cubicBezTo>
                      <a:pt x="384" y="2321"/>
                      <a:pt x="321" y="2018"/>
                      <a:pt x="259" y="1733"/>
                    </a:cubicBezTo>
                    <a:cubicBezTo>
                      <a:pt x="241" y="1679"/>
                      <a:pt x="232" y="1634"/>
                      <a:pt x="223" y="1581"/>
                    </a:cubicBezTo>
                    <a:cubicBezTo>
                      <a:pt x="98" y="1055"/>
                      <a:pt x="116" y="635"/>
                      <a:pt x="277" y="314"/>
                    </a:cubicBezTo>
                    <a:cubicBezTo>
                      <a:pt x="330" y="207"/>
                      <a:pt x="384" y="145"/>
                      <a:pt x="446" y="118"/>
                    </a:cubicBezTo>
                    <a:cubicBezTo>
                      <a:pt x="476" y="103"/>
                      <a:pt x="510" y="97"/>
                      <a:pt x="548" y="97"/>
                    </a:cubicBezTo>
                    <a:close/>
                    <a:moveTo>
                      <a:pt x="536" y="1"/>
                    </a:moveTo>
                    <a:cubicBezTo>
                      <a:pt x="493" y="1"/>
                      <a:pt x="447" y="8"/>
                      <a:pt x="401" y="29"/>
                    </a:cubicBezTo>
                    <a:cubicBezTo>
                      <a:pt x="294" y="82"/>
                      <a:pt x="232" y="189"/>
                      <a:pt x="187" y="270"/>
                    </a:cubicBezTo>
                    <a:cubicBezTo>
                      <a:pt x="18" y="618"/>
                      <a:pt x="0" y="1055"/>
                      <a:pt x="125" y="1608"/>
                    </a:cubicBezTo>
                    <a:cubicBezTo>
                      <a:pt x="134" y="1652"/>
                      <a:pt x="152" y="1706"/>
                      <a:pt x="161" y="1750"/>
                    </a:cubicBezTo>
                    <a:cubicBezTo>
                      <a:pt x="232" y="2063"/>
                      <a:pt x="294" y="2375"/>
                      <a:pt x="428" y="2651"/>
                    </a:cubicBezTo>
                    <a:cubicBezTo>
                      <a:pt x="437" y="2660"/>
                      <a:pt x="437" y="2669"/>
                      <a:pt x="446" y="2678"/>
                    </a:cubicBezTo>
                    <a:cubicBezTo>
                      <a:pt x="455" y="2678"/>
                      <a:pt x="464" y="2687"/>
                      <a:pt x="482" y="2687"/>
                    </a:cubicBezTo>
                    <a:cubicBezTo>
                      <a:pt x="1178" y="2616"/>
                      <a:pt x="1847" y="2268"/>
                      <a:pt x="2311" y="1742"/>
                    </a:cubicBezTo>
                    <a:cubicBezTo>
                      <a:pt x="2391" y="1643"/>
                      <a:pt x="2498" y="1519"/>
                      <a:pt x="2534" y="1367"/>
                    </a:cubicBezTo>
                    <a:cubicBezTo>
                      <a:pt x="2578" y="1197"/>
                      <a:pt x="2543" y="1028"/>
                      <a:pt x="2444" y="921"/>
                    </a:cubicBezTo>
                    <a:cubicBezTo>
                      <a:pt x="2356" y="833"/>
                      <a:pt x="2245" y="804"/>
                      <a:pt x="2136" y="804"/>
                    </a:cubicBezTo>
                    <a:cubicBezTo>
                      <a:pt x="1992" y="804"/>
                      <a:pt x="1852" y="855"/>
                      <a:pt x="1775" y="885"/>
                    </a:cubicBezTo>
                    <a:cubicBezTo>
                      <a:pt x="1543" y="983"/>
                      <a:pt x="1329" y="1126"/>
                      <a:pt x="1142" y="1304"/>
                    </a:cubicBezTo>
                    <a:cubicBezTo>
                      <a:pt x="1187" y="1099"/>
                      <a:pt x="1213" y="876"/>
                      <a:pt x="1178" y="653"/>
                    </a:cubicBezTo>
                    <a:cubicBezTo>
                      <a:pt x="1124" y="341"/>
                      <a:pt x="928" y="91"/>
                      <a:pt x="669" y="20"/>
                    </a:cubicBezTo>
                    <a:cubicBezTo>
                      <a:pt x="631" y="10"/>
                      <a:pt x="585" y="1"/>
                      <a:pt x="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0"/>
              <p:cNvSpPr/>
              <p:nvPr/>
            </p:nvSpPr>
            <p:spPr>
              <a:xfrm>
                <a:off x="8898750" y="345464"/>
                <a:ext cx="245250" cy="273159"/>
              </a:xfrm>
              <a:custGeom>
                <a:avLst/>
                <a:gdLst/>
                <a:ahLst/>
                <a:cxnLst/>
                <a:rect l="l" t="t" r="r" b="b"/>
                <a:pathLst>
                  <a:path w="2276" h="2535" extrusionOk="0">
                    <a:moveTo>
                      <a:pt x="384" y="185"/>
                    </a:moveTo>
                    <a:cubicBezTo>
                      <a:pt x="393" y="212"/>
                      <a:pt x="402" y="230"/>
                      <a:pt x="402" y="257"/>
                    </a:cubicBezTo>
                    <a:cubicBezTo>
                      <a:pt x="402" y="275"/>
                      <a:pt x="402" y="301"/>
                      <a:pt x="402" y="328"/>
                    </a:cubicBezTo>
                    <a:cubicBezTo>
                      <a:pt x="393" y="310"/>
                      <a:pt x="384" y="301"/>
                      <a:pt x="384" y="284"/>
                    </a:cubicBezTo>
                    <a:cubicBezTo>
                      <a:pt x="375" y="275"/>
                      <a:pt x="366" y="275"/>
                      <a:pt x="366" y="266"/>
                    </a:cubicBezTo>
                    <a:cubicBezTo>
                      <a:pt x="358" y="266"/>
                      <a:pt x="358" y="266"/>
                      <a:pt x="349" y="257"/>
                    </a:cubicBezTo>
                    <a:cubicBezTo>
                      <a:pt x="340" y="257"/>
                      <a:pt x="322" y="257"/>
                      <a:pt x="313" y="266"/>
                    </a:cubicBezTo>
                    <a:cubicBezTo>
                      <a:pt x="313" y="257"/>
                      <a:pt x="322" y="257"/>
                      <a:pt x="322" y="248"/>
                    </a:cubicBezTo>
                    <a:cubicBezTo>
                      <a:pt x="340" y="221"/>
                      <a:pt x="366" y="203"/>
                      <a:pt x="384" y="185"/>
                    </a:cubicBezTo>
                    <a:close/>
                    <a:moveTo>
                      <a:pt x="322" y="391"/>
                    </a:moveTo>
                    <a:cubicBezTo>
                      <a:pt x="331" y="426"/>
                      <a:pt x="340" y="471"/>
                      <a:pt x="340" y="516"/>
                    </a:cubicBezTo>
                    <a:lnTo>
                      <a:pt x="331" y="516"/>
                    </a:lnTo>
                    <a:cubicBezTo>
                      <a:pt x="313" y="489"/>
                      <a:pt x="304" y="462"/>
                      <a:pt x="295" y="426"/>
                    </a:cubicBezTo>
                    <a:cubicBezTo>
                      <a:pt x="304" y="408"/>
                      <a:pt x="313" y="400"/>
                      <a:pt x="322" y="391"/>
                    </a:cubicBezTo>
                    <a:close/>
                    <a:moveTo>
                      <a:pt x="286" y="605"/>
                    </a:moveTo>
                    <a:cubicBezTo>
                      <a:pt x="295" y="614"/>
                      <a:pt x="295" y="614"/>
                      <a:pt x="304" y="614"/>
                    </a:cubicBezTo>
                    <a:cubicBezTo>
                      <a:pt x="295" y="614"/>
                      <a:pt x="295" y="623"/>
                      <a:pt x="286" y="623"/>
                    </a:cubicBezTo>
                    <a:lnTo>
                      <a:pt x="286" y="605"/>
                    </a:lnTo>
                    <a:close/>
                    <a:moveTo>
                      <a:pt x="166" y="356"/>
                    </a:moveTo>
                    <a:lnTo>
                      <a:pt x="166" y="356"/>
                    </a:lnTo>
                    <a:cubicBezTo>
                      <a:pt x="161" y="373"/>
                      <a:pt x="160" y="394"/>
                      <a:pt x="152" y="408"/>
                    </a:cubicBezTo>
                    <a:cubicBezTo>
                      <a:pt x="143" y="453"/>
                      <a:pt x="143" y="489"/>
                      <a:pt x="143" y="533"/>
                    </a:cubicBezTo>
                    <a:cubicBezTo>
                      <a:pt x="134" y="542"/>
                      <a:pt x="134" y="551"/>
                      <a:pt x="134" y="560"/>
                    </a:cubicBezTo>
                    <a:cubicBezTo>
                      <a:pt x="126" y="587"/>
                      <a:pt x="117" y="623"/>
                      <a:pt x="108" y="658"/>
                    </a:cubicBezTo>
                    <a:cubicBezTo>
                      <a:pt x="108" y="547"/>
                      <a:pt x="133" y="443"/>
                      <a:pt x="166" y="356"/>
                    </a:cubicBezTo>
                    <a:close/>
                    <a:moveTo>
                      <a:pt x="527" y="417"/>
                    </a:moveTo>
                    <a:cubicBezTo>
                      <a:pt x="518" y="516"/>
                      <a:pt x="518" y="614"/>
                      <a:pt x="509" y="712"/>
                    </a:cubicBezTo>
                    <a:cubicBezTo>
                      <a:pt x="509" y="703"/>
                      <a:pt x="509" y="694"/>
                      <a:pt x="509" y="685"/>
                    </a:cubicBezTo>
                    <a:cubicBezTo>
                      <a:pt x="509" y="587"/>
                      <a:pt x="509" y="498"/>
                      <a:pt x="527" y="417"/>
                    </a:cubicBezTo>
                    <a:close/>
                    <a:moveTo>
                      <a:pt x="170" y="792"/>
                    </a:moveTo>
                    <a:cubicBezTo>
                      <a:pt x="179" y="801"/>
                      <a:pt x="179" y="801"/>
                      <a:pt x="188" y="810"/>
                    </a:cubicBezTo>
                    <a:lnTo>
                      <a:pt x="188" y="828"/>
                    </a:lnTo>
                    <a:cubicBezTo>
                      <a:pt x="170" y="890"/>
                      <a:pt x="161" y="953"/>
                      <a:pt x="143" y="1015"/>
                    </a:cubicBezTo>
                    <a:cubicBezTo>
                      <a:pt x="143" y="1015"/>
                      <a:pt x="143" y="1006"/>
                      <a:pt x="143" y="1006"/>
                    </a:cubicBezTo>
                    <a:cubicBezTo>
                      <a:pt x="143" y="935"/>
                      <a:pt x="161" y="863"/>
                      <a:pt x="170" y="792"/>
                    </a:cubicBezTo>
                    <a:close/>
                    <a:moveTo>
                      <a:pt x="295" y="828"/>
                    </a:moveTo>
                    <a:cubicBezTo>
                      <a:pt x="295" y="899"/>
                      <a:pt x="286" y="962"/>
                      <a:pt x="286" y="1024"/>
                    </a:cubicBezTo>
                    <a:lnTo>
                      <a:pt x="286" y="837"/>
                    </a:lnTo>
                    <a:cubicBezTo>
                      <a:pt x="286" y="837"/>
                      <a:pt x="295" y="837"/>
                      <a:pt x="295" y="828"/>
                    </a:cubicBezTo>
                    <a:close/>
                    <a:moveTo>
                      <a:pt x="697" y="507"/>
                    </a:moveTo>
                    <a:cubicBezTo>
                      <a:pt x="697" y="524"/>
                      <a:pt x="705" y="551"/>
                      <a:pt x="705" y="569"/>
                    </a:cubicBezTo>
                    <a:cubicBezTo>
                      <a:pt x="697" y="578"/>
                      <a:pt x="697" y="587"/>
                      <a:pt x="697" y="596"/>
                    </a:cubicBezTo>
                    <a:cubicBezTo>
                      <a:pt x="670" y="739"/>
                      <a:pt x="652" y="890"/>
                      <a:pt x="652" y="1033"/>
                    </a:cubicBezTo>
                    <a:cubicBezTo>
                      <a:pt x="652" y="1042"/>
                      <a:pt x="652" y="1042"/>
                      <a:pt x="652" y="1042"/>
                    </a:cubicBezTo>
                    <a:cubicBezTo>
                      <a:pt x="643" y="881"/>
                      <a:pt x="661" y="721"/>
                      <a:pt x="688" y="560"/>
                    </a:cubicBezTo>
                    <a:cubicBezTo>
                      <a:pt x="688" y="542"/>
                      <a:pt x="697" y="524"/>
                      <a:pt x="697" y="507"/>
                    </a:cubicBezTo>
                    <a:close/>
                    <a:moveTo>
                      <a:pt x="768" y="988"/>
                    </a:moveTo>
                    <a:cubicBezTo>
                      <a:pt x="768" y="1006"/>
                      <a:pt x="759" y="1024"/>
                      <a:pt x="759" y="1042"/>
                    </a:cubicBezTo>
                    <a:cubicBezTo>
                      <a:pt x="759" y="1042"/>
                      <a:pt x="759" y="1033"/>
                      <a:pt x="759" y="1033"/>
                    </a:cubicBezTo>
                    <a:cubicBezTo>
                      <a:pt x="759" y="1033"/>
                      <a:pt x="759" y="1033"/>
                      <a:pt x="759" y="1024"/>
                    </a:cubicBezTo>
                    <a:cubicBezTo>
                      <a:pt x="759" y="1015"/>
                      <a:pt x="768" y="997"/>
                      <a:pt x="768" y="988"/>
                    </a:cubicBezTo>
                    <a:close/>
                    <a:moveTo>
                      <a:pt x="741" y="1310"/>
                    </a:moveTo>
                    <a:cubicBezTo>
                      <a:pt x="741" y="1319"/>
                      <a:pt x="741" y="1336"/>
                      <a:pt x="732" y="1345"/>
                    </a:cubicBezTo>
                    <a:cubicBezTo>
                      <a:pt x="741" y="1328"/>
                      <a:pt x="741" y="1319"/>
                      <a:pt x="741" y="1310"/>
                    </a:cubicBezTo>
                    <a:close/>
                    <a:moveTo>
                      <a:pt x="1294" y="1318"/>
                    </a:moveTo>
                    <a:lnTo>
                      <a:pt x="1250" y="1791"/>
                    </a:lnTo>
                    <a:cubicBezTo>
                      <a:pt x="1250" y="1791"/>
                      <a:pt x="1250" y="1782"/>
                      <a:pt x="1250" y="1782"/>
                    </a:cubicBezTo>
                    <a:cubicBezTo>
                      <a:pt x="1259" y="1631"/>
                      <a:pt x="1276" y="1470"/>
                      <a:pt x="1294" y="1318"/>
                    </a:cubicBezTo>
                    <a:close/>
                    <a:moveTo>
                      <a:pt x="634" y="1443"/>
                    </a:moveTo>
                    <a:cubicBezTo>
                      <a:pt x="625" y="1604"/>
                      <a:pt x="616" y="1756"/>
                      <a:pt x="607" y="1916"/>
                    </a:cubicBezTo>
                    <a:cubicBezTo>
                      <a:pt x="607" y="1836"/>
                      <a:pt x="607" y="1764"/>
                      <a:pt x="598" y="1684"/>
                    </a:cubicBezTo>
                    <a:lnTo>
                      <a:pt x="634" y="1443"/>
                    </a:lnTo>
                    <a:close/>
                    <a:moveTo>
                      <a:pt x="456" y="1720"/>
                    </a:moveTo>
                    <a:cubicBezTo>
                      <a:pt x="456" y="1782"/>
                      <a:pt x="465" y="1854"/>
                      <a:pt x="465" y="1925"/>
                    </a:cubicBezTo>
                    <a:lnTo>
                      <a:pt x="456" y="1987"/>
                    </a:lnTo>
                    <a:cubicBezTo>
                      <a:pt x="456" y="1979"/>
                      <a:pt x="456" y="1970"/>
                      <a:pt x="456" y="1961"/>
                    </a:cubicBezTo>
                    <a:cubicBezTo>
                      <a:pt x="456" y="1880"/>
                      <a:pt x="456" y="1800"/>
                      <a:pt x="456" y="1720"/>
                    </a:cubicBezTo>
                    <a:close/>
                    <a:moveTo>
                      <a:pt x="304" y="1925"/>
                    </a:moveTo>
                    <a:cubicBezTo>
                      <a:pt x="304" y="1970"/>
                      <a:pt x="304" y="2005"/>
                      <a:pt x="304" y="2041"/>
                    </a:cubicBezTo>
                    <a:cubicBezTo>
                      <a:pt x="304" y="2023"/>
                      <a:pt x="295" y="2014"/>
                      <a:pt x="295" y="1996"/>
                    </a:cubicBezTo>
                    <a:cubicBezTo>
                      <a:pt x="286" y="1979"/>
                      <a:pt x="286" y="1952"/>
                      <a:pt x="286" y="1934"/>
                    </a:cubicBezTo>
                    <a:lnTo>
                      <a:pt x="304" y="1925"/>
                    </a:lnTo>
                    <a:close/>
                    <a:moveTo>
                      <a:pt x="902" y="1238"/>
                    </a:moveTo>
                    <a:lnTo>
                      <a:pt x="902" y="1238"/>
                    </a:lnTo>
                    <a:cubicBezTo>
                      <a:pt x="875" y="1538"/>
                      <a:pt x="849" y="1838"/>
                      <a:pt x="831" y="2138"/>
                    </a:cubicBezTo>
                    <a:lnTo>
                      <a:pt x="831" y="2138"/>
                    </a:lnTo>
                    <a:cubicBezTo>
                      <a:pt x="840" y="1859"/>
                      <a:pt x="857" y="1580"/>
                      <a:pt x="875" y="1301"/>
                    </a:cubicBezTo>
                    <a:cubicBezTo>
                      <a:pt x="884" y="1283"/>
                      <a:pt x="893" y="1265"/>
                      <a:pt x="902" y="1238"/>
                    </a:cubicBezTo>
                    <a:close/>
                    <a:moveTo>
                      <a:pt x="982" y="1934"/>
                    </a:moveTo>
                    <a:lnTo>
                      <a:pt x="982" y="1943"/>
                    </a:lnTo>
                    <a:cubicBezTo>
                      <a:pt x="982" y="2023"/>
                      <a:pt x="973" y="2095"/>
                      <a:pt x="973" y="2175"/>
                    </a:cubicBezTo>
                    <a:cubicBezTo>
                      <a:pt x="973" y="2175"/>
                      <a:pt x="964" y="2175"/>
                      <a:pt x="964" y="2184"/>
                    </a:cubicBezTo>
                    <a:cubicBezTo>
                      <a:pt x="964" y="2103"/>
                      <a:pt x="973" y="2014"/>
                      <a:pt x="982" y="1934"/>
                    </a:cubicBezTo>
                    <a:close/>
                    <a:moveTo>
                      <a:pt x="322" y="2300"/>
                    </a:moveTo>
                    <a:cubicBezTo>
                      <a:pt x="331" y="2300"/>
                      <a:pt x="331" y="2309"/>
                      <a:pt x="331" y="2309"/>
                    </a:cubicBezTo>
                    <a:cubicBezTo>
                      <a:pt x="331" y="2318"/>
                      <a:pt x="331" y="2318"/>
                      <a:pt x="331" y="2326"/>
                    </a:cubicBezTo>
                    <a:cubicBezTo>
                      <a:pt x="331" y="2318"/>
                      <a:pt x="331" y="2309"/>
                      <a:pt x="322" y="2300"/>
                    </a:cubicBezTo>
                    <a:close/>
                    <a:moveTo>
                      <a:pt x="423" y="0"/>
                    </a:moveTo>
                    <a:cubicBezTo>
                      <a:pt x="400" y="0"/>
                      <a:pt x="378" y="2"/>
                      <a:pt x="358" y="7"/>
                    </a:cubicBezTo>
                    <a:cubicBezTo>
                      <a:pt x="277" y="34"/>
                      <a:pt x="206" y="87"/>
                      <a:pt x="143" y="177"/>
                    </a:cubicBezTo>
                    <a:cubicBezTo>
                      <a:pt x="54" y="310"/>
                      <a:pt x="10" y="471"/>
                      <a:pt x="1" y="676"/>
                    </a:cubicBezTo>
                    <a:cubicBezTo>
                      <a:pt x="1" y="801"/>
                      <a:pt x="10" y="926"/>
                      <a:pt x="19" y="1042"/>
                    </a:cubicBezTo>
                    <a:cubicBezTo>
                      <a:pt x="27" y="1086"/>
                      <a:pt x="27" y="1131"/>
                      <a:pt x="36" y="1176"/>
                    </a:cubicBezTo>
                    <a:cubicBezTo>
                      <a:pt x="36" y="1211"/>
                      <a:pt x="36" y="1247"/>
                      <a:pt x="36" y="1292"/>
                    </a:cubicBezTo>
                    <a:cubicBezTo>
                      <a:pt x="45" y="1408"/>
                      <a:pt x="54" y="1532"/>
                      <a:pt x="81" y="1657"/>
                    </a:cubicBezTo>
                    <a:cubicBezTo>
                      <a:pt x="99" y="1782"/>
                      <a:pt x="143" y="1907"/>
                      <a:pt x="197" y="2023"/>
                    </a:cubicBezTo>
                    <a:cubicBezTo>
                      <a:pt x="197" y="2086"/>
                      <a:pt x="206" y="2148"/>
                      <a:pt x="215" y="2219"/>
                    </a:cubicBezTo>
                    <a:cubicBezTo>
                      <a:pt x="224" y="2300"/>
                      <a:pt x="242" y="2398"/>
                      <a:pt x="286" y="2478"/>
                    </a:cubicBezTo>
                    <a:cubicBezTo>
                      <a:pt x="295" y="2487"/>
                      <a:pt x="304" y="2496"/>
                      <a:pt x="313" y="2505"/>
                    </a:cubicBezTo>
                    <a:lnTo>
                      <a:pt x="331" y="2505"/>
                    </a:lnTo>
                    <a:cubicBezTo>
                      <a:pt x="336" y="2508"/>
                      <a:pt x="341" y="2509"/>
                      <a:pt x="346" y="2509"/>
                    </a:cubicBezTo>
                    <a:cubicBezTo>
                      <a:pt x="358" y="2509"/>
                      <a:pt x="369" y="2502"/>
                      <a:pt x="375" y="2496"/>
                    </a:cubicBezTo>
                    <a:cubicBezTo>
                      <a:pt x="384" y="2487"/>
                      <a:pt x="393" y="2469"/>
                      <a:pt x="393" y="2451"/>
                    </a:cubicBezTo>
                    <a:lnTo>
                      <a:pt x="411" y="2451"/>
                    </a:lnTo>
                    <a:cubicBezTo>
                      <a:pt x="417" y="2458"/>
                      <a:pt x="428" y="2464"/>
                      <a:pt x="440" y="2464"/>
                    </a:cubicBezTo>
                    <a:cubicBezTo>
                      <a:pt x="445" y="2464"/>
                      <a:pt x="450" y="2463"/>
                      <a:pt x="456" y="2460"/>
                    </a:cubicBezTo>
                    <a:cubicBezTo>
                      <a:pt x="456" y="2469"/>
                      <a:pt x="456" y="2469"/>
                      <a:pt x="465" y="2478"/>
                    </a:cubicBezTo>
                    <a:cubicBezTo>
                      <a:pt x="465" y="2505"/>
                      <a:pt x="473" y="2514"/>
                      <a:pt x="491" y="2523"/>
                    </a:cubicBezTo>
                    <a:cubicBezTo>
                      <a:pt x="491" y="2532"/>
                      <a:pt x="500" y="2532"/>
                      <a:pt x="509" y="2532"/>
                    </a:cubicBezTo>
                    <a:cubicBezTo>
                      <a:pt x="512" y="2533"/>
                      <a:pt x="516" y="2534"/>
                      <a:pt x="520" y="2534"/>
                    </a:cubicBezTo>
                    <a:cubicBezTo>
                      <a:pt x="536" y="2534"/>
                      <a:pt x="555" y="2519"/>
                      <a:pt x="563" y="2505"/>
                    </a:cubicBezTo>
                    <a:cubicBezTo>
                      <a:pt x="572" y="2487"/>
                      <a:pt x="572" y="2460"/>
                      <a:pt x="554" y="2451"/>
                    </a:cubicBezTo>
                    <a:cubicBezTo>
                      <a:pt x="554" y="2442"/>
                      <a:pt x="554" y="2434"/>
                      <a:pt x="554" y="2425"/>
                    </a:cubicBezTo>
                    <a:cubicBezTo>
                      <a:pt x="563" y="2425"/>
                      <a:pt x="572" y="2434"/>
                      <a:pt x="581" y="2434"/>
                    </a:cubicBezTo>
                    <a:cubicBezTo>
                      <a:pt x="581" y="2434"/>
                      <a:pt x="589" y="2425"/>
                      <a:pt x="589" y="2425"/>
                    </a:cubicBezTo>
                    <a:cubicBezTo>
                      <a:pt x="589" y="2425"/>
                      <a:pt x="589" y="2425"/>
                      <a:pt x="589" y="2434"/>
                    </a:cubicBezTo>
                    <a:cubicBezTo>
                      <a:pt x="598" y="2442"/>
                      <a:pt x="607" y="2451"/>
                      <a:pt x="616" y="2451"/>
                    </a:cubicBezTo>
                    <a:cubicBezTo>
                      <a:pt x="623" y="2458"/>
                      <a:pt x="629" y="2464"/>
                      <a:pt x="638" y="2464"/>
                    </a:cubicBezTo>
                    <a:cubicBezTo>
                      <a:pt x="642" y="2464"/>
                      <a:pt x="647" y="2463"/>
                      <a:pt x="652" y="2460"/>
                    </a:cubicBezTo>
                    <a:cubicBezTo>
                      <a:pt x="661" y="2460"/>
                      <a:pt x="670" y="2451"/>
                      <a:pt x="679" y="2451"/>
                    </a:cubicBezTo>
                    <a:lnTo>
                      <a:pt x="697" y="2451"/>
                    </a:lnTo>
                    <a:cubicBezTo>
                      <a:pt x="723" y="2451"/>
                      <a:pt x="750" y="2434"/>
                      <a:pt x="750" y="2407"/>
                    </a:cubicBezTo>
                    <a:lnTo>
                      <a:pt x="750" y="2389"/>
                    </a:lnTo>
                    <a:cubicBezTo>
                      <a:pt x="759" y="2398"/>
                      <a:pt x="759" y="2398"/>
                      <a:pt x="768" y="2398"/>
                    </a:cubicBezTo>
                    <a:cubicBezTo>
                      <a:pt x="786" y="2398"/>
                      <a:pt x="804" y="2389"/>
                      <a:pt x="812" y="2371"/>
                    </a:cubicBezTo>
                    <a:cubicBezTo>
                      <a:pt x="812" y="2389"/>
                      <a:pt x="821" y="2407"/>
                      <a:pt x="830" y="2416"/>
                    </a:cubicBezTo>
                    <a:cubicBezTo>
                      <a:pt x="839" y="2416"/>
                      <a:pt x="839" y="2416"/>
                      <a:pt x="839" y="2425"/>
                    </a:cubicBezTo>
                    <a:cubicBezTo>
                      <a:pt x="845" y="2425"/>
                      <a:pt x="855" y="2429"/>
                      <a:pt x="866" y="2429"/>
                    </a:cubicBezTo>
                    <a:cubicBezTo>
                      <a:pt x="872" y="2429"/>
                      <a:pt x="878" y="2428"/>
                      <a:pt x="884" y="2425"/>
                    </a:cubicBezTo>
                    <a:cubicBezTo>
                      <a:pt x="911" y="2425"/>
                      <a:pt x="920" y="2398"/>
                      <a:pt x="920" y="2371"/>
                    </a:cubicBezTo>
                    <a:cubicBezTo>
                      <a:pt x="920" y="2362"/>
                      <a:pt x="920" y="2362"/>
                      <a:pt x="911" y="2362"/>
                    </a:cubicBezTo>
                    <a:cubicBezTo>
                      <a:pt x="937" y="2353"/>
                      <a:pt x="955" y="2335"/>
                      <a:pt x="955" y="2318"/>
                    </a:cubicBezTo>
                    <a:cubicBezTo>
                      <a:pt x="955" y="2300"/>
                      <a:pt x="955" y="2282"/>
                      <a:pt x="955" y="2264"/>
                    </a:cubicBezTo>
                    <a:lnTo>
                      <a:pt x="964" y="2264"/>
                    </a:lnTo>
                    <a:lnTo>
                      <a:pt x="1000" y="2282"/>
                    </a:lnTo>
                    <a:cubicBezTo>
                      <a:pt x="1004" y="2286"/>
                      <a:pt x="1011" y="2289"/>
                      <a:pt x="1019" y="2289"/>
                    </a:cubicBezTo>
                    <a:cubicBezTo>
                      <a:pt x="1027" y="2289"/>
                      <a:pt x="1036" y="2286"/>
                      <a:pt x="1044" y="2282"/>
                    </a:cubicBezTo>
                    <a:cubicBezTo>
                      <a:pt x="1053" y="2282"/>
                      <a:pt x="1053" y="2273"/>
                      <a:pt x="1062" y="2264"/>
                    </a:cubicBezTo>
                    <a:cubicBezTo>
                      <a:pt x="1071" y="2273"/>
                      <a:pt x="1080" y="2273"/>
                      <a:pt x="1098" y="2273"/>
                    </a:cubicBezTo>
                    <a:cubicBezTo>
                      <a:pt x="1098" y="2291"/>
                      <a:pt x="1107" y="2300"/>
                      <a:pt x="1116" y="2309"/>
                    </a:cubicBezTo>
                    <a:cubicBezTo>
                      <a:pt x="1125" y="2318"/>
                      <a:pt x="1134" y="2318"/>
                      <a:pt x="1143" y="2318"/>
                    </a:cubicBezTo>
                    <a:cubicBezTo>
                      <a:pt x="1169" y="2318"/>
                      <a:pt x="1196" y="2300"/>
                      <a:pt x="1196" y="2273"/>
                    </a:cubicBezTo>
                    <a:lnTo>
                      <a:pt x="1196" y="2193"/>
                    </a:lnTo>
                    <a:cubicBezTo>
                      <a:pt x="1205" y="2210"/>
                      <a:pt x="1223" y="2219"/>
                      <a:pt x="1241" y="2228"/>
                    </a:cubicBezTo>
                    <a:cubicBezTo>
                      <a:pt x="1245" y="2233"/>
                      <a:pt x="1252" y="2235"/>
                      <a:pt x="1260" y="2235"/>
                    </a:cubicBezTo>
                    <a:cubicBezTo>
                      <a:pt x="1267" y="2235"/>
                      <a:pt x="1276" y="2233"/>
                      <a:pt x="1285" y="2228"/>
                    </a:cubicBezTo>
                    <a:cubicBezTo>
                      <a:pt x="1303" y="2219"/>
                      <a:pt x="1312" y="2210"/>
                      <a:pt x="1312" y="2193"/>
                    </a:cubicBezTo>
                    <a:lnTo>
                      <a:pt x="1330" y="2023"/>
                    </a:lnTo>
                    <a:cubicBezTo>
                      <a:pt x="1330" y="2041"/>
                      <a:pt x="1330" y="2059"/>
                      <a:pt x="1330" y="2086"/>
                    </a:cubicBezTo>
                    <a:cubicBezTo>
                      <a:pt x="1330" y="2112"/>
                      <a:pt x="1339" y="2148"/>
                      <a:pt x="1375" y="2166"/>
                    </a:cubicBezTo>
                    <a:cubicBezTo>
                      <a:pt x="1380" y="2176"/>
                      <a:pt x="1391" y="2181"/>
                      <a:pt x="1403" y="2181"/>
                    </a:cubicBezTo>
                    <a:cubicBezTo>
                      <a:pt x="1412" y="2181"/>
                      <a:pt x="1421" y="2179"/>
                      <a:pt x="1428" y="2175"/>
                    </a:cubicBezTo>
                    <a:cubicBezTo>
                      <a:pt x="1446" y="2175"/>
                      <a:pt x="1464" y="2157"/>
                      <a:pt x="1464" y="2130"/>
                    </a:cubicBezTo>
                    <a:cubicBezTo>
                      <a:pt x="1490" y="2130"/>
                      <a:pt x="1517" y="2112"/>
                      <a:pt x="1517" y="2086"/>
                    </a:cubicBezTo>
                    <a:lnTo>
                      <a:pt x="1517" y="2041"/>
                    </a:lnTo>
                    <a:cubicBezTo>
                      <a:pt x="1526" y="2050"/>
                      <a:pt x="1535" y="2059"/>
                      <a:pt x="1544" y="2059"/>
                    </a:cubicBezTo>
                    <a:cubicBezTo>
                      <a:pt x="1549" y="2061"/>
                      <a:pt x="1554" y="2062"/>
                      <a:pt x="1560" y="2062"/>
                    </a:cubicBezTo>
                    <a:cubicBezTo>
                      <a:pt x="1575" y="2062"/>
                      <a:pt x="1591" y="2054"/>
                      <a:pt x="1598" y="2041"/>
                    </a:cubicBezTo>
                    <a:cubicBezTo>
                      <a:pt x="1615" y="2023"/>
                      <a:pt x="1624" y="1996"/>
                      <a:pt x="1633" y="1970"/>
                    </a:cubicBezTo>
                    <a:cubicBezTo>
                      <a:pt x="1633" y="1979"/>
                      <a:pt x="1642" y="1987"/>
                      <a:pt x="1651" y="1987"/>
                    </a:cubicBezTo>
                    <a:cubicBezTo>
                      <a:pt x="1660" y="1996"/>
                      <a:pt x="1669" y="1996"/>
                      <a:pt x="1678" y="1996"/>
                    </a:cubicBezTo>
                    <a:cubicBezTo>
                      <a:pt x="1705" y="1996"/>
                      <a:pt x="1722" y="1979"/>
                      <a:pt x="1722" y="1952"/>
                    </a:cubicBezTo>
                    <a:cubicBezTo>
                      <a:pt x="1722" y="1934"/>
                      <a:pt x="1722" y="1916"/>
                      <a:pt x="1722" y="1907"/>
                    </a:cubicBezTo>
                    <a:cubicBezTo>
                      <a:pt x="1731" y="1907"/>
                      <a:pt x="1740" y="1916"/>
                      <a:pt x="1749" y="1916"/>
                    </a:cubicBezTo>
                    <a:cubicBezTo>
                      <a:pt x="1776" y="1907"/>
                      <a:pt x="1794" y="1889"/>
                      <a:pt x="1794" y="1871"/>
                    </a:cubicBezTo>
                    <a:cubicBezTo>
                      <a:pt x="1803" y="1863"/>
                      <a:pt x="1803" y="1854"/>
                      <a:pt x="1803" y="1845"/>
                    </a:cubicBezTo>
                    <a:cubicBezTo>
                      <a:pt x="1803" y="1845"/>
                      <a:pt x="1812" y="1854"/>
                      <a:pt x="1812" y="1863"/>
                    </a:cubicBezTo>
                    <a:lnTo>
                      <a:pt x="1821" y="1863"/>
                    </a:lnTo>
                    <a:cubicBezTo>
                      <a:pt x="1829" y="1871"/>
                      <a:pt x="1847" y="1871"/>
                      <a:pt x="1856" y="1871"/>
                    </a:cubicBezTo>
                    <a:cubicBezTo>
                      <a:pt x="1883" y="1871"/>
                      <a:pt x="1901" y="1845"/>
                      <a:pt x="1901" y="1818"/>
                    </a:cubicBezTo>
                    <a:cubicBezTo>
                      <a:pt x="1901" y="1809"/>
                      <a:pt x="1892" y="1800"/>
                      <a:pt x="1892" y="1800"/>
                    </a:cubicBezTo>
                    <a:cubicBezTo>
                      <a:pt x="1892" y="1782"/>
                      <a:pt x="1892" y="1773"/>
                      <a:pt x="1892" y="1756"/>
                    </a:cubicBezTo>
                    <a:cubicBezTo>
                      <a:pt x="1910" y="1756"/>
                      <a:pt x="1928" y="1747"/>
                      <a:pt x="1937" y="1729"/>
                    </a:cubicBezTo>
                    <a:cubicBezTo>
                      <a:pt x="1937" y="1738"/>
                      <a:pt x="1945" y="1747"/>
                      <a:pt x="1954" y="1756"/>
                    </a:cubicBezTo>
                    <a:cubicBezTo>
                      <a:pt x="1963" y="1764"/>
                      <a:pt x="1972" y="1764"/>
                      <a:pt x="1990" y="1764"/>
                    </a:cubicBezTo>
                    <a:cubicBezTo>
                      <a:pt x="2017" y="1756"/>
                      <a:pt x="2035" y="1738"/>
                      <a:pt x="2026" y="1711"/>
                    </a:cubicBezTo>
                    <a:cubicBezTo>
                      <a:pt x="2026" y="1702"/>
                      <a:pt x="2026" y="1693"/>
                      <a:pt x="2026" y="1684"/>
                    </a:cubicBezTo>
                    <a:cubicBezTo>
                      <a:pt x="2035" y="1684"/>
                      <a:pt x="2044" y="1684"/>
                      <a:pt x="2053" y="1693"/>
                    </a:cubicBezTo>
                    <a:cubicBezTo>
                      <a:pt x="2079" y="1693"/>
                      <a:pt x="2097" y="1666"/>
                      <a:pt x="2097" y="1640"/>
                    </a:cubicBezTo>
                    <a:cubicBezTo>
                      <a:pt x="2097" y="1595"/>
                      <a:pt x="2106" y="1559"/>
                      <a:pt x="2106" y="1515"/>
                    </a:cubicBezTo>
                    <a:lnTo>
                      <a:pt x="2124" y="1318"/>
                    </a:lnTo>
                    <a:cubicBezTo>
                      <a:pt x="2133" y="1372"/>
                      <a:pt x="2133" y="1417"/>
                      <a:pt x="2133" y="1461"/>
                    </a:cubicBezTo>
                    <a:cubicBezTo>
                      <a:pt x="2142" y="1488"/>
                      <a:pt x="2160" y="1506"/>
                      <a:pt x="2186" y="1515"/>
                    </a:cubicBezTo>
                    <a:cubicBezTo>
                      <a:pt x="2213" y="1515"/>
                      <a:pt x="2231" y="1488"/>
                      <a:pt x="2231" y="1461"/>
                    </a:cubicBezTo>
                    <a:cubicBezTo>
                      <a:pt x="2249" y="1265"/>
                      <a:pt x="2267" y="1060"/>
                      <a:pt x="2276" y="855"/>
                    </a:cubicBezTo>
                    <a:cubicBezTo>
                      <a:pt x="2276" y="828"/>
                      <a:pt x="2258" y="810"/>
                      <a:pt x="2231" y="810"/>
                    </a:cubicBezTo>
                    <a:cubicBezTo>
                      <a:pt x="2226" y="808"/>
                      <a:pt x="2221" y="808"/>
                      <a:pt x="2217" y="808"/>
                    </a:cubicBezTo>
                    <a:cubicBezTo>
                      <a:pt x="2198" y="808"/>
                      <a:pt x="2185" y="822"/>
                      <a:pt x="2177" y="837"/>
                    </a:cubicBezTo>
                    <a:cubicBezTo>
                      <a:pt x="2177" y="828"/>
                      <a:pt x="2177" y="819"/>
                      <a:pt x="2177" y="810"/>
                    </a:cubicBezTo>
                    <a:cubicBezTo>
                      <a:pt x="2168" y="792"/>
                      <a:pt x="2151" y="765"/>
                      <a:pt x="2124" y="765"/>
                    </a:cubicBezTo>
                    <a:cubicBezTo>
                      <a:pt x="2097" y="765"/>
                      <a:pt x="2079" y="792"/>
                      <a:pt x="2079" y="810"/>
                    </a:cubicBezTo>
                    <a:lnTo>
                      <a:pt x="2079" y="837"/>
                    </a:lnTo>
                    <a:cubicBezTo>
                      <a:pt x="2070" y="819"/>
                      <a:pt x="2070" y="801"/>
                      <a:pt x="2061" y="783"/>
                    </a:cubicBezTo>
                    <a:cubicBezTo>
                      <a:pt x="2061" y="756"/>
                      <a:pt x="2035" y="739"/>
                      <a:pt x="2008" y="739"/>
                    </a:cubicBezTo>
                    <a:cubicBezTo>
                      <a:pt x="1990" y="747"/>
                      <a:pt x="1981" y="756"/>
                      <a:pt x="1972" y="765"/>
                    </a:cubicBezTo>
                    <a:cubicBezTo>
                      <a:pt x="1972" y="765"/>
                      <a:pt x="1963" y="756"/>
                      <a:pt x="1954" y="756"/>
                    </a:cubicBezTo>
                    <a:cubicBezTo>
                      <a:pt x="1937" y="765"/>
                      <a:pt x="1919" y="774"/>
                      <a:pt x="1910" y="801"/>
                    </a:cubicBezTo>
                    <a:cubicBezTo>
                      <a:pt x="1903" y="788"/>
                      <a:pt x="1892" y="780"/>
                      <a:pt x="1879" y="780"/>
                    </a:cubicBezTo>
                    <a:cubicBezTo>
                      <a:pt x="1875" y="780"/>
                      <a:pt x="1870" y="781"/>
                      <a:pt x="1865" y="783"/>
                    </a:cubicBezTo>
                    <a:cubicBezTo>
                      <a:pt x="1838" y="783"/>
                      <a:pt x="1821" y="810"/>
                      <a:pt x="1821" y="837"/>
                    </a:cubicBezTo>
                    <a:cubicBezTo>
                      <a:pt x="1829" y="846"/>
                      <a:pt x="1829" y="855"/>
                      <a:pt x="1829" y="855"/>
                    </a:cubicBezTo>
                    <a:lnTo>
                      <a:pt x="1803" y="855"/>
                    </a:lnTo>
                    <a:lnTo>
                      <a:pt x="1803" y="819"/>
                    </a:lnTo>
                    <a:cubicBezTo>
                      <a:pt x="1803" y="796"/>
                      <a:pt x="1783" y="772"/>
                      <a:pt x="1760" y="772"/>
                    </a:cubicBezTo>
                    <a:cubicBezTo>
                      <a:pt x="1756" y="772"/>
                      <a:pt x="1753" y="773"/>
                      <a:pt x="1749" y="774"/>
                    </a:cubicBezTo>
                    <a:cubicBezTo>
                      <a:pt x="1722" y="774"/>
                      <a:pt x="1705" y="801"/>
                      <a:pt x="1705" y="828"/>
                    </a:cubicBezTo>
                    <a:lnTo>
                      <a:pt x="1705" y="881"/>
                    </a:lnTo>
                    <a:cubicBezTo>
                      <a:pt x="1696" y="881"/>
                      <a:pt x="1687" y="872"/>
                      <a:pt x="1678" y="872"/>
                    </a:cubicBezTo>
                    <a:cubicBezTo>
                      <a:pt x="1660" y="872"/>
                      <a:pt x="1642" y="881"/>
                      <a:pt x="1633" y="890"/>
                    </a:cubicBezTo>
                    <a:cubicBezTo>
                      <a:pt x="1633" y="872"/>
                      <a:pt x="1615" y="863"/>
                      <a:pt x="1589" y="863"/>
                    </a:cubicBezTo>
                    <a:cubicBezTo>
                      <a:pt x="1562" y="863"/>
                      <a:pt x="1544" y="881"/>
                      <a:pt x="1544" y="908"/>
                    </a:cubicBezTo>
                    <a:cubicBezTo>
                      <a:pt x="1544" y="935"/>
                      <a:pt x="1544" y="953"/>
                      <a:pt x="1544" y="979"/>
                    </a:cubicBezTo>
                    <a:cubicBezTo>
                      <a:pt x="1535" y="970"/>
                      <a:pt x="1526" y="962"/>
                      <a:pt x="1517" y="962"/>
                    </a:cubicBezTo>
                    <a:cubicBezTo>
                      <a:pt x="1499" y="962"/>
                      <a:pt x="1482" y="962"/>
                      <a:pt x="1473" y="970"/>
                    </a:cubicBezTo>
                    <a:cubicBezTo>
                      <a:pt x="1464" y="953"/>
                      <a:pt x="1446" y="944"/>
                      <a:pt x="1428" y="944"/>
                    </a:cubicBezTo>
                    <a:cubicBezTo>
                      <a:pt x="1401" y="944"/>
                      <a:pt x="1375" y="970"/>
                      <a:pt x="1375" y="997"/>
                    </a:cubicBezTo>
                    <a:cubicBezTo>
                      <a:pt x="1375" y="1006"/>
                      <a:pt x="1375" y="1024"/>
                      <a:pt x="1375" y="1042"/>
                    </a:cubicBezTo>
                    <a:cubicBezTo>
                      <a:pt x="1370" y="1040"/>
                      <a:pt x="1365" y="1038"/>
                      <a:pt x="1360" y="1038"/>
                    </a:cubicBezTo>
                    <a:cubicBezTo>
                      <a:pt x="1344" y="1038"/>
                      <a:pt x="1328" y="1049"/>
                      <a:pt x="1321" y="1069"/>
                    </a:cubicBezTo>
                    <a:cubicBezTo>
                      <a:pt x="1321" y="1078"/>
                      <a:pt x="1312" y="1086"/>
                      <a:pt x="1312" y="1086"/>
                    </a:cubicBezTo>
                    <a:cubicBezTo>
                      <a:pt x="1303" y="1078"/>
                      <a:pt x="1285" y="1078"/>
                      <a:pt x="1276" y="1078"/>
                    </a:cubicBezTo>
                    <a:cubicBezTo>
                      <a:pt x="1259" y="1078"/>
                      <a:pt x="1232" y="1095"/>
                      <a:pt x="1223" y="1131"/>
                    </a:cubicBezTo>
                    <a:cubicBezTo>
                      <a:pt x="1223" y="1140"/>
                      <a:pt x="1223" y="1140"/>
                      <a:pt x="1223" y="1149"/>
                    </a:cubicBezTo>
                    <a:cubicBezTo>
                      <a:pt x="1214" y="1149"/>
                      <a:pt x="1205" y="1140"/>
                      <a:pt x="1196" y="1140"/>
                    </a:cubicBezTo>
                    <a:cubicBezTo>
                      <a:pt x="1169" y="1140"/>
                      <a:pt x="1143" y="1158"/>
                      <a:pt x="1143" y="1185"/>
                    </a:cubicBezTo>
                    <a:cubicBezTo>
                      <a:pt x="1134" y="1372"/>
                      <a:pt x="1107" y="1559"/>
                      <a:pt x="1089" y="1738"/>
                    </a:cubicBezTo>
                    <a:cubicBezTo>
                      <a:pt x="1098" y="1568"/>
                      <a:pt x="1107" y="1390"/>
                      <a:pt x="1107" y="1211"/>
                    </a:cubicBezTo>
                    <a:cubicBezTo>
                      <a:pt x="1107" y="1185"/>
                      <a:pt x="1089" y="1158"/>
                      <a:pt x="1062" y="1158"/>
                    </a:cubicBezTo>
                    <a:cubicBezTo>
                      <a:pt x="1044" y="1158"/>
                      <a:pt x="1036" y="1167"/>
                      <a:pt x="1027" y="1176"/>
                    </a:cubicBezTo>
                    <a:cubicBezTo>
                      <a:pt x="1018" y="1167"/>
                      <a:pt x="1009" y="1158"/>
                      <a:pt x="991" y="1158"/>
                    </a:cubicBezTo>
                    <a:cubicBezTo>
                      <a:pt x="973" y="1158"/>
                      <a:pt x="955" y="1167"/>
                      <a:pt x="946" y="1185"/>
                    </a:cubicBezTo>
                    <a:cubicBezTo>
                      <a:pt x="937" y="1185"/>
                      <a:pt x="928" y="1194"/>
                      <a:pt x="920" y="1202"/>
                    </a:cubicBezTo>
                    <a:cubicBezTo>
                      <a:pt x="964" y="1069"/>
                      <a:pt x="973" y="926"/>
                      <a:pt x="946" y="792"/>
                    </a:cubicBezTo>
                    <a:cubicBezTo>
                      <a:pt x="973" y="792"/>
                      <a:pt x="991" y="765"/>
                      <a:pt x="991" y="739"/>
                    </a:cubicBezTo>
                    <a:cubicBezTo>
                      <a:pt x="991" y="551"/>
                      <a:pt x="928" y="355"/>
                      <a:pt x="812" y="194"/>
                    </a:cubicBezTo>
                    <a:cubicBezTo>
                      <a:pt x="795" y="177"/>
                      <a:pt x="777" y="177"/>
                      <a:pt x="759" y="177"/>
                    </a:cubicBezTo>
                    <a:cubicBezTo>
                      <a:pt x="723" y="132"/>
                      <a:pt x="679" y="87"/>
                      <a:pt x="625" y="61"/>
                    </a:cubicBezTo>
                    <a:cubicBezTo>
                      <a:pt x="625" y="52"/>
                      <a:pt x="616" y="52"/>
                      <a:pt x="616" y="52"/>
                    </a:cubicBezTo>
                    <a:cubicBezTo>
                      <a:pt x="557" y="19"/>
                      <a:pt x="487" y="0"/>
                      <a:pt x="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4">
  <p:cSld name="TITLE_ONLY_2_2">
    <p:bg>
      <p:bgPr>
        <a:solidFill>
          <a:schemeClr val="dk2"/>
        </a:solidFill>
        <a:effectLst/>
      </p:bgPr>
    </p:bg>
    <p:spTree>
      <p:nvGrpSpPr>
        <p:cNvPr id="1" name="Shape 254"/>
        <p:cNvGrpSpPr/>
        <p:nvPr/>
      </p:nvGrpSpPr>
      <p:grpSpPr>
        <a:xfrm>
          <a:off x="0" y="0"/>
          <a:ext cx="0" cy="0"/>
          <a:chOff x="0" y="0"/>
          <a:chExt cx="0" cy="0"/>
        </a:xfrm>
      </p:grpSpPr>
      <p:sp>
        <p:nvSpPr>
          <p:cNvPr id="255" name="Google Shape;255;p21"/>
          <p:cNvSpPr txBox="1">
            <a:spLocks noGrp="1"/>
          </p:cNvSpPr>
          <p:nvPr>
            <p:ph type="title"/>
          </p:nvPr>
        </p:nvSpPr>
        <p:spPr>
          <a:xfrm>
            <a:off x="318725" y="262225"/>
            <a:ext cx="8506500" cy="572700"/>
          </a:xfrm>
          <a:prstGeom prst="rect">
            <a:avLst/>
          </a:prstGeom>
        </p:spPr>
        <p:txBody>
          <a:bodyPr spcFirstLastPara="1" wrap="square" lIns="92500" tIns="92500" rIns="92500" bIns="92500"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a:lvl2pPr>
            <a:lvl3pPr lvl="2" algn="ctr" rtl="0">
              <a:spcBef>
                <a:spcPts val="0"/>
              </a:spcBef>
              <a:spcAft>
                <a:spcPts val="0"/>
              </a:spcAft>
              <a:buSzPts val="2000"/>
              <a:buNone/>
              <a:defRPr/>
            </a:lvl3pPr>
            <a:lvl4pPr lvl="3" algn="ctr" rtl="0">
              <a:spcBef>
                <a:spcPts val="0"/>
              </a:spcBef>
              <a:spcAft>
                <a:spcPts val="0"/>
              </a:spcAft>
              <a:buSzPts val="2000"/>
              <a:buNone/>
              <a:defRPr/>
            </a:lvl4pPr>
            <a:lvl5pPr lvl="4" algn="ctr" rtl="0">
              <a:spcBef>
                <a:spcPts val="0"/>
              </a:spcBef>
              <a:spcAft>
                <a:spcPts val="0"/>
              </a:spcAft>
              <a:buSzPts val="2000"/>
              <a:buNone/>
              <a:defRPr/>
            </a:lvl5pPr>
            <a:lvl6pPr lvl="5" algn="ctr" rtl="0">
              <a:spcBef>
                <a:spcPts val="0"/>
              </a:spcBef>
              <a:spcAft>
                <a:spcPts val="0"/>
              </a:spcAft>
              <a:buSzPts val="2000"/>
              <a:buNone/>
              <a:defRPr/>
            </a:lvl6pPr>
            <a:lvl7pPr lvl="6" algn="ctr" rtl="0">
              <a:spcBef>
                <a:spcPts val="0"/>
              </a:spcBef>
              <a:spcAft>
                <a:spcPts val="0"/>
              </a:spcAft>
              <a:buSzPts val="2000"/>
              <a:buNone/>
              <a:defRPr/>
            </a:lvl7pPr>
            <a:lvl8pPr lvl="7" algn="ctr" rtl="0">
              <a:spcBef>
                <a:spcPts val="0"/>
              </a:spcBef>
              <a:spcAft>
                <a:spcPts val="0"/>
              </a:spcAft>
              <a:buSzPts val="2000"/>
              <a:buNone/>
              <a:defRPr/>
            </a:lvl8pPr>
            <a:lvl9pPr lvl="8" algn="ctr" rtl="0">
              <a:spcBef>
                <a:spcPts val="0"/>
              </a:spcBef>
              <a:spcAft>
                <a:spcPts val="0"/>
              </a:spcAft>
              <a:buSzPts val="2000"/>
              <a:buNone/>
              <a:defRPr/>
            </a:lvl9pPr>
          </a:lstStyle>
          <a:p>
            <a:endParaRPr/>
          </a:p>
        </p:txBody>
      </p:sp>
      <p:grpSp>
        <p:nvGrpSpPr>
          <p:cNvPr id="256" name="Google Shape;256;p21"/>
          <p:cNvGrpSpPr/>
          <p:nvPr/>
        </p:nvGrpSpPr>
        <p:grpSpPr>
          <a:xfrm rot="-842542">
            <a:off x="-290787" y="1359067"/>
            <a:ext cx="588557" cy="602726"/>
            <a:chOff x="2212113" y="2098040"/>
            <a:chExt cx="432749" cy="443167"/>
          </a:xfrm>
        </p:grpSpPr>
        <p:sp>
          <p:nvSpPr>
            <p:cNvPr id="257" name="Google Shape;257;p21"/>
            <p:cNvSpPr/>
            <p:nvPr/>
          </p:nvSpPr>
          <p:spPr>
            <a:xfrm>
              <a:off x="2294033" y="2098040"/>
              <a:ext cx="350828" cy="443167"/>
            </a:xfrm>
            <a:custGeom>
              <a:avLst/>
              <a:gdLst/>
              <a:ahLst/>
              <a:cxnLst/>
              <a:rect l="l" t="t" r="r" b="b"/>
              <a:pathLst>
                <a:path w="7139" h="9018" extrusionOk="0">
                  <a:moveTo>
                    <a:pt x="5235" y="0"/>
                  </a:moveTo>
                  <a:cubicBezTo>
                    <a:pt x="4986" y="0"/>
                    <a:pt x="4721" y="137"/>
                    <a:pt x="4525" y="385"/>
                  </a:cubicBezTo>
                  <a:cubicBezTo>
                    <a:pt x="4222" y="759"/>
                    <a:pt x="3981" y="1170"/>
                    <a:pt x="3588" y="1464"/>
                  </a:cubicBezTo>
                  <a:cubicBezTo>
                    <a:pt x="3107" y="1848"/>
                    <a:pt x="2500" y="2089"/>
                    <a:pt x="1875" y="2133"/>
                  </a:cubicBezTo>
                  <a:cubicBezTo>
                    <a:pt x="1753" y="2142"/>
                    <a:pt x="1768" y="2321"/>
                    <a:pt x="1876" y="2321"/>
                  </a:cubicBezTo>
                  <a:cubicBezTo>
                    <a:pt x="1879" y="2321"/>
                    <a:pt x="1882" y="2321"/>
                    <a:pt x="1884" y="2321"/>
                  </a:cubicBezTo>
                  <a:cubicBezTo>
                    <a:pt x="2883" y="2276"/>
                    <a:pt x="3847" y="1741"/>
                    <a:pt x="4427" y="929"/>
                  </a:cubicBezTo>
                  <a:cubicBezTo>
                    <a:pt x="4605" y="697"/>
                    <a:pt x="4793" y="420"/>
                    <a:pt x="5051" y="295"/>
                  </a:cubicBezTo>
                  <a:cubicBezTo>
                    <a:pt x="5105" y="271"/>
                    <a:pt x="5158" y="259"/>
                    <a:pt x="5210" y="259"/>
                  </a:cubicBezTo>
                  <a:cubicBezTo>
                    <a:pt x="5400" y="259"/>
                    <a:pt x="5564" y="411"/>
                    <a:pt x="5613" y="608"/>
                  </a:cubicBezTo>
                  <a:cubicBezTo>
                    <a:pt x="5694" y="866"/>
                    <a:pt x="5587" y="1161"/>
                    <a:pt x="5453" y="1437"/>
                  </a:cubicBezTo>
                  <a:cubicBezTo>
                    <a:pt x="5167" y="2017"/>
                    <a:pt x="4766" y="2535"/>
                    <a:pt x="4329" y="2999"/>
                  </a:cubicBezTo>
                  <a:cubicBezTo>
                    <a:pt x="4293" y="3079"/>
                    <a:pt x="4320" y="3168"/>
                    <a:pt x="4391" y="3204"/>
                  </a:cubicBezTo>
                  <a:cubicBezTo>
                    <a:pt x="4766" y="3400"/>
                    <a:pt x="5158" y="3498"/>
                    <a:pt x="5515" y="3632"/>
                  </a:cubicBezTo>
                  <a:cubicBezTo>
                    <a:pt x="5863" y="3766"/>
                    <a:pt x="6202" y="3935"/>
                    <a:pt x="6425" y="4212"/>
                  </a:cubicBezTo>
                  <a:cubicBezTo>
                    <a:pt x="6639" y="4471"/>
                    <a:pt x="6720" y="4863"/>
                    <a:pt x="6568" y="5131"/>
                  </a:cubicBezTo>
                  <a:cubicBezTo>
                    <a:pt x="6492" y="5289"/>
                    <a:pt x="6281" y="5401"/>
                    <a:pt x="6087" y="5401"/>
                  </a:cubicBezTo>
                  <a:cubicBezTo>
                    <a:pt x="6033" y="5401"/>
                    <a:pt x="5981" y="5392"/>
                    <a:pt x="5933" y="5374"/>
                  </a:cubicBezTo>
                  <a:lnTo>
                    <a:pt x="5933" y="5374"/>
                  </a:lnTo>
                  <a:cubicBezTo>
                    <a:pt x="5890" y="5338"/>
                    <a:pt x="5843" y="5304"/>
                    <a:pt x="5792" y="5273"/>
                  </a:cubicBezTo>
                  <a:cubicBezTo>
                    <a:pt x="5763" y="5256"/>
                    <a:pt x="5735" y="5249"/>
                    <a:pt x="5707" y="5249"/>
                  </a:cubicBezTo>
                  <a:cubicBezTo>
                    <a:pt x="5578" y="5249"/>
                    <a:pt x="5476" y="5415"/>
                    <a:pt x="5587" y="5532"/>
                  </a:cubicBezTo>
                  <a:cubicBezTo>
                    <a:pt x="5635" y="5583"/>
                    <a:pt x="5692" y="5624"/>
                    <a:pt x="5754" y="5655"/>
                  </a:cubicBezTo>
                  <a:lnTo>
                    <a:pt x="5754" y="5655"/>
                  </a:lnTo>
                  <a:cubicBezTo>
                    <a:pt x="6110" y="5985"/>
                    <a:pt x="6103" y="6667"/>
                    <a:pt x="5533" y="6763"/>
                  </a:cubicBezTo>
                  <a:cubicBezTo>
                    <a:pt x="5493" y="6771"/>
                    <a:pt x="5453" y="6775"/>
                    <a:pt x="5413" y="6775"/>
                  </a:cubicBezTo>
                  <a:cubicBezTo>
                    <a:pt x="5349" y="6775"/>
                    <a:pt x="5287" y="6765"/>
                    <a:pt x="5231" y="6744"/>
                  </a:cubicBezTo>
                  <a:lnTo>
                    <a:pt x="5231" y="6744"/>
                  </a:lnTo>
                  <a:cubicBezTo>
                    <a:pt x="5170" y="6688"/>
                    <a:pt x="5098" y="6639"/>
                    <a:pt x="5016" y="6603"/>
                  </a:cubicBezTo>
                  <a:cubicBezTo>
                    <a:pt x="4993" y="6592"/>
                    <a:pt x="4971" y="6587"/>
                    <a:pt x="4950" y="6587"/>
                  </a:cubicBezTo>
                  <a:cubicBezTo>
                    <a:pt x="4827" y="6587"/>
                    <a:pt x="4737" y="6746"/>
                    <a:pt x="4828" y="6852"/>
                  </a:cubicBezTo>
                  <a:cubicBezTo>
                    <a:pt x="4890" y="6920"/>
                    <a:pt x="4967" y="6974"/>
                    <a:pt x="5046" y="7013"/>
                  </a:cubicBezTo>
                  <a:lnTo>
                    <a:pt x="5046" y="7013"/>
                  </a:lnTo>
                  <a:cubicBezTo>
                    <a:pt x="5265" y="7260"/>
                    <a:pt x="5212" y="7710"/>
                    <a:pt x="4837" y="7807"/>
                  </a:cubicBezTo>
                  <a:cubicBezTo>
                    <a:pt x="4785" y="7826"/>
                    <a:pt x="4728" y="7835"/>
                    <a:pt x="4672" y="7835"/>
                  </a:cubicBezTo>
                  <a:cubicBezTo>
                    <a:pt x="4594" y="7835"/>
                    <a:pt x="4516" y="7817"/>
                    <a:pt x="4454" y="7780"/>
                  </a:cubicBezTo>
                  <a:cubicBezTo>
                    <a:pt x="4430" y="7770"/>
                    <a:pt x="4406" y="7765"/>
                    <a:pt x="4381" y="7765"/>
                  </a:cubicBezTo>
                  <a:cubicBezTo>
                    <a:pt x="4340" y="7765"/>
                    <a:pt x="4300" y="7779"/>
                    <a:pt x="4266" y="7807"/>
                  </a:cubicBezTo>
                  <a:cubicBezTo>
                    <a:pt x="4204" y="7869"/>
                    <a:pt x="4204" y="7968"/>
                    <a:pt x="4266" y="8030"/>
                  </a:cubicBezTo>
                  <a:cubicBezTo>
                    <a:pt x="4409" y="8182"/>
                    <a:pt x="4605" y="8396"/>
                    <a:pt x="4489" y="8592"/>
                  </a:cubicBezTo>
                  <a:cubicBezTo>
                    <a:pt x="4394" y="8688"/>
                    <a:pt x="4247" y="8727"/>
                    <a:pt x="4074" y="8727"/>
                  </a:cubicBezTo>
                  <a:cubicBezTo>
                    <a:pt x="3503" y="8727"/>
                    <a:pt x="2637" y="8307"/>
                    <a:pt x="2295" y="8101"/>
                  </a:cubicBezTo>
                  <a:cubicBezTo>
                    <a:pt x="1313" y="7557"/>
                    <a:pt x="386" y="6852"/>
                    <a:pt x="216" y="5666"/>
                  </a:cubicBezTo>
                  <a:cubicBezTo>
                    <a:pt x="204" y="5608"/>
                    <a:pt x="161" y="5582"/>
                    <a:pt x="117" y="5582"/>
                  </a:cubicBezTo>
                  <a:cubicBezTo>
                    <a:pt x="59" y="5582"/>
                    <a:pt x="1" y="5626"/>
                    <a:pt x="11" y="5702"/>
                  </a:cubicBezTo>
                  <a:cubicBezTo>
                    <a:pt x="118" y="6594"/>
                    <a:pt x="698" y="7370"/>
                    <a:pt x="1429" y="7869"/>
                  </a:cubicBezTo>
                  <a:cubicBezTo>
                    <a:pt x="2090" y="8318"/>
                    <a:pt x="3165" y="9018"/>
                    <a:pt x="4064" y="9018"/>
                  </a:cubicBezTo>
                  <a:cubicBezTo>
                    <a:pt x="4221" y="9018"/>
                    <a:pt x="4373" y="8997"/>
                    <a:pt x="4516" y="8949"/>
                  </a:cubicBezTo>
                  <a:cubicBezTo>
                    <a:pt x="4884" y="8768"/>
                    <a:pt x="4890" y="8434"/>
                    <a:pt x="4745" y="8147"/>
                  </a:cubicBezTo>
                  <a:lnTo>
                    <a:pt x="4745" y="8147"/>
                  </a:lnTo>
                  <a:cubicBezTo>
                    <a:pt x="4809" y="8141"/>
                    <a:pt x="4874" y="8129"/>
                    <a:pt x="4935" y="8110"/>
                  </a:cubicBezTo>
                  <a:cubicBezTo>
                    <a:pt x="5406" y="7981"/>
                    <a:pt x="5578" y="7494"/>
                    <a:pt x="5451" y="7093"/>
                  </a:cubicBezTo>
                  <a:lnTo>
                    <a:pt x="5451" y="7093"/>
                  </a:lnTo>
                  <a:cubicBezTo>
                    <a:pt x="6194" y="7083"/>
                    <a:pt x="6507" y="6315"/>
                    <a:pt x="6213" y="5724"/>
                  </a:cubicBezTo>
                  <a:lnTo>
                    <a:pt x="6213" y="5724"/>
                  </a:lnTo>
                  <a:cubicBezTo>
                    <a:pt x="6239" y="5721"/>
                    <a:pt x="6266" y="5716"/>
                    <a:pt x="6291" y="5711"/>
                  </a:cubicBezTo>
                  <a:cubicBezTo>
                    <a:pt x="7076" y="5532"/>
                    <a:pt x="7139" y="4542"/>
                    <a:pt x="6675" y="4007"/>
                  </a:cubicBezTo>
                  <a:cubicBezTo>
                    <a:pt x="6179" y="3405"/>
                    <a:pt x="5387" y="3292"/>
                    <a:pt x="4724" y="3021"/>
                  </a:cubicBezTo>
                  <a:lnTo>
                    <a:pt x="4724" y="3021"/>
                  </a:lnTo>
                  <a:cubicBezTo>
                    <a:pt x="5275" y="2408"/>
                    <a:pt x="6093" y="1262"/>
                    <a:pt x="5881" y="527"/>
                  </a:cubicBezTo>
                  <a:cubicBezTo>
                    <a:pt x="5760" y="164"/>
                    <a:pt x="5507" y="0"/>
                    <a:pt x="5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a:off x="2219140" y="2161483"/>
              <a:ext cx="169689" cy="226596"/>
            </a:xfrm>
            <a:custGeom>
              <a:avLst/>
              <a:gdLst/>
              <a:ahLst/>
              <a:cxnLst/>
              <a:rect l="l" t="t" r="r" b="b"/>
              <a:pathLst>
                <a:path w="3453" h="4611" extrusionOk="0">
                  <a:moveTo>
                    <a:pt x="2464" y="0"/>
                  </a:moveTo>
                  <a:cubicBezTo>
                    <a:pt x="2145" y="0"/>
                    <a:pt x="1838" y="174"/>
                    <a:pt x="1687" y="476"/>
                  </a:cubicBezTo>
                  <a:lnTo>
                    <a:pt x="224" y="3340"/>
                  </a:lnTo>
                  <a:cubicBezTo>
                    <a:pt x="0" y="3768"/>
                    <a:pt x="170" y="4295"/>
                    <a:pt x="598" y="4518"/>
                  </a:cubicBezTo>
                  <a:cubicBezTo>
                    <a:pt x="724" y="4580"/>
                    <a:pt x="858" y="4610"/>
                    <a:pt x="990" y="4610"/>
                  </a:cubicBezTo>
                  <a:cubicBezTo>
                    <a:pt x="1308" y="4610"/>
                    <a:pt x="1615" y="4437"/>
                    <a:pt x="1767" y="4134"/>
                  </a:cubicBezTo>
                  <a:lnTo>
                    <a:pt x="3239" y="1261"/>
                  </a:lnTo>
                  <a:cubicBezTo>
                    <a:pt x="3453" y="833"/>
                    <a:pt x="3283" y="307"/>
                    <a:pt x="2855" y="93"/>
                  </a:cubicBezTo>
                  <a:cubicBezTo>
                    <a:pt x="2730" y="30"/>
                    <a:pt x="2596" y="0"/>
                    <a:pt x="2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1"/>
            <p:cNvSpPr/>
            <p:nvPr/>
          </p:nvSpPr>
          <p:spPr>
            <a:xfrm>
              <a:off x="2212113" y="2153375"/>
              <a:ext cx="186398" cy="240061"/>
            </a:xfrm>
            <a:custGeom>
              <a:avLst/>
              <a:gdLst/>
              <a:ahLst/>
              <a:cxnLst/>
              <a:rect l="l" t="t" r="r" b="b"/>
              <a:pathLst>
                <a:path w="3793" h="4885" extrusionOk="0">
                  <a:moveTo>
                    <a:pt x="2611" y="325"/>
                  </a:moveTo>
                  <a:cubicBezTo>
                    <a:pt x="2717" y="325"/>
                    <a:pt x="2824" y="349"/>
                    <a:pt x="2927" y="401"/>
                  </a:cubicBezTo>
                  <a:cubicBezTo>
                    <a:pt x="3310" y="606"/>
                    <a:pt x="3418" y="1096"/>
                    <a:pt x="3177" y="1462"/>
                  </a:cubicBezTo>
                  <a:lnTo>
                    <a:pt x="2516" y="2800"/>
                  </a:lnTo>
                  <a:lnTo>
                    <a:pt x="1856" y="4130"/>
                  </a:lnTo>
                  <a:cubicBezTo>
                    <a:pt x="1743" y="4455"/>
                    <a:pt x="1438" y="4662"/>
                    <a:pt x="1116" y="4662"/>
                  </a:cubicBezTo>
                  <a:cubicBezTo>
                    <a:pt x="1006" y="4662"/>
                    <a:pt x="893" y="4637"/>
                    <a:pt x="786" y="4585"/>
                  </a:cubicBezTo>
                  <a:cubicBezTo>
                    <a:pt x="375" y="4397"/>
                    <a:pt x="268" y="3835"/>
                    <a:pt x="536" y="3460"/>
                  </a:cubicBezTo>
                  <a:lnTo>
                    <a:pt x="1223" y="2140"/>
                  </a:lnTo>
                  <a:lnTo>
                    <a:pt x="1910" y="820"/>
                  </a:lnTo>
                  <a:cubicBezTo>
                    <a:pt x="2029" y="517"/>
                    <a:pt x="2313" y="325"/>
                    <a:pt x="2611" y="325"/>
                  </a:cubicBezTo>
                  <a:close/>
                  <a:moveTo>
                    <a:pt x="2623" y="1"/>
                  </a:moveTo>
                  <a:cubicBezTo>
                    <a:pt x="2203" y="1"/>
                    <a:pt x="1784" y="272"/>
                    <a:pt x="1633" y="677"/>
                  </a:cubicBezTo>
                  <a:lnTo>
                    <a:pt x="964" y="2006"/>
                  </a:lnTo>
                  <a:lnTo>
                    <a:pt x="304" y="3345"/>
                  </a:lnTo>
                  <a:cubicBezTo>
                    <a:pt x="1" y="3817"/>
                    <a:pt x="170" y="4522"/>
                    <a:pt x="697" y="4763"/>
                  </a:cubicBezTo>
                  <a:cubicBezTo>
                    <a:pt x="823" y="4846"/>
                    <a:pt x="976" y="4884"/>
                    <a:pt x="1134" y="4884"/>
                  </a:cubicBezTo>
                  <a:cubicBezTo>
                    <a:pt x="1399" y="4884"/>
                    <a:pt x="1677" y="4775"/>
                    <a:pt x="1856" y="4585"/>
                  </a:cubicBezTo>
                  <a:cubicBezTo>
                    <a:pt x="2062" y="4379"/>
                    <a:pt x="2615" y="3193"/>
                    <a:pt x="2775" y="2934"/>
                  </a:cubicBezTo>
                  <a:lnTo>
                    <a:pt x="3462" y="1614"/>
                  </a:lnTo>
                  <a:cubicBezTo>
                    <a:pt x="3792" y="1123"/>
                    <a:pt x="3623" y="374"/>
                    <a:pt x="3070" y="115"/>
                  </a:cubicBezTo>
                  <a:cubicBezTo>
                    <a:pt x="2929" y="37"/>
                    <a:pt x="2776" y="1"/>
                    <a:pt x="26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1"/>
            <p:cNvSpPr/>
            <p:nvPr/>
          </p:nvSpPr>
          <p:spPr>
            <a:xfrm>
              <a:off x="2322585" y="2385327"/>
              <a:ext cx="68849" cy="76318"/>
            </a:xfrm>
            <a:custGeom>
              <a:avLst/>
              <a:gdLst/>
              <a:ahLst/>
              <a:cxnLst/>
              <a:rect l="l" t="t" r="r" b="b"/>
              <a:pathLst>
                <a:path w="1401" h="1553" extrusionOk="0">
                  <a:moveTo>
                    <a:pt x="89" y="1"/>
                  </a:moveTo>
                  <a:cubicBezTo>
                    <a:pt x="57" y="1"/>
                    <a:pt x="23" y="21"/>
                    <a:pt x="19" y="61"/>
                  </a:cubicBezTo>
                  <a:cubicBezTo>
                    <a:pt x="1" y="248"/>
                    <a:pt x="99" y="418"/>
                    <a:pt x="188" y="551"/>
                  </a:cubicBezTo>
                  <a:cubicBezTo>
                    <a:pt x="483" y="944"/>
                    <a:pt x="839" y="1292"/>
                    <a:pt x="1259" y="1542"/>
                  </a:cubicBezTo>
                  <a:cubicBezTo>
                    <a:pt x="1271" y="1549"/>
                    <a:pt x="1283" y="1552"/>
                    <a:pt x="1294" y="1552"/>
                  </a:cubicBezTo>
                  <a:cubicBezTo>
                    <a:pt x="1353" y="1552"/>
                    <a:pt x="1400" y="1470"/>
                    <a:pt x="1348" y="1426"/>
                  </a:cubicBezTo>
                  <a:cubicBezTo>
                    <a:pt x="1000" y="1105"/>
                    <a:pt x="661" y="783"/>
                    <a:pt x="349" y="427"/>
                  </a:cubicBezTo>
                  <a:cubicBezTo>
                    <a:pt x="251" y="311"/>
                    <a:pt x="170" y="195"/>
                    <a:pt x="153" y="61"/>
                  </a:cubicBezTo>
                  <a:cubicBezTo>
                    <a:pt x="153" y="21"/>
                    <a:pt x="121"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1"/>
            <p:cNvSpPr/>
            <p:nvPr/>
          </p:nvSpPr>
          <p:spPr>
            <a:xfrm>
              <a:off x="2388928" y="2459483"/>
              <a:ext cx="14399" cy="13416"/>
            </a:xfrm>
            <a:custGeom>
              <a:avLst/>
              <a:gdLst/>
              <a:ahLst/>
              <a:cxnLst/>
              <a:rect l="l" t="t" r="r" b="b"/>
              <a:pathLst>
                <a:path w="293" h="273" extrusionOk="0">
                  <a:moveTo>
                    <a:pt x="185" y="0"/>
                  </a:moveTo>
                  <a:cubicBezTo>
                    <a:pt x="103" y="0"/>
                    <a:pt x="1" y="97"/>
                    <a:pt x="25" y="193"/>
                  </a:cubicBezTo>
                  <a:cubicBezTo>
                    <a:pt x="42" y="249"/>
                    <a:pt x="79" y="272"/>
                    <a:pt x="118" y="272"/>
                  </a:cubicBezTo>
                  <a:cubicBezTo>
                    <a:pt x="198" y="272"/>
                    <a:pt x="292" y="179"/>
                    <a:pt x="274" y="77"/>
                  </a:cubicBezTo>
                  <a:cubicBezTo>
                    <a:pt x="260" y="22"/>
                    <a:pt x="225" y="0"/>
                    <a:pt x="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1"/>
            <p:cNvSpPr/>
            <p:nvPr/>
          </p:nvSpPr>
          <p:spPr>
            <a:xfrm>
              <a:off x="2404604" y="2469705"/>
              <a:ext cx="13711" cy="13318"/>
            </a:xfrm>
            <a:custGeom>
              <a:avLst/>
              <a:gdLst/>
              <a:ahLst/>
              <a:cxnLst/>
              <a:rect l="l" t="t" r="r" b="b"/>
              <a:pathLst>
                <a:path w="279" h="271" extrusionOk="0">
                  <a:moveTo>
                    <a:pt x="177" y="1"/>
                  </a:moveTo>
                  <a:cubicBezTo>
                    <a:pt x="98" y="1"/>
                    <a:pt x="0" y="82"/>
                    <a:pt x="0" y="164"/>
                  </a:cubicBezTo>
                  <a:cubicBezTo>
                    <a:pt x="3" y="240"/>
                    <a:pt x="44" y="271"/>
                    <a:pt x="93" y="271"/>
                  </a:cubicBezTo>
                  <a:cubicBezTo>
                    <a:pt x="174" y="271"/>
                    <a:pt x="279" y="184"/>
                    <a:pt x="268" y="83"/>
                  </a:cubicBezTo>
                  <a:cubicBezTo>
                    <a:pt x="255" y="24"/>
                    <a:pt x="219" y="1"/>
                    <a:pt x="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21"/>
          <p:cNvGrpSpPr/>
          <p:nvPr/>
        </p:nvGrpSpPr>
        <p:grpSpPr>
          <a:xfrm>
            <a:off x="8764131" y="48838"/>
            <a:ext cx="574255" cy="579112"/>
            <a:chOff x="1861824" y="2697628"/>
            <a:chExt cx="302128" cy="304683"/>
          </a:xfrm>
        </p:grpSpPr>
        <p:sp>
          <p:nvSpPr>
            <p:cNvPr id="264" name="Google Shape;264;p21"/>
            <p:cNvSpPr/>
            <p:nvPr/>
          </p:nvSpPr>
          <p:spPr>
            <a:xfrm>
              <a:off x="1861824" y="2697628"/>
              <a:ext cx="302128" cy="304683"/>
            </a:xfrm>
            <a:custGeom>
              <a:avLst/>
              <a:gdLst/>
              <a:ahLst/>
              <a:cxnLst/>
              <a:rect l="l" t="t" r="r" b="b"/>
              <a:pathLst>
                <a:path w="6148" h="6200" extrusionOk="0">
                  <a:moveTo>
                    <a:pt x="2147" y="328"/>
                  </a:moveTo>
                  <a:cubicBezTo>
                    <a:pt x="2213" y="328"/>
                    <a:pt x="2281" y="336"/>
                    <a:pt x="2347" y="352"/>
                  </a:cubicBezTo>
                  <a:cubicBezTo>
                    <a:pt x="2731" y="441"/>
                    <a:pt x="3105" y="530"/>
                    <a:pt x="3480" y="655"/>
                  </a:cubicBezTo>
                  <a:cubicBezTo>
                    <a:pt x="3846" y="789"/>
                    <a:pt x="4194" y="959"/>
                    <a:pt x="4577" y="1048"/>
                  </a:cubicBezTo>
                  <a:cubicBezTo>
                    <a:pt x="4577" y="1048"/>
                    <a:pt x="5139" y="1199"/>
                    <a:pt x="5139" y="1199"/>
                  </a:cubicBezTo>
                  <a:cubicBezTo>
                    <a:pt x="5594" y="1306"/>
                    <a:pt x="5898" y="1806"/>
                    <a:pt x="5764" y="2252"/>
                  </a:cubicBezTo>
                  <a:cubicBezTo>
                    <a:pt x="5559" y="3055"/>
                    <a:pt x="5202" y="3804"/>
                    <a:pt x="5014" y="4616"/>
                  </a:cubicBezTo>
                  <a:cubicBezTo>
                    <a:pt x="4943" y="4893"/>
                    <a:pt x="4898" y="5178"/>
                    <a:pt x="4809" y="5446"/>
                  </a:cubicBezTo>
                  <a:cubicBezTo>
                    <a:pt x="4692" y="5784"/>
                    <a:pt x="4349" y="6013"/>
                    <a:pt x="3988" y="6013"/>
                  </a:cubicBezTo>
                  <a:cubicBezTo>
                    <a:pt x="3911" y="6013"/>
                    <a:pt x="3833" y="6003"/>
                    <a:pt x="3757" y="5981"/>
                  </a:cubicBezTo>
                  <a:cubicBezTo>
                    <a:pt x="3007" y="5776"/>
                    <a:pt x="2285" y="5473"/>
                    <a:pt x="1526" y="5267"/>
                  </a:cubicBezTo>
                  <a:cubicBezTo>
                    <a:pt x="1187" y="5151"/>
                    <a:pt x="786" y="5143"/>
                    <a:pt x="536" y="4857"/>
                  </a:cubicBezTo>
                  <a:cubicBezTo>
                    <a:pt x="358" y="4670"/>
                    <a:pt x="268" y="4402"/>
                    <a:pt x="304" y="4143"/>
                  </a:cubicBezTo>
                  <a:cubicBezTo>
                    <a:pt x="402" y="3671"/>
                    <a:pt x="616" y="3233"/>
                    <a:pt x="786" y="2778"/>
                  </a:cubicBezTo>
                  <a:cubicBezTo>
                    <a:pt x="1018" y="2190"/>
                    <a:pt x="1116" y="1556"/>
                    <a:pt x="1294" y="950"/>
                  </a:cubicBezTo>
                  <a:cubicBezTo>
                    <a:pt x="1401" y="578"/>
                    <a:pt x="1765" y="328"/>
                    <a:pt x="2147" y="328"/>
                  </a:cubicBezTo>
                  <a:close/>
                  <a:moveTo>
                    <a:pt x="2054" y="1"/>
                  </a:moveTo>
                  <a:cubicBezTo>
                    <a:pt x="1956" y="1"/>
                    <a:pt x="1859" y="13"/>
                    <a:pt x="1767" y="40"/>
                  </a:cubicBezTo>
                  <a:cubicBezTo>
                    <a:pt x="1375" y="147"/>
                    <a:pt x="1054" y="468"/>
                    <a:pt x="938" y="852"/>
                  </a:cubicBezTo>
                  <a:cubicBezTo>
                    <a:pt x="768" y="1458"/>
                    <a:pt x="509" y="2038"/>
                    <a:pt x="384" y="2662"/>
                  </a:cubicBezTo>
                  <a:cubicBezTo>
                    <a:pt x="313" y="3046"/>
                    <a:pt x="260" y="3439"/>
                    <a:pt x="144" y="3813"/>
                  </a:cubicBezTo>
                  <a:cubicBezTo>
                    <a:pt x="1" y="4215"/>
                    <a:pt x="54" y="4696"/>
                    <a:pt x="349" y="5027"/>
                  </a:cubicBezTo>
                  <a:cubicBezTo>
                    <a:pt x="616" y="5357"/>
                    <a:pt x="1062" y="5428"/>
                    <a:pt x="1446" y="5553"/>
                  </a:cubicBezTo>
                  <a:cubicBezTo>
                    <a:pt x="2186" y="5785"/>
                    <a:pt x="2963" y="5919"/>
                    <a:pt x="3703" y="6151"/>
                  </a:cubicBezTo>
                  <a:cubicBezTo>
                    <a:pt x="3814" y="6184"/>
                    <a:pt x="3926" y="6200"/>
                    <a:pt x="4035" y="6200"/>
                  </a:cubicBezTo>
                  <a:cubicBezTo>
                    <a:pt x="4570" y="6200"/>
                    <a:pt x="5061" y="5824"/>
                    <a:pt x="5202" y="5276"/>
                  </a:cubicBezTo>
                  <a:cubicBezTo>
                    <a:pt x="5398" y="4723"/>
                    <a:pt x="5594" y="4170"/>
                    <a:pt x="5710" y="3599"/>
                  </a:cubicBezTo>
                  <a:cubicBezTo>
                    <a:pt x="5791" y="3216"/>
                    <a:pt x="5880" y="2841"/>
                    <a:pt x="5996" y="2466"/>
                  </a:cubicBezTo>
                  <a:cubicBezTo>
                    <a:pt x="6147" y="2056"/>
                    <a:pt x="6103" y="1565"/>
                    <a:pt x="5800" y="1226"/>
                  </a:cubicBezTo>
                  <a:cubicBezTo>
                    <a:pt x="5568" y="896"/>
                    <a:pt x="5041" y="798"/>
                    <a:pt x="4684" y="673"/>
                  </a:cubicBezTo>
                  <a:cubicBezTo>
                    <a:pt x="4319" y="548"/>
                    <a:pt x="3926" y="504"/>
                    <a:pt x="3542" y="414"/>
                  </a:cubicBezTo>
                  <a:cubicBezTo>
                    <a:pt x="3168" y="316"/>
                    <a:pt x="2802" y="191"/>
                    <a:pt x="2436" y="58"/>
                  </a:cubicBezTo>
                  <a:cubicBezTo>
                    <a:pt x="2314" y="22"/>
                    <a:pt x="2183" y="1"/>
                    <a:pt x="20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1"/>
            <p:cNvSpPr/>
            <p:nvPr/>
          </p:nvSpPr>
          <p:spPr>
            <a:xfrm>
              <a:off x="1936374" y="2785740"/>
              <a:ext cx="151605" cy="131210"/>
            </a:xfrm>
            <a:custGeom>
              <a:avLst/>
              <a:gdLst/>
              <a:ahLst/>
              <a:cxnLst/>
              <a:rect l="l" t="t" r="r" b="b"/>
              <a:pathLst>
                <a:path w="3085" h="2670" extrusionOk="0">
                  <a:moveTo>
                    <a:pt x="1547" y="267"/>
                  </a:moveTo>
                  <a:cubicBezTo>
                    <a:pt x="2216" y="267"/>
                    <a:pt x="2820" y="929"/>
                    <a:pt x="2614" y="1655"/>
                  </a:cubicBezTo>
                  <a:cubicBezTo>
                    <a:pt x="2498" y="2107"/>
                    <a:pt x="2018" y="2427"/>
                    <a:pt x="1549" y="2427"/>
                  </a:cubicBezTo>
                  <a:cubicBezTo>
                    <a:pt x="1444" y="2427"/>
                    <a:pt x="1340" y="2411"/>
                    <a:pt x="1240" y="2377"/>
                  </a:cubicBezTo>
                  <a:cubicBezTo>
                    <a:pt x="348" y="2109"/>
                    <a:pt x="215" y="852"/>
                    <a:pt x="1035" y="406"/>
                  </a:cubicBezTo>
                  <a:cubicBezTo>
                    <a:pt x="1202" y="310"/>
                    <a:pt x="1377" y="267"/>
                    <a:pt x="1547" y="267"/>
                  </a:cubicBezTo>
                  <a:close/>
                  <a:moveTo>
                    <a:pt x="1518" y="1"/>
                  </a:moveTo>
                  <a:cubicBezTo>
                    <a:pt x="1311" y="1"/>
                    <a:pt x="1098" y="51"/>
                    <a:pt x="893" y="165"/>
                  </a:cubicBezTo>
                  <a:cubicBezTo>
                    <a:pt x="250" y="495"/>
                    <a:pt x="0" y="1369"/>
                    <a:pt x="366" y="1994"/>
                  </a:cubicBezTo>
                  <a:cubicBezTo>
                    <a:pt x="609" y="2452"/>
                    <a:pt x="1060" y="2670"/>
                    <a:pt x="1511" y="2670"/>
                  </a:cubicBezTo>
                  <a:cubicBezTo>
                    <a:pt x="2069" y="2670"/>
                    <a:pt x="2626" y="2335"/>
                    <a:pt x="2784" y="1708"/>
                  </a:cubicBezTo>
                  <a:cubicBezTo>
                    <a:pt x="3084" y="829"/>
                    <a:pt x="2353" y="1"/>
                    <a:pt x="1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p:nvPr/>
          </p:nvSpPr>
          <p:spPr>
            <a:xfrm>
              <a:off x="2069157" y="2777730"/>
              <a:ext cx="61133" cy="52337"/>
            </a:xfrm>
            <a:custGeom>
              <a:avLst/>
              <a:gdLst/>
              <a:ahLst/>
              <a:cxnLst/>
              <a:rect l="l" t="t" r="r" b="b"/>
              <a:pathLst>
                <a:path w="1244" h="1065" extrusionOk="0">
                  <a:moveTo>
                    <a:pt x="652" y="266"/>
                  </a:moveTo>
                  <a:cubicBezTo>
                    <a:pt x="815" y="266"/>
                    <a:pt x="981" y="402"/>
                    <a:pt x="938" y="622"/>
                  </a:cubicBezTo>
                  <a:cubicBezTo>
                    <a:pt x="910" y="742"/>
                    <a:pt x="771" y="817"/>
                    <a:pt x="652" y="817"/>
                  </a:cubicBezTo>
                  <a:cubicBezTo>
                    <a:pt x="620" y="817"/>
                    <a:pt x="590" y="812"/>
                    <a:pt x="564" y="801"/>
                  </a:cubicBezTo>
                  <a:cubicBezTo>
                    <a:pt x="421" y="747"/>
                    <a:pt x="349" y="595"/>
                    <a:pt x="394" y="462"/>
                  </a:cubicBezTo>
                  <a:cubicBezTo>
                    <a:pt x="437" y="326"/>
                    <a:pt x="543" y="266"/>
                    <a:pt x="652" y="266"/>
                  </a:cubicBezTo>
                  <a:close/>
                  <a:moveTo>
                    <a:pt x="605" y="0"/>
                  </a:moveTo>
                  <a:cubicBezTo>
                    <a:pt x="400" y="0"/>
                    <a:pt x="195" y="114"/>
                    <a:pt x="109" y="381"/>
                  </a:cubicBezTo>
                  <a:cubicBezTo>
                    <a:pt x="1" y="791"/>
                    <a:pt x="323" y="1064"/>
                    <a:pt x="635" y="1064"/>
                  </a:cubicBezTo>
                  <a:cubicBezTo>
                    <a:pt x="838" y="1064"/>
                    <a:pt x="1037" y="947"/>
                    <a:pt x="1108" y="676"/>
                  </a:cubicBezTo>
                  <a:cubicBezTo>
                    <a:pt x="1244" y="278"/>
                    <a:pt x="925" y="0"/>
                    <a:pt x="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p:nvPr/>
          </p:nvSpPr>
          <p:spPr>
            <a:xfrm>
              <a:off x="2031071" y="2822007"/>
              <a:ext cx="33368" cy="65851"/>
            </a:xfrm>
            <a:custGeom>
              <a:avLst/>
              <a:gdLst/>
              <a:ahLst/>
              <a:cxnLst/>
              <a:rect l="l" t="t" r="r" b="b"/>
              <a:pathLst>
                <a:path w="679" h="1340" extrusionOk="0">
                  <a:moveTo>
                    <a:pt x="243" y="0"/>
                  </a:moveTo>
                  <a:cubicBezTo>
                    <a:pt x="208" y="0"/>
                    <a:pt x="179" y="44"/>
                    <a:pt x="206" y="78"/>
                  </a:cubicBezTo>
                  <a:cubicBezTo>
                    <a:pt x="464" y="453"/>
                    <a:pt x="375" y="961"/>
                    <a:pt x="27" y="1238"/>
                  </a:cubicBezTo>
                  <a:cubicBezTo>
                    <a:pt x="9" y="1256"/>
                    <a:pt x="0" y="1282"/>
                    <a:pt x="9" y="1309"/>
                  </a:cubicBezTo>
                  <a:cubicBezTo>
                    <a:pt x="16" y="1329"/>
                    <a:pt x="38" y="1339"/>
                    <a:pt x="59" y="1339"/>
                  </a:cubicBezTo>
                  <a:cubicBezTo>
                    <a:pt x="67" y="1339"/>
                    <a:pt x="74" y="1338"/>
                    <a:pt x="81" y="1336"/>
                  </a:cubicBezTo>
                  <a:cubicBezTo>
                    <a:pt x="571" y="1104"/>
                    <a:pt x="678" y="372"/>
                    <a:pt x="277" y="15"/>
                  </a:cubicBezTo>
                  <a:cubicBezTo>
                    <a:pt x="266" y="5"/>
                    <a:pt x="254" y="0"/>
                    <a:pt x="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a:off x="2017017" y="2884517"/>
              <a:ext cx="9927" cy="6683"/>
            </a:xfrm>
            <a:custGeom>
              <a:avLst/>
              <a:gdLst/>
              <a:ahLst/>
              <a:cxnLst/>
              <a:rect l="l" t="t" r="r" b="b"/>
              <a:pathLst>
                <a:path w="202" h="136" extrusionOk="0">
                  <a:moveTo>
                    <a:pt x="100" y="1"/>
                  </a:moveTo>
                  <a:cubicBezTo>
                    <a:pt x="97" y="1"/>
                    <a:pt x="93" y="1"/>
                    <a:pt x="90" y="1"/>
                  </a:cubicBezTo>
                  <a:cubicBezTo>
                    <a:pt x="63" y="1"/>
                    <a:pt x="45" y="19"/>
                    <a:pt x="37" y="46"/>
                  </a:cubicBezTo>
                  <a:cubicBezTo>
                    <a:pt x="28" y="64"/>
                    <a:pt x="1" y="108"/>
                    <a:pt x="10" y="117"/>
                  </a:cubicBezTo>
                  <a:cubicBezTo>
                    <a:pt x="19" y="126"/>
                    <a:pt x="63" y="126"/>
                    <a:pt x="81" y="135"/>
                  </a:cubicBezTo>
                  <a:cubicBezTo>
                    <a:pt x="84" y="135"/>
                    <a:pt x="87" y="136"/>
                    <a:pt x="89" y="136"/>
                  </a:cubicBezTo>
                  <a:cubicBezTo>
                    <a:pt x="178" y="136"/>
                    <a:pt x="201"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1"/>
            <p:cNvSpPr/>
            <p:nvPr/>
          </p:nvSpPr>
          <p:spPr>
            <a:xfrm>
              <a:off x="2005419" y="2885008"/>
              <a:ext cx="9386" cy="9583"/>
            </a:xfrm>
            <a:custGeom>
              <a:avLst/>
              <a:gdLst/>
              <a:ahLst/>
              <a:cxnLst/>
              <a:rect l="l" t="t" r="r" b="b"/>
              <a:pathLst>
                <a:path w="191" h="195" extrusionOk="0">
                  <a:moveTo>
                    <a:pt x="94" y="0"/>
                  </a:moveTo>
                  <a:cubicBezTo>
                    <a:pt x="79" y="0"/>
                    <a:pt x="67" y="4"/>
                    <a:pt x="58" y="9"/>
                  </a:cubicBezTo>
                  <a:lnTo>
                    <a:pt x="58" y="9"/>
                  </a:lnTo>
                  <a:cubicBezTo>
                    <a:pt x="26" y="22"/>
                    <a:pt x="1" y="54"/>
                    <a:pt x="5" y="98"/>
                  </a:cubicBezTo>
                  <a:cubicBezTo>
                    <a:pt x="12" y="150"/>
                    <a:pt x="55" y="195"/>
                    <a:pt x="105" y="195"/>
                  </a:cubicBezTo>
                  <a:cubicBezTo>
                    <a:pt x="116" y="195"/>
                    <a:pt x="127" y="192"/>
                    <a:pt x="139" y="188"/>
                  </a:cubicBezTo>
                  <a:cubicBezTo>
                    <a:pt x="189" y="160"/>
                    <a:pt x="190" y="97"/>
                    <a:pt x="164" y="51"/>
                  </a:cubicBezTo>
                  <a:lnTo>
                    <a:pt x="164" y="51"/>
                  </a:lnTo>
                  <a:cubicBezTo>
                    <a:pt x="154" y="28"/>
                    <a:pt x="138" y="14"/>
                    <a:pt x="119" y="7"/>
                  </a:cubicBezTo>
                  <a:lnTo>
                    <a:pt x="119" y="7"/>
                  </a:lnTo>
                  <a:cubicBezTo>
                    <a:pt x="111" y="4"/>
                    <a:pt x="103" y="1"/>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p:cNvSpPr/>
            <p:nvPr/>
          </p:nvSpPr>
          <p:spPr>
            <a:xfrm>
              <a:off x="1992052" y="2884566"/>
              <a:ext cx="11991" cy="7077"/>
            </a:xfrm>
            <a:custGeom>
              <a:avLst/>
              <a:gdLst/>
              <a:ahLst/>
              <a:cxnLst/>
              <a:rect l="l" t="t" r="r" b="b"/>
              <a:pathLst>
                <a:path w="244" h="144" extrusionOk="0">
                  <a:moveTo>
                    <a:pt x="128" y="1"/>
                  </a:moveTo>
                  <a:cubicBezTo>
                    <a:pt x="67" y="1"/>
                    <a:pt x="1" y="61"/>
                    <a:pt x="63" y="116"/>
                  </a:cubicBezTo>
                  <a:cubicBezTo>
                    <a:pt x="80" y="136"/>
                    <a:pt x="102" y="144"/>
                    <a:pt x="125" y="144"/>
                  </a:cubicBezTo>
                  <a:cubicBezTo>
                    <a:pt x="185" y="144"/>
                    <a:pt x="244" y="83"/>
                    <a:pt x="179" y="18"/>
                  </a:cubicBezTo>
                  <a:cubicBezTo>
                    <a:pt x="165" y="6"/>
                    <a:pt x="147"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21"/>
          <p:cNvGrpSpPr/>
          <p:nvPr/>
        </p:nvGrpSpPr>
        <p:grpSpPr>
          <a:xfrm>
            <a:off x="1446403" y="4870163"/>
            <a:ext cx="411292" cy="428675"/>
            <a:chOff x="8882429" y="337223"/>
            <a:chExt cx="277900" cy="289645"/>
          </a:xfrm>
        </p:grpSpPr>
        <p:sp>
          <p:nvSpPr>
            <p:cNvPr id="272" name="Google Shape;272;p21"/>
            <p:cNvSpPr/>
            <p:nvPr/>
          </p:nvSpPr>
          <p:spPr>
            <a:xfrm>
              <a:off x="8882429" y="337223"/>
              <a:ext cx="277900" cy="289645"/>
            </a:xfrm>
            <a:custGeom>
              <a:avLst/>
              <a:gdLst/>
              <a:ahLst/>
              <a:cxnLst/>
              <a:rect l="l" t="t" r="r" b="b"/>
              <a:pathLst>
                <a:path w="2579" h="2688" extrusionOk="0">
                  <a:moveTo>
                    <a:pt x="548" y="97"/>
                  </a:moveTo>
                  <a:cubicBezTo>
                    <a:pt x="578" y="97"/>
                    <a:pt x="610" y="101"/>
                    <a:pt x="642" y="109"/>
                  </a:cubicBezTo>
                  <a:cubicBezTo>
                    <a:pt x="687" y="127"/>
                    <a:pt x="732" y="145"/>
                    <a:pt x="767" y="163"/>
                  </a:cubicBezTo>
                  <a:cubicBezTo>
                    <a:pt x="946" y="270"/>
                    <a:pt x="1053" y="484"/>
                    <a:pt x="1079" y="671"/>
                  </a:cubicBezTo>
                  <a:cubicBezTo>
                    <a:pt x="1124" y="930"/>
                    <a:pt x="1071" y="1206"/>
                    <a:pt x="1017" y="1447"/>
                  </a:cubicBezTo>
                  <a:cubicBezTo>
                    <a:pt x="1008" y="1474"/>
                    <a:pt x="1017" y="1492"/>
                    <a:pt x="1044" y="1501"/>
                  </a:cubicBezTo>
                  <a:cubicBezTo>
                    <a:pt x="1051" y="1507"/>
                    <a:pt x="1059" y="1510"/>
                    <a:pt x="1067" y="1510"/>
                  </a:cubicBezTo>
                  <a:cubicBezTo>
                    <a:pt x="1079" y="1510"/>
                    <a:pt x="1092" y="1503"/>
                    <a:pt x="1097" y="1492"/>
                  </a:cubicBezTo>
                  <a:cubicBezTo>
                    <a:pt x="1294" y="1269"/>
                    <a:pt x="1543" y="1090"/>
                    <a:pt x="1811" y="974"/>
                  </a:cubicBezTo>
                  <a:cubicBezTo>
                    <a:pt x="1865" y="953"/>
                    <a:pt x="1999" y="902"/>
                    <a:pt x="2132" y="902"/>
                  </a:cubicBezTo>
                  <a:cubicBezTo>
                    <a:pt x="2221" y="902"/>
                    <a:pt x="2309" y="925"/>
                    <a:pt x="2373" y="992"/>
                  </a:cubicBezTo>
                  <a:cubicBezTo>
                    <a:pt x="2453" y="1072"/>
                    <a:pt x="2480" y="1206"/>
                    <a:pt x="2444" y="1340"/>
                  </a:cubicBezTo>
                  <a:cubicBezTo>
                    <a:pt x="2409" y="1474"/>
                    <a:pt x="2319" y="1581"/>
                    <a:pt x="2239" y="1670"/>
                  </a:cubicBezTo>
                  <a:cubicBezTo>
                    <a:pt x="1802" y="2179"/>
                    <a:pt x="1169" y="2509"/>
                    <a:pt x="509" y="2580"/>
                  </a:cubicBezTo>
                  <a:cubicBezTo>
                    <a:pt x="384" y="2321"/>
                    <a:pt x="321" y="2018"/>
                    <a:pt x="259" y="1733"/>
                  </a:cubicBezTo>
                  <a:cubicBezTo>
                    <a:pt x="241" y="1679"/>
                    <a:pt x="232" y="1634"/>
                    <a:pt x="223" y="1581"/>
                  </a:cubicBezTo>
                  <a:cubicBezTo>
                    <a:pt x="98" y="1055"/>
                    <a:pt x="116" y="635"/>
                    <a:pt x="277" y="314"/>
                  </a:cubicBezTo>
                  <a:cubicBezTo>
                    <a:pt x="330" y="207"/>
                    <a:pt x="384" y="145"/>
                    <a:pt x="446" y="118"/>
                  </a:cubicBezTo>
                  <a:cubicBezTo>
                    <a:pt x="476" y="103"/>
                    <a:pt x="510" y="97"/>
                    <a:pt x="548" y="97"/>
                  </a:cubicBezTo>
                  <a:close/>
                  <a:moveTo>
                    <a:pt x="536" y="1"/>
                  </a:moveTo>
                  <a:cubicBezTo>
                    <a:pt x="493" y="1"/>
                    <a:pt x="447" y="8"/>
                    <a:pt x="401" y="29"/>
                  </a:cubicBezTo>
                  <a:cubicBezTo>
                    <a:pt x="294" y="82"/>
                    <a:pt x="232" y="189"/>
                    <a:pt x="187" y="270"/>
                  </a:cubicBezTo>
                  <a:cubicBezTo>
                    <a:pt x="18" y="618"/>
                    <a:pt x="0" y="1055"/>
                    <a:pt x="125" y="1608"/>
                  </a:cubicBezTo>
                  <a:cubicBezTo>
                    <a:pt x="134" y="1652"/>
                    <a:pt x="152" y="1706"/>
                    <a:pt x="161" y="1750"/>
                  </a:cubicBezTo>
                  <a:cubicBezTo>
                    <a:pt x="232" y="2063"/>
                    <a:pt x="294" y="2375"/>
                    <a:pt x="428" y="2651"/>
                  </a:cubicBezTo>
                  <a:cubicBezTo>
                    <a:pt x="437" y="2660"/>
                    <a:pt x="437" y="2669"/>
                    <a:pt x="446" y="2678"/>
                  </a:cubicBezTo>
                  <a:cubicBezTo>
                    <a:pt x="455" y="2678"/>
                    <a:pt x="464" y="2687"/>
                    <a:pt x="482" y="2687"/>
                  </a:cubicBezTo>
                  <a:cubicBezTo>
                    <a:pt x="1178" y="2616"/>
                    <a:pt x="1847" y="2268"/>
                    <a:pt x="2311" y="1742"/>
                  </a:cubicBezTo>
                  <a:cubicBezTo>
                    <a:pt x="2391" y="1643"/>
                    <a:pt x="2498" y="1519"/>
                    <a:pt x="2534" y="1367"/>
                  </a:cubicBezTo>
                  <a:cubicBezTo>
                    <a:pt x="2578" y="1197"/>
                    <a:pt x="2543" y="1028"/>
                    <a:pt x="2444" y="921"/>
                  </a:cubicBezTo>
                  <a:cubicBezTo>
                    <a:pt x="2356" y="833"/>
                    <a:pt x="2245" y="804"/>
                    <a:pt x="2136" y="804"/>
                  </a:cubicBezTo>
                  <a:cubicBezTo>
                    <a:pt x="1992" y="804"/>
                    <a:pt x="1852" y="855"/>
                    <a:pt x="1775" y="885"/>
                  </a:cubicBezTo>
                  <a:cubicBezTo>
                    <a:pt x="1543" y="983"/>
                    <a:pt x="1329" y="1126"/>
                    <a:pt x="1142" y="1304"/>
                  </a:cubicBezTo>
                  <a:cubicBezTo>
                    <a:pt x="1187" y="1099"/>
                    <a:pt x="1213" y="876"/>
                    <a:pt x="1178" y="653"/>
                  </a:cubicBezTo>
                  <a:cubicBezTo>
                    <a:pt x="1124" y="341"/>
                    <a:pt x="928" y="91"/>
                    <a:pt x="669" y="20"/>
                  </a:cubicBezTo>
                  <a:cubicBezTo>
                    <a:pt x="631" y="10"/>
                    <a:pt x="585" y="1"/>
                    <a:pt x="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a:off x="8898750" y="345464"/>
              <a:ext cx="245250" cy="273159"/>
            </a:xfrm>
            <a:custGeom>
              <a:avLst/>
              <a:gdLst/>
              <a:ahLst/>
              <a:cxnLst/>
              <a:rect l="l" t="t" r="r" b="b"/>
              <a:pathLst>
                <a:path w="2276" h="2535" extrusionOk="0">
                  <a:moveTo>
                    <a:pt x="384" y="185"/>
                  </a:moveTo>
                  <a:cubicBezTo>
                    <a:pt x="393" y="212"/>
                    <a:pt x="402" y="230"/>
                    <a:pt x="402" y="257"/>
                  </a:cubicBezTo>
                  <a:cubicBezTo>
                    <a:pt x="402" y="275"/>
                    <a:pt x="402" y="301"/>
                    <a:pt x="402" y="328"/>
                  </a:cubicBezTo>
                  <a:cubicBezTo>
                    <a:pt x="393" y="310"/>
                    <a:pt x="384" y="301"/>
                    <a:pt x="384" y="284"/>
                  </a:cubicBezTo>
                  <a:cubicBezTo>
                    <a:pt x="375" y="275"/>
                    <a:pt x="366" y="275"/>
                    <a:pt x="366" y="266"/>
                  </a:cubicBezTo>
                  <a:cubicBezTo>
                    <a:pt x="358" y="266"/>
                    <a:pt x="358" y="266"/>
                    <a:pt x="349" y="257"/>
                  </a:cubicBezTo>
                  <a:cubicBezTo>
                    <a:pt x="340" y="257"/>
                    <a:pt x="322" y="257"/>
                    <a:pt x="313" y="266"/>
                  </a:cubicBezTo>
                  <a:cubicBezTo>
                    <a:pt x="313" y="257"/>
                    <a:pt x="322" y="257"/>
                    <a:pt x="322" y="248"/>
                  </a:cubicBezTo>
                  <a:cubicBezTo>
                    <a:pt x="340" y="221"/>
                    <a:pt x="366" y="203"/>
                    <a:pt x="384" y="185"/>
                  </a:cubicBezTo>
                  <a:close/>
                  <a:moveTo>
                    <a:pt x="322" y="391"/>
                  </a:moveTo>
                  <a:cubicBezTo>
                    <a:pt x="331" y="426"/>
                    <a:pt x="340" y="471"/>
                    <a:pt x="340" y="516"/>
                  </a:cubicBezTo>
                  <a:lnTo>
                    <a:pt x="331" y="516"/>
                  </a:lnTo>
                  <a:cubicBezTo>
                    <a:pt x="313" y="489"/>
                    <a:pt x="304" y="462"/>
                    <a:pt x="295" y="426"/>
                  </a:cubicBezTo>
                  <a:cubicBezTo>
                    <a:pt x="304" y="408"/>
                    <a:pt x="313" y="400"/>
                    <a:pt x="322" y="391"/>
                  </a:cubicBezTo>
                  <a:close/>
                  <a:moveTo>
                    <a:pt x="286" y="605"/>
                  </a:moveTo>
                  <a:cubicBezTo>
                    <a:pt x="295" y="614"/>
                    <a:pt x="295" y="614"/>
                    <a:pt x="304" y="614"/>
                  </a:cubicBezTo>
                  <a:cubicBezTo>
                    <a:pt x="295" y="614"/>
                    <a:pt x="295" y="623"/>
                    <a:pt x="286" y="623"/>
                  </a:cubicBezTo>
                  <a:lnTo>
                    <a:pt x="286" y="605"/>
                  </a:lnTo>
                  <a:close/>
                  <a:moveTo>
                    <a:pt x="166" y="356"/>
                  </a:moveTo>
                  <a:lnTo>
                    <a:pt x="166" y="356"/>
                  </a:lnTo>
                  <a:cubicBezTo>
                    <a:pt x="161" y="373"/>
                    <a:pt x="160" y="394"/>
                    <a:pt x="152" y="408"/>
                  </a:cubicBezTo>
                  <a:cubicBezTo>
                    <a:pt x="143" y="453"/>
                    <a:pt x="143" y="489"/>
                    <a:pt x="143" y="533"/>
                  </a:cubicBezTo>
                  <a:cubicBezTo>
                    <a:pt x="134" y="542"/>
                    <a:pt x="134" y="551"/>
                    <a:pt x="134" y="560"/>
                  </a:cubicBezTo>
                  <a:cubicBezTo>
                    <a:pt x="126" y="587"/>
                    <a:pt x="117" y="623"/>
                    <a:pt x="108" y="658"/>
                  </a:cubicBezTo>
                  <a:cubicBezTo>
                    <a:pt x="108" y="547"/>
                    <a:pt x="133" y="443"/>
                    <a:pt x="166" y="356"/>
                  </a:cubicBezTo>
                  <a:close/>
                  <a:moveTo>
                    <a:pt x="527" y="417"/>
                  </a:moveTo>
                  <a:cubicBezTo>
                    <a:pt x="518" y="516"/>
                    <a:pt x="518" y="614"/>
                    <a:pt x="509" y="712"/>
                  </a:cubicBezTo>
                  <a:cubicBezTo>
                    <a:pt x="509" y="703"/>
                    <a:pt x="509" y="694"/>
                    <a:pt x="509" y="685"/>
                  </a:cubicBezTo>
                  <a:cubicBezTo>
                    <a:pt x="509" y="587"/>
                    <a:pt x="509" y="498"/>
                    <a:pt x="527" y="417"/>
                  </a:cubicBezTo>
                  <a:close/>
                  <a:moveTo>
                    <a:pt x="170" y="792"/>
                  </a:moveTo>
                  <a:cubicBezTo>
                    <a:pt x="179" y="801"/>
                    <a:pt x="179" y="801"/>
                    <a:pt x="188" y="810"/>
                  </a:cubicBezTo>
                  <a:lnTo>
                    <a:pt x="188" y="828"/>
                  </a:lnTo>
                  <a:cubicBezTo>
                    <a:pt x="170" y="890"/>
                    <a:pt x="161" y="953"/>
                    <a:pt x="143" y="1015"/>
                  </a:cubicBezTo>
                  <a:cubicBezTo>
                    <a:pt x="143" y="1015"/>
                    <a:pt x="143" y="1006"/>
                    <a:pt x="143" y="1006"/>
                  </a:cubicBezTo>
                  <a:cubicBezTo>
                    <a:pt x="143" y="935"/>
                    <a:pt x="161" y="863"/>
                    <a:pt x="170" y="792"/>
                  </a:cubicBezTo>
                  <a:close/>
                  <a:moveTo>
                    <a:pt x="295" y="828"/>
                  </a:moveTo>
                  <a:cubicBezTo>
                    <a:pt x="295" y="899"/>
                    <a:pt x="286" y="962"/>
                    <a:pt x="286" y="1024"/>
                  </a:cubicBezTo>
                  <a:lnTo>
                    <a:pt x="286" y="837"/>
                  </a:lnTo>
                  <a:cubicBezTo>
                    <a:pt x="286" y="837"/>
                    <a:pt x="295" y="837"/>
                    <a:pt x="295" y="828"/>
                  </a:cubicBezTo>
                  <a:close/>
                  <a:moveTo>
                    <a:pt x="697" y="507"/>
                  </a:moveTo>
                  <a:cubicBezTo>
                    <a:pt x="697" y="524"/>
                    <a:pt x="705" y="551"/>
                    <a:pt x="705" y="569"/>
                  </a:cubicBezTo>
                  <a:cubicBezTo>
                    <a:pt x="697" y="578"/>
                    <a:pt x="697" y="587"/>
                    <a:pt x="697" y="596"/>
                  </a:cubicBezTo>
                  <a:cubicBezTo>
                    <a:pt x="670" y="739"/>
                    <a:pt x="652" y="890"/>
                    <a:pt x="652" y="1033"/>
                  </a:cubicBezTo>
                  <a:cubicBezTo>
                    <a:pt x="652" y="1042"/>
                    <a:pt x="652" y="1042"/>
                    <a:pt x="652" y="1042"/>
                  </a:cubicBezTo>
                  <a:cubicBezTo>
                    <a:pt x="643" y="881"/>
                    <a:pt x="661" y="721"/>
                    <a:pt x="688" y="560"/>
                  </a:cubicBezTo>
                  <a:cubicBezTo>
                    <a:pt x="688" y="542"/>
                    <a:pt x="697" y="524"/>
                    <a:pt x="697" y="507"/>
                  </a:cubicBezTo>
                  <a:close/>
                  <a:moveTo>
                    <a:pt x="768" y="988"/>
                  </a:moveTo>
                  <a:cubicBezTo>
                    <a:pt x="768" y="1006"/>
                    <a:pt x="759" y="1024"/>
                    <a:pt x="759" y="1042"/>
                  </a:cubicBezTo>
                  <a:cubicBezTo>
                    <a:pt x="759" y="1042"/>
                    <a:pt x="759" y="1033"/>
                    <a:pt x="759" y="1033"/>
                  </a:cubicBezTo>
                  <a:cubicBezTo>
                    <a:pt x="759" y="1033"/>
                    <a:pt x="759" y="1033"/>
                    <a:pt x="759" y="1024"/>
                  </a:cubicBezTo>
                  <a:cubicBezTo>
                    <a:pt x="759" y="1015"/>
                    <a:pt x="768" y="997"/>
                    <a:pt x="768" y="988"/>
                  </a:cubicBezTo>
                  <a:close/>
                  <a:moveTo>
                    <a:pt x="741" y="1310"/>
                  </a:moveTo>
                  <a:cubicBezTo>
                    <a:pt x="741" y="1319"/>
                    <a:pt x="741" y="1336"/>
                    <a:pt x="732" y="1345"/>
                  </a:cubicBezTo>
                  <a:cubicBezTo>
                    <a:pt x="741" y="1328"/>
                    <a:pt x="741" y="1319"/>
                    <a:pt x="741" y="1310"/>
                  </a:cubicBezTo>
                  <a:close/>
                  <a:moveTo>
                    <a:pt x="1294" y="1318"/>
                  </a:moveTo>
                  <a:lnTo>
                    <a:pt x="1250" y="1791"/>
                  </a:lnTo>
                  <a:cubicBezTo>
                    <a:pt x="1250" y="1791"/>
                    <a:pt x="1250" y="1782"/>
                    <a:pt x="1250" y="1782"/>
                  </a:cubicBezTo>
                  <a:cubicBezTo>
                    <a:pt x="1259" y="1631"/>
                    <a:pt x="1276" y="1470"/>
                    <a:pt x="1294" y="1318"/>
                  </a:cubicBezTo>
                  <a:close/>
                  <a:moveTo>
                    <a:pt x="634" y="1443"/>
                  </a:moveTo>
                  <a:cubicBezTo>
                    <a:pt x="625" y="1604"/>
                    <a:pt x="616" y="1756"/>
                    <a:pt x="607" y="1916"/>
                  </a:cubicBezTo>
                  <a:cubicBezTo>
                    <a:pt x="607" y="1836"/>
                    <a:pt x="607" y="1764"/>
                    <a:pt x="598" y="1684"/>
                  </a:cubicBezTo>
                  <a:lnTo>
                    <a:pt x="634" y="1443"/>
                  </a:lnTo>
                  <a:close/>
                  <a:moveTo>
                    <a:pt x="456" y="1720"/>
                  </a:moveTo>
                  <a:cubicBezTo>
                    <a:pt x="456" y="1782"/>
                    <a:pt x="465" y="1854"/>
                    <a:pt x="465" y="1925"/>
                  </a:cubicBezTo>
                  <a:lnTo>
                    <a:pt x="456" y="1987"/>
                  </a:lnTo>
                  <a:cubicBezTo>
                    <a:pt x="456" y="1979"/>
                    <a:pt x="456" y="1970"/>
                    <a:pt x="456" y="1961"/>
                  </a:cubicBezTo>
                  <a:cubicBezTo>
                    <a:pt x="456" y="1880"/>
                    <a:pt x="456" y="1800"/>
                    <a:pt x="456" y="1720"/>
                  </a:cubicBezTo>
                  <a:close/>
                  <a:moveTo>
                    <a:pt x="304" y="1925"/>
                  </a:moveTo>
                  <a:cubicBezTo>
                    <a:pt x="304" y="1970"/>
                    <a:pt x="304" y="2005"/>
                    <a:pt x="304" y="2041"/>
                  </a:cubicBezTo>
                  <a:cubicBezTo>
                    <a:pt x="304" y="2023"/>
                    <a:pt x="295" y="2014"/>
                    <a:pt x="295" y="1996"/>
                  </a:cubicBezTo>
                  <a:cubicBezTo>
                    <a:pt x="286" y="1979"/>
                    <a:pt x="286" y="1952"/>
                    <a:pt x="286" y="1934"/>
                  </a:cubicBezTo>
                  <a:lnTo>
                    <a:pt x="304" y="1925"/>
                  </a:lnTo>
                  <a:close/>
                  <a:moveTo>
                    <a:pt x="902" y="1238"/>
                  </a:moveTo>
                  <a:lnTo>
                    <a:pt x="902" y="1238"/>
                  </a:lnTo>
                  <a:cubicBezTo>
                    <a:pt x="875" y="1538"/>
                    <a:pt x="849" y="1838"/>
                    <a:pt x="831" y="2138"/>
                  </a:cubicBezTo>
                  <a:lnTo>
                    <a:pt x="831" y="2138"/>
                  </a:lnTo>
                  <a:cubicBezTo>
                    <a:pt x="840" y="1859"/>
                    <a:pt x="857" y="1580"/>
                    <a:pt x="875" y="1301"/>
                  </a:cubicBezTo>
                  <a:cubicBezTo>
                    <a:pt x="884" y="1283"/>
                    <a:pt x="893" y="1265"/>
                    <a:pt x="902" y="1238"/>
                  </a:cubicBezTo>
                  <a:close/>
                  <a:moveTo>
                    <a:pt x="982" y="1934"/>
                  </a:moveTo>
                  <a:lnTo>
                    <a:pt x="982" y="1943"/>
                  </a:lnTo>
                  <a:cubicBezTo>
                    <a:pt x="982" y="2023"/>
                    <a:pt x="973" y="2095"/>
                    <a:pt x="973" y="2175"/>
                  </a:cubicBezTo>
                  <a:cubicBezTo>
                    <a:pt x="973" y="2175"/>
                    <a:pt x="964" y="2175"/>
                    <a:pt x="964" y="2184"/>
                  </a:cubicBezTo>
                  <a:cubicBezTo>
                    <a:pt x="964" y="2103"/>
                    <a:pt x="973" y="2014"/>
                    <a:pt x="982" y="1934"/>
                  </a:cubicBezTo>
                  <a:close/>
                  <a:moveTo>
                    <a:pt x="322" y="2300"/>
                  </a:moveTo>
                  <a:cubicBezTo>
                    <a:pt x="331" y="2300"/>
                    <a:pt x="331" y="2309"/>
                    <a:pt x="331" y="2309"/>
                  </a:cubicBezTo>
                  <a:cubicBezTo>
                    <a:pt x="331" y="2318"/>
                    <a:pt x="331" y="2318"/>
                    <a:pt x="331" y="2326"/>
                  </a:cubicBezTo>
                  <a:cubicBezTo>
                    <a:pt x="331" y="2318"/>
                    <a:pt x="331" y="2309"/>
                    <a:pt x="322" y="2300"/>
                  </a:cubicBezTo>
                  <a:close/>
                  <a:moveTo>
                    <a:pt x="423" y="0"/>
                  </a:moveTo>
                  <a:cubicBezTo>
                    <a:pt x="400" y="0"/>
                    <a:pt x="378" y="2"/>
                    <a:pt x="358" y="7"/>
                  </a:cubicBezTo>
                  <a:cubicBezTo>
                    <a:pt x="277" y="34"/>
                    <a:pt x="206" y="87"/>
                    <a:pt x="143" y="177"/>
                  </a:cubicBezTo>
                  <a:cubicBezTo>
                    <a:pt x="54" y="310"/>
                    <a:pt x="10" y="471"/>
                    <a:pt x="1" y="676"/>
                  </a:cubicBezTo>
                  <a:cubicBezTo>
                    <a:pt x="1" y="801"/>
                    <a:pt x="10" y="926"/>
                    <a:pt x="19" y="1042"/>
                  </a:cubicBezTo>
                  <a:cubicBezTo>
                    <a:pt x="27" y="1086"/>
                    <a:pt x="27" y="1131"/>
                    <a:pt x="36" y="1176"/>
                  </a:cubicBezTo>
                  <a:cubicBezTo>
                    <a:pt x="36" y="1211"/>
                    <a:pt x="36" y="1247"/>
                    <a:pt x="36" y="1292"/>
                  </a:cubicBezTo>
                  <a:cubicBezTo>
                    <a:pt x="45" y="1408"/>
                    <a:pt x="54" y="1532"/>
                    <a:pt x="81" y="1657"/>
                  </a:cubicBezTo>
                  <a:cubicBezTo>
                    <a:pt x="99" y="1782"/>
                    <a:pt x="143" y="1907"/>
                    <a:pt x="197" y="2023"/>
                  </a:cubicBezTo>
                  <a:cubicBezTo>
                    <a:pt x="197" y="2086"/>
                    <a:pt x="206" y="2148"/>
                    <a:pt x="215" y="2219"/>
                  </a:cubicBezTo>
                  <a:cubicBezTo>
                    <a:pt x="224" y="2300"/>
                    <a:pt x="242" y="2398"/>
                    <a:pt x="286" y="2478"/>
                  </a:cubicBezTo>
                  <a:cubicBezTo>
                    <a:pt x="295" y="2487"/>
                    <a:pt x="304" y="2496"/>
                    <a:pt x="313" y="2505"/>
                  </a:cubicBezTo>
                  <a:lnTo>
                    <a:pt x="331" y="2505"/>
                  </a:lnTo>
                  <a:cubicBezTo>
                    <a:pt x="336" y="2508"/>
                    <a:pt x="341" y="2509"/>
                    <a:pt x="346" y="2509"/>
                  </a:cubicBezTo>
                  <a:cubicBezTo>
                    <a:pt x="358" y="2509"/>
                    <a:pt x="369" y="2502"/>
                    <a:pt x="375" y="2496"/>
                  </a:cubicBezTo>
                  <a:cubicBezTo>
                    <a:pt x="384" y="2487"/>
                    <a:pt x="393" y="2469"/>
                    <a:pt x="393" y="2451"/>
                  </a:cubicBezTo>
                  <a:lnTo>
                    <a:pt x="411" y="2451"/>
                  </a:lnTo>
                  <a:cubicBezTo>
                    <a:pt x="417" y="2458"/>
                    <a:pt x="428" y="2464"/>
                    <a:pt x="440" y="2464"/>
                  </a:cubicBezTo>
                  <a:cubicBezTo>
                    <a:pt x="445" y="2464"/>
                    <a:pt x="450" y="2463"/>
                    <a:pt x="456" y="2460"/>
                  </a:cubicBezTo>
                  <a:cubicBezTo>
                    <a:pt x="456" y="2469"/>
                    <a:pt x="456" y="2469"/>
                    <a:pt x="465" y="2478"/>
                  </a:cubicBezTo>
                  <a:cubicBezTo>
                    <a:pt x="465" y="2505"/>
                    <a:pt x="473" y="2514"/>
                    <a:pt x="491" y="2523"/>
                  </a:cubicBezTo>
                  <a:cubicBezTo>
                    <a:pt x="491" y="2532"/>
                    <a:pt x="500" y="2532"/>
                    <a:pt x="509" y="2532"/>
                  </a:cubicBezTo>
                  <a:cubicBezTo>
                    <a:pt x="512" y="2533"/>
                    <a:pt x="516" y="2534"/>
                    <a:pt x="520" y="2534"/>
                  </a:cubicBezTo>
                  <a:cubicBezTo>
                    <a:pt x="536" y="2534"/>
                    <a:pt x="555" y="2519"/>
                    <a:pt x="563" y="2505"/>
                  </a:cubicBezTo>
                  <a:cubicBezTo>
                    <a:pt x="572" y="2487"/>
                    <a:pt x="572" y="2460"/>
                    <a:pt x="554" y="2451"/>
                  </a:cubicBezTo>
                  <a:cubicBezTo>
                    <a:pt x="554" y="2442"/>
                    <a:pt x="554" y="2434"/>
                    <a:pt x="554" y="2425"/>
                  </a:cubicBezTo>
                  <a:cubicBezTo>
                    <a:pt x="563" y="2425"/>
                    <a:pt x="572" y="2434"/>
                    <a:pt x="581" y="2434"/>
                  </a:cubicBezTo>
                  <a:cubicBezTo>
                    <a:pt x="581" y="2434"/>
                    <a:pt x="589" y="2425"/>
                    <a:pt x="589" y="2425"/>
                  </a:cubicBezTo>
                  <a:cubicBezTo>
                    <a:pt x="589" y="2425"/>
                    <a:pt x="589" y="2425"/>
                    <a:pt x="589" y="2434"/>
                  </a:cubicBezTo>
                  <a:cubicBezTo>
                    <a:pt x="598" y="2442"/>
                    <a:pt x="607" y="2451"/>
                    <a:pt x="616" y="2451"/>
                  </a:cubicBezTo>
                  <a:cubicBezTo>
                    <a:pt x="623" y="2458"/>
                    <a:pt x="629" y="2464"/>
                    <a:pt x="638" y="2464"/>
                  </a:cubicBezTo>
                  <a:cubicBezTo>
                    <a:pt x="642" y="2464"/>
                    <a:pt x="647" y="2463"/>
                    <a:pt x="652" y="2460"/>
                  </a:cubicBezTo>
                  <a:cubicBezTo>
                    <a:pt x="661" y="2460"/>
                    <a:pt x="670" y="2451"/>
                    <a:pt x="679" y="2451"/>
                  </a:cubicBezTo>
                  <a:lnTo>
                    <a:pt x="697" y="2451"/>
                  </a:lnTo>
                  <a:cubicBezTo>
                    <a:pt x="723" y="2451"/>
                    <a:pt x="750" y="2434"/>
                    <a:pt x="750" y="2407"/>
                  </a:cubicBezTo>
                  <a:lnTo>
                    <a:pt x="750" y="2389"/>
                  </a:lnTo>
                  <a:cubicBezTo>
                    <a:pt x="759" y="2398"/>
                    <a:pt x="759" y="2398"/>
                    <a:pt x="768" y="2398"/>
                  </a:cubicBezTo>
                  <a:cubicBezTo>
                    <a:pt x="786" y="2398"/>
                    <a:pt x="804" y="2389"/>
                    <a:pt x="812" y="2371"/>
                  </a:cubicBezTo>
                  <a:cubicBezTo>
                    <a:pt x="812" y="2389"/>
                    <a:pt x="821" y="2407"/>
                    <a:pt x="830" y="2416"/>
                  </a:cubicBezTo>
                  <a:cubicBezTo>
                    <a:pt x="839" y="2416"/>
                    <a:pt x="839" y="2416"/>
                    <a:pt x="839" y="2425"/>
                  </a:cubicBezTo>
                  <a:cubicBezTo>
                    <a:pt x="845" y="2425"/>
                    <a:pt x="855" y="2429"/>
                    <a:pt x="866" y="2429"/>
                  </a:cubicBezTo>
                  <a:cubicBezTo>
                    <a:pt x="872" y="2429"/>
                    <a:pt x="878" y="2428"/>
                    <a:pt x="884" y="2425"/>
                  </a:cubicBezTo>
                  <a:cubicBezTo>
                    <a:pt x="911" y="2425"/>
                    <a:pt x="920" y="2398"/>
                    <a:pt x="920" y="2371"/>
                  </a:cubicBezTo>
                  <a:cubicBezTo>
                    <a:pt x="920" y="2362"/>
                    <a:pt x="920" y="2362"/>
                    <a:pt x="911" y="2362"/>
                  </a:cubicBezTo>
                  <a:cubicBezTo>
                    <a:pt x="937" y="2353"/>
                    <a:pt x="955" y="2335"/>
                    <a:pt x="955" y="2318"/>
                  </a:cubicBezTo>
                  <a:cubicBezTo>
                    <a:pt x="955" y="2300"/>
                    <a:pt x="955" y="2282"/>
                    <a:pt x="955" y="2264"/>
                  </a:cubicBezTo>
                  <a:lnTo>
                    <a:pt x="964" y="2264"/>
                  </a:lnTo>
                  <a:lnTo>
                    <a:pt x="1000" y="2282"/>
                  </a:lnTo>
                  <a:cubicBezTo>
                    <a:pt x="1004" y="2286"/>
                    <a:pt x="1011" y="2289"/>
                    <a:pt x="1019" y="2289"/>
                  </a:cubicBezTo>
                  <a:cubicBezTo>
                    <a:pt x="1027" y="2289"/>
                    <a:pt x="1036" y="2286"/>
                    <a:pt x="1044" y="2282"/>
                  </a:cubicBezTo>
                  <a:cubicBezTo>
                    <a:pt x="1053" y="2282"/>
                    <a:pt x="1053" y="2273"/>
                    <a:pt x="1062" y="2264"/>
                  </a:cubicBezTo>
                  <a:cubicBezTo>
                    <a:pt x="1071" y="2273"/>
                    <a:pt x="1080" y="2273"/>
                    <a:pt x="1098" y="2273"/>
                  </a:cubicBezTo>
                  <a:cubicBezTo>
                    <a:pt x="1098" y="2291"/>
                    <a:pt x="1107" y="2300"/>
                    <a:pt x="1116" y="2309"/>
                  </a:cubicBezTo>
                  <a:cubicBezTo>
                    <a:pt x="1125" y="2318"/>
                    <a:pt x="1134" y="2318"/>
                    <a:pt x="1143" y="2318"/>
                  </a:cubicBezTo>
                  <a:cubicBezTo>
                    <a:pt x="1169" y="2318"/>
                    <a:pt x="1196" y="2300"/>
                    <a:pt x="1196" y="2273"/>
                  </a:cubicBezTo>
                  <a:lnTo>
                    <a:pt x="1196" y="2193"/>
                  </a:lnTo>
                  <a:cubicBezTo>
                    <a:pt x="1205" y="2210"/>
                    <a:pt x="1223" y="2219"/>
                    <a:pt x="1241" y="2228"/>
                  </a:cubicBezTo>
                  <a:cubicBezTo>
                    <a:pt x="1245" y="2233"/>
                    <a:pt x="1252" y="2235"/>
                    <a:pt x="1260" y="2235"/>
                  </a:cubicBezTo>
                  <a:cubicBezTo>
                    <a:pt x="1267" y="2235"/>
                    <a:pt x="1276" y="2233"/>
                    <a:pt x="1285" y="2228"/>
                  </a:cubicBezTo>
                  <a:cubicBezTo>
                    <a:pt x="1303" y="2219"/>
                    <a:pt x="1312" y="2210"/>
                    <a:pt x="1312" y="2193"/>
                  </a:cubicBezTo>
                  <a:lnTo>
                    <a:pt x="1330" y="2023"/>
                  </a:lnTo>
                  <a:cubicBezTo>
                    <a:pt x="1330" y="2041"/>
                    <a:pt x="1330" y="2059"/>
                    <a:pt x="1330" y="2086"/>
                  </a:cubicBezTo>
                  <a:cubicBezTo>
                    <a:pt x="1330" y="2112"/>
                    <a:pt x="1339" y="2148"/>
                    <a:pt x="1375" y="2166"/>
                  </a:cubicBezTo>
                  <a:cubicBezTo>
                    <a:pt x="1380" y="2176"/>
                    <a:pt x="1391" y="2181"/>
                    <a:pt x="1403" y="2181"/>
                  </a:cubicBezTo>
                  <a:cubicBezTo>
                    <a:pt x="1412" y="2181"/>
                    <a:pt x="1421" y="2179"/>
                    <a:pt x="1428" y="2175"/>
                  </a:cubicBezTo>
                  <a:cubicBezTo>
                    <a:pt x="1446" y="2175"/>
                    <a:pt x="1464" y="2157"/>
                    <a:pt x="1464" y="2130"/>
                  </a:cubicBezTo>
                  <a:cubicBezTo>
                    <a:pt x="1490" y="2130"/>
                    <a:pt x="1517" y="2112"/>
                    <a:pt x="1517" y="2086"/>
                  </a:cubicBezTo>
                  <a:lnTo>
                    <a:pt x="1517" y="2041"/>
                  </a:lnTo>
                  <a:cubicBezTo>
                    <a:pt x="1526" y="2050"/>
                    <a:pt x="1535" y="2059"/>
                    <a:pt x="1544" y="2059"/>
                  </a:cubicBezTo>
                  <a:cubicBezTo>
                    <a:pt x="1549" y="2061"/>
                    <a:pt x="1554" y="2062"/>
                    <a:pt x="1560" y="2062"/>
                  </a:cubicBezTo>
                  <a:cubicBezTo>
                    <a:pt x="1575" y="2062"/>
                    <a:pt x="1591" y="2054"/>
                    <a:pt x="1598" y="2041"/>
                  </a:cubicBezTo>
                  <a:cubicBezTo>
                    <a:pt x="1615" y="2023"/>
                    <a:pt x="1624" y="1996"/>
                    <a:pt x="1633" y="1970"/>
                  </a:cubicBezTo>
                  <a:cubicBezTo>
                    <a:pt x="1633" y="1979"/>
                    <a:pt x="1642" y="1987"/>
                    <a:pt x="1651" y="1987"/>
                  </a:cubicBezTo>
                  <a:cubicBezTo>
                    <a:pt x="1660" y="1996"/>
                    <a:pt x="1669" y="1996"/>
                    <a:pt x="1678" y="1996"/>
                  </a:cubicBezTo>
                  <a:cubicBezTo>
                    <a:pt x="1705" y="1996"/>
                    <a:pt x="1722" y="1979"/>
                    <a:pt x="1722" y="1952"/>
                  </a:cubicBezTo>
                  <a:cubicBezTo>
                    <a:pt x="1722" y="1934"/>
                    <a:pt x="1722" y="1916"/>
                    <a:pt x="1722" y="1907"/>
                  </a:cubicBezTo>
                  <a:cubicBezTo>
                    <a:pt x="1731" y="1907"/>
                    <a:pt x="1740" y="1916"/>
                    <a:pt x="1749" y="1916"/>
                  </a:cubicBezTo>
                  <a:cubicBezTo>
                    <a:pt x="1776" y="1907"/>
                    <a:pt x="1794" y="1889"/>
                    <a:pt x="1794" y="1871"/>
                  </a:cubicBezTo>
                  <a:cubicBezTo>
                    <a:pt x="1803" y="1863"/>
                    <a:pt x="1803" y="1854"/>
                    <a:pt x="1803" y="1845"/>
                  </a:cubicBezTo>
                  <a:cubicBezTo>
                    <a:pt x="1803" y="1845"/>
                    <a:pt x="1812" y="1854"/>
                    <a:pt x="1812" y="1863"/>
                  </a:cubicBezTo>
                  <a:lnTo>
                    <a:pt x="1821" y="1863"/>
                  </a:lnTo>
                  <a:cubicBezTo>
                    <a:pt x="1829" y="1871"/>
                    <a:pt x="1847" y="1871"/>
                    <a:pt x="1856" y="1871"/>
                  </a:cubicBezTo>
                  <a:cubicBezTo>
                    <a:pt x="1883" y="1871"/>
                    <a:pt x="1901" y="1845"/>
                    <a:pt x="1901" y="1818"/>
                  </a:cubicBezTo>
                  <a:cubicBezTo>
                    <a:pt x="1901" y="1809"/>
                    <a:pt x="1892" y="1800"/>
                    <a:pt x="1892" y="1800"/>
                  </a:cubicBezTo>
                  <a:cubicBezTo>
                    <a:pt x="1892" y="1782"/>
                    <a:pt x="1892" y="1773"/>
                    <a:pt x="1892" y="1756"/>
                  </a:cubicBezTo>
                  <a:cubicBezTo>
                    <a:pt x="1910" y="1756"/>
                    <a:pt x="1928" y="1747"/>
                    <a:pt x="1937" y="1729"/>
                  </a:cubicBezTo>
                  <a:cubicBezTo>
                    <a:pt x="1937" y="1738"/>
                    <a:pt x="1945" y="1747"/>
                    <a:pt x="1954" y="1756"/>
                  </a:cubicBezTo>
                  <a:cubicBezTo>
                    <a:pt x="1963" y="1764"/>
                    <a:pt x="1972" y="1764"/>
                    <a:pt x="1990" y="1764"/>
                  </a:cubicBezTo>
                  <a:cubicBezTo>
                    <a:pt x="2017" y="1756"/>
                    <a:pt x="2035" y="1738"/>
                    <a:pt x="2026" y="1711"/>
                  </a:cubicBezTo>
                  <a:cubicBezTo>
                    <a:pt x="2026" y="1702"/>
                    <a:pt x="2026" y="1693"/>
                    <a:pt x="2026" y="1684"/>
                  </a:cubicBezTo>
                  <a:cubicBezTo>
                    <a:pt x="2035" y="1684"/>
                    <a:pt x="2044" y="1684"/>
                    <a:pt x="2053" y="1693"/>
                  </a:cubicBezTo>
                  <a:cubicBezTo>
                    <a:pt x="2079" y="1693"/>
                    <a:pt x="2097" y="1666"/>
                    <a:pt x="2097" y="1640"/>
                  </a:cubicBezTo>
                  <a:cubicBezTo>
                    <a:pt x="2097" y="1595"/>
                    <a:pt x="2106" y="1559"/>
                    <a:pt x="2106" y="1515"/>
                  </a:cubicBezTo>
                  <a:lnTo>
                    <a:pt x="2124" y="1318"/>
                  </a:lnTo>
                  <a:cubicBezTo>
                    <a:pt x="2133" y="1372"/>
                    <a:pt x="2133" y="1417"/>
                    <a:pt x="2133" y="1461"/>
                  </a:cubicBezTo>
                  <a:cubicBezTo>
                    <a:pt x="2142" y="1488"/>
                    <a:pt x="2160" y="1506"/>
                    <a:pt x="2186" y="1515"/>
                  </a:cubicBezTo>
                  <a:cubicBezTo>
                    <a:pt x="2213" y="1515"/>
                    <a:pt x="2231" y="1488"/>
                    <a:pt x="2231" y="1461"/>
                  </a:cubicBezTo>
                  <a:cubicBezTo>
                    <a:pt x="2249" y="1265"/>
                    <a:pt x="2267" y="1060"/>
                    <a:pt x="2276" y="855"/>
                  </a:cubicBezTo>
                  <a:cubicBezTo>
                    <a:pt x="2276" y="828"/>
                    <a:pt x="2258" y="810"/>
                    <a:pt x="2231" y="810"/>
                  </a:cubicBezTo>
                  <a:cubicBezTo>
                    <a:pt x="2226" y="808"/>
                    <a:pt x="2221" y="808"/>
                    <a:pt x="2217" y="808"/>
                  </a:cubicBezTo>
                  <a:cubicBezTo>
                    <a:pt x="2198" y="808"/>
                    <a:pt x="2185" y="822"/>
                    <a:pt x="2177" y="837"/>
                  </a:cubicBezTo>
                  <a:cubicBezTo>
                    <a:pt x="2177" y="828"/>
                    <a:pt x="2177" y="819"/>
                    <a:pt x="2177" y="810"/>
                  </a:cubicBezTo>
                  <a:cubicBezTo>
                    <a:pt x="2168" y="792"/>
                    <a:pt x="2151" y="765"/>
                    <a:pt x="2124" y="765"/>
                  </a:cubicBezTo>
                  <a:cubicBezTo>
                    <a:pt x="2097" y="765"/>
                    <a:pt x="2079" y="792"/>
                    <a:pt x="2079" y="810"/>
                  </a:cubicBezTo>
                  <a:lnTo>
                    <a:pt x="2079" y="837"/>
                  </a:lnTo>
                  <a:cubicBezTo>
                    <a:pt x="2070" y="819"/>
                    <a:pt x="2070" y="801"/>
                    <a:pt x="2061" y="783"/>
                  </a:cubicBezTo>
                  <a:cubicBezTo>
                    <a:pt x="2061" y="756"/>
                    <a:pt x="2035" y="739"/>
                    <a:pt x="2008" y="739"/>
                  </a:cubicBezTo>
                  <a:cubicBezTo>
                    <a:pt x="1990" y="747"/>
                    <a:pt x="1981" y="756"/>
                    <a:pt x="1972" y="765"/>
                  </a:cubicBezTo>
                  <a:cubicBezTo>
                    <a:pt x="1972" y="765"/>
                    <a:pt x="1963" y="756"/>
                    <a:pt x="1954" y="756"/>
                  </a:cubicBezTo>
                  <a:cubicBezTo>
                    <a:pt x="1937" y="765"/>
                    <a:pt x="1919" y="774"/>
                    <a:pt x="1910" y="801"/>
                  </a:cubicBezTo>
                  <a:cubicBezTo>
                    <a:pt x="1903" y="788"/>
                    <a:pt x="1892" y="780"/>
                    <a:pt x="1879" y="780"/>
                  </a:cubicBezTo>
                  <a:cubicBezTo>
                    <a:pt x="1875" y="780"/>
                    <a:pt x="1870" y="781"/>
                    <a:pt x="1865" y="783"/>
                  </a:cubicBezTo>
                  <a:cubicBezTo>
                    <a:pt x="1838" y="783"/>
                    <a:pt x="1821" y="810"/>
                    <a:pt x="1821" y="837"/>
                  </a:cubicBezTo>
                  <a:cubicBezTo>
                    <a:pt x="1829" y="846"/>
                    <a:pt x="1829" y="855"/>
                    <a:pt x="1829" y="855"/>
                  </a:cubicBezTo>
                  <a:lnTo>
                    <a:pt x="1803" y="855"/>
                  </a:lnTo>
                  <a:lnTo>
                    <a:pt x="1803" y="819"/>
                  </a:lnTo>
                  <a:cubicBezTo>
                    <a:pt x="1803" y="796"/>
                    <a:pt x="1783" y="772"/>
                    <a:pt x="1760" y="772"/>
                  </a:cubicBezTo>
                  <a:cubicBezTo>
                    <a:pt x="1756" y="772"/>
                    <a:pt x="1753" y="773"/>
                    <a:pt x="1749" y="774"/>
                  </a:cubicBezTo>
                  <a:cubicBezTo>
                    <a:pt x="1722" y="774"/>
                    <a:pt x="1705" y="801"/>
                    <a:pt x="1705" y="828"/>
                  </a:cubicBezTo>
                  <a:lnTo>
                    <a:pt x="1705" y="881"/>
                  </a:lnTo>
                  <a:cubicBezTo>
                    <a:pt x="1696" y="881"/>
                    <a:pt x="1687" y="872"/>
                    <a:pt x="1678" y="872"/>
                  </a:cubicBezTo>
                  <a:cubicBezTo>
                    <a:pt x="1660" y="872"/>
                    <a:pt x="1642" y="881"/>
                    <a:pt x="1633" y="890"/>
                  </a:cubicBezTo>
                  <a:cubicBezTo>
                    <a:pt x="1633" y="872"/>
                    <a:pt x="1615" y="863"/>
                    <a:pt x="1589" y="863"/>
                  </a:cubicBezTo>
                  <a:cubicBezTo>
                    <a:pt x="1562" y="863"/>
                    <a:pt x="1544" y="881"/>
                    <a:pt x="1544" y="908"/>
                  </a:cubicBezTo>
                  <a:cubicBezTo>
                    <a:pt x="1544" y="935"/>
                    <a:pt x="1544" y="953"/>
                    <a:pt x="1544" y="979"/>
                  </a:cubicBezTo>
                  <a:cubicBezTo>
                    <a:pt x="1535" y="970"/>
                    <a:pt x="1526" y="962"/>
                    <a:pt x="1517" y="962"/>
                  </a:cubicBezTo>
                  <a:cubicBezTo>
                    <a:pt x="1499" y="962"/>
                    <a:pt x="1482" y="962"/>
                    <a:pt x="1473" y="970"/>
                  </a:cubicBezTo>
                  <a:cubicBezTo>
                    <a:pt x="1464" y="953"/>
                    <a:pt x="1446" y="944"/>
                    <a:pt x="1428" y="944"/>
                  </a:cubicBezTo>
                  <a:cubicBezTo>
                    <a:pt x="1401" y="944"/>
                    <a:pt x="1375" y="970"/>
                    <a:pt x="1375" y="997"/>
                  </a:cubicBezTo>
                  <a:cubicBezTo>
                    <a:pt x="1375" y="1006"/>
                    <a:pt x="1375" y="1024"/>
                    <a:pt x="1375" y="1042"/>
                  </a:cubicBezTo>
                  <a:cubicBezTo>
                    <a:pt x="1370" y="1040"/>
                    <a:pt x="1365" y="1038"/>
                    <a:pt x="1360" y="1038"/>
                  </a:cubicBezTo>
                  <a:cubicBezTo>
                    <a:pt x="1344" y="1038"/>
                    <a:pt x="1328" y="1049"/>
                    <a:pt x="1321" y="1069"/>
                  </a:cubicBezTo>
                  <a:cubicBezTo>
                    <a:pt x="1321" y="1078"/>
                    <a:pt x="1312" y="1086"/>
                    <a:pt x="1312" y="1086"/>
                  </a:cubicBezTo>
                  <a:cubicBezTo>
                    <a:pt x="1303" y="1078"/>
                    <a:pt x="1285" y="1078"/>
                    <a:pt x="1276" y="1078"/>
                  </a:cubicBezTo>
                  <a:cubicBezTo>
                    <a:pt x="1259" y="1078"/>
                    <a:pt x="1232" y="1095"/>
                    <a:pt x="1223" y="1131"/>
                  </a:cubicBezTo>
                  <a:cubicBezTo>
                    <a:pt x="1223" y="1140"/>
                    <a:pt x="1223" y="1140"/>
                    <a:pt x="1223" y="1149"/>
                  </a:cubicBezTo>
                  <a:cubicBezTo>
                    <a:pt x="1214" y="1149"/>
                    <a:pt x="1205" y="1140"/>
                    <a:pt x="1196" y="1140"/>
                  </a:cubicBezTo>
                  <a:cubicBezTo>
                    <a:pt x="1169" y="1140"/>
                    <a:pt x="1143" y="1158"/>
                    <a:pt x="1143" y="1185"/>
                  </a:cubicBezTo>
                  <a:cubicBezTo>
                    <a:pt x="1134" y="1372"/>
                    <a:pt x="1107" y="1559"/>
                    <a:pt x="1089" y="1738"/>
                  </a:cubicBezTo>
                  <a:cubicBezTo>
                    <a:pt x="1098" y="1568"/>
                    <a:pt x="1107" y="1390"/>
                    <a:pt x="1107" y="1211"/>
                  </a:cubicBezTo>
                  <a:cubicBezTo>
                    <a:pt x="1107" y="1185"/>
                    <a:pt x="1089" y="1158"/>
                    <a:pt x="1062" y="1158"/>
                  </a:cubicBezTo>
                  <a:cubicBezTo>
                    <a:pt x="1044" y="1158"/>
                    <a:pt x="1036" y="1167"/>
                    <a:pt x="1027" y="1176"/>
                  </a:cubicBezTo>
                  <a:cubicBezTo>
                    <a:pt x="1018" y="1167"/>
                    <a:pt x="1009" y="1158"/>
                    <a:pt x="991" y="1158"/>
                  </a:cubicBezTo>
                  <a:cubicBezTo>
                    <a:pt x="973" y="1158"/>
                    <a:pt x="955" y="1167"/>
                    <a:pt x="946" y="1185"/>
                  </a:cubicBezTo>
                  <a:cubicBezTo>
                    <a:pt x="937" y="1185"/>
                    <a:pt x="928" y="1194"/>
                    <a:pt x="920" y="1202"/>
                  </a:cubicBezTo>
                  <a:cubicBezTo>
                    <a:pt x="964" y="1069"/>
                    <a:pt x="973" y="926"/>
                    <a:pt x="946" y="792"/>
                  </a:cubicBezTo>
                  <a:cubicBezTo>
                    <a:pt x="973" y="792"/>
                    <a:pt x="991" y="765"/>
                    <a:pt x="991" y="739"/>
                  </a:cubicBezTo>
                  <a:cubicBezTo>
                    <a:pt x="991" y="551"/>
                    <a:pt x="928" y="355"/>
                    <a:pt x="812" y="194"/>
                  </a:cubicBezTo>
                  <a:cubicBezTo>
                    <a:pt x="795" y="177"/>
                    <a:pt x="777" y="177"/>
                    <a:pt x="759" y="177"/>
                  </a:cubicBezTo>
                  <a:cubicBezTo>
                    <a:pt x="723" y="132"/>
                    <a:pt x="679" y="87"/>
                    <a:pt x="625" y="61"/>
                  </a:cubicBezTo>
                  <a:cubicBezTo>
                    <a:pt x="625" y="52"/>
                    <a:pt x="616" y="52"/>
                    <a:pt x="616" y="52"/>
                  </a:cubicBezTo>
                  <a:cubicBezTo>
                    <a:pt x="557" y="19"/>
                    <a:pt x="487" y="0"/>
                    <a:pt x="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accent5"/>
        </a:solidFill>
        <a:effectLst/>
      </p:bgPr>
    </p:bg>
    <p:spTree>
      <p:nvGrpSpPr>
        <p:cNvPr id="1" name="Shape 287"/>
        <p:cNvGrpSpPr/>
        <p:nvPr/>
      </p:nvGrpSpPr>
      <p:grpSpPr>
        <a:xfrm>
          <a:off x="0" y="0"/>
          <a:ext cx="0" cy="0"/>
          <a:chOff x="0" y="0"/>
          <a:chExt cx="0" cy="0"/>
        </a:xfrm>
      </p:grpSpPr>
      <p:sp>
        <p:nvSpPr>
          <p:cNvPr id="288" name="Google Shape;288;p23"/>
          <p:cNvSpPr/>
          <p:nvPr/>
        </p:nvSpPr>
        <p:spPr>
          <a:xfrm>
            <a:off x="-50380" y="3861891"/>
            <a:ext cx="260746" cy="475080"/>
          </a:xfrm>
          <a:custGeom>
            <a:avLst/>
            <a:gdLst/>
            <a:ahLst/>
            <a:cxnLst/>
            <a:rect l="l" t="t" r="r" b="b"/>
            <a:pathLst>
              <a:path w="3899" h="7104" extrusionOk="0">
                <a:moveTo>
                  <a:pt x="2159" y="2563"/>
                </a:moveTo>
                <a:cubicBezTo>
                  <a:pt x="2248" y="2750"/>
                  <a:pt x="2337" y="3089"/>
                  <a:pt x="2445" y="3580"/>
                </a:cubicBezTo>
                <a:cubicBezTo>
                  <a:pt x="2284" y="3678"/>
                  <a:pt x="2114" y="3767"/>
                  <a:pt x="1909" y="3857"/>
                </a:cubicBezTo>
                <a:cubicBezTo>
                  <a:pt x="1713" y="3946"/>
                  <a:pt x="1606" y="3999"/>
                  <a:pt x="1579" y="4008"/>
                </a:cubicBezTo>
                <a:cubicBezTo>
                  <a:pt x="1401" y="3580"/>
                  <a:pt x="1303" y="3232"/>
                  <a:pt x="1276" y="2964"/>
                </a:cubicBezTo>
                <a:cubicBezTo>
                  <a:pt x="1383" y="2902"/>
                  <a:pt x="1526" y="2822"/>
                  <a:pt x="1704" y="2741"/>
                </a:cubicBezTo>
                <a:cubicBezTo>
                  <a:pt x="1891" y="2652"/>
                  <a:pt x="2043" y="2599"/>
                  <a:pt x="2159" y="2563"/>
                </a:cubicBezTo>
                <a:close/>
                <a:moveTo>
                  <a:pt x="1921" y="0"/>
                </a:moveTo>
                <a:cubicBezTo>
                  <a:pt x="1867" y="0"/>
                  <a:pt x="1808" y="18"/>
                  <a:pt x="1749" y="47"/>
                </a:cubicBezTo>
                <a:cubicBezTo>
                  <a:pt x="1677" y="74"/>
                  <a:pt x="1615" y="154"/>
                  <a:pt x="1579" y="261"/>
                </a:cubicBezTo>
                <a:cubicBezTo>
                  <a:pt x="1606" y="404"/>
                  <a:pt x="1677" y="672"/>
                  <a:pt x="1775" y="1055"/>
                </a:cubicBezTo>
                <a:cubicBezTo>
                  <a:pt x="1874" y="1439"/>
                  <a:pt x="1963" y="1805"/>
                  <a:pt x="2016" y="2144"/>
                </a:cubicBezTo>
                <a:cubicBezTo>
                  <a:pt x="1927" y="2206"/>
                  <a:pt x="1775" y="2295"/>
                  <a:pt x="1570" y="2394"/>
                </a:cubicBezTo>
                <a:cubicBezTo>
                  <a:pt x="1356" y="2492"/>
                  <a:pt x="1222" y="2545"/>
                  <a:pt x="1160" y="2563"/>
                </a:cubicBezTo>
                <a:cubicBezTo>
                  <a:pt x="1080" y="2385"/>
                  <a:pt x="981" y="2090"/>
                  <a:pt x="865" y="1689"/>
                </a:cubicBezTo>
                <a:cubicBezTo>
                  <a:pt x="750" y="1296"/>
                  <a:pt x="642" y="1002"/>
                  <a:pt x="553" y="806"/>
                </a:cubicBezTo>
                <a:lnTo>
                  <a:pt x="366" y="690"/>
                </a:lnTo>
                <a:lnTo>
                  <a:pt x="295" y="725"/>
                </a:lnTo>
                <a:cubicBezTo>
                  <a:pt x="187" y="770"/>
                  <a:pt x="134" y="823"/>
                  <a:pt x="116" y="886"/>
                </a:cubicBezTo>
                <a:cubicBezTo>
                  <a:pt x="107" y="957"/>
                  <a:pt x="125" y="1029"/>
                  <a:pt x="161" y="1109"/>
                </a:cubicBezTo>
                <a:lnTo>
                  <a:pt x="223" y="1234"/>
                </a:lnTo>
                <a:cubicBezTo>
                  <a:pt x="348" y="1501"/>
                  <a:pt x="464" y="1858"/>
                  <a:pt x="580" y="2322"/>
                </a:cubicBezTo>
                <a:cubicBezTo>
                  <a:pt x="634" y="2563"/>
                  <a:pt x="678" y="2724"/>
                  <a:pt x="705" y="2822"/>
                </a:cubicBezTo>
                <a:cubicBezTo>
                  <a:pt x="598" y="2875"/>
                  <a:pt x="500" y="2929"/>
                  <a:pt x="402" y="2973"/>
                </a:cubicBezTo>
                <a:lnTo>
                  <a:pt x="98" y="3107"/>
                </a:lnTo>
                <a:lnTo>
                  <a:pt x="0" y="3295"/>
                </a:lnTo>
                <a:lnTo>
                  <a:pt x="18" y="3330"/>
                </a:lnTo>
                <a:cubicBezTo>
                  <a:pt x="54" y="3402"/>
                  <a:pt x="118" y="3437"/>
                  <a:pt x="213" y="3437"/>
                </a:cubicBezTo>
                <a:cubicBezTo>
                  <a:pt x="308" y="3437"/>
                  <a:pt x="433" y="3402"/>
                  <a:pt x="589" y="3330"/>
                </a:cubicBezTo>
                <a:cubicBezTo>
                  <a:pt x="634" y="3312"/>
                  <a:pt x="714" y="3268"/>
                  <a:pt x="830" y="3205"/>
                </a:cubicBezTo>
                <a:cubicBezTo>
                  <a:pt x="973" y="3598"/>
                  <a:pt x="1071" y="3946"/>
                  <a:pt x="1133" y="4240"/>
                </a:cubicBezTo>
                <a:lnTo>
                  <a:pt x="830" y="4374"/>
                </a:lnTo>
                <a:cubicBezTo>
                  <a:pt x="526" y="4517"/>
                  <a:pt x="393" y="4642"/>
                  <a:pt x="446" y="4758"/>
                </a:cubicBezTo>
                <a:cubicBezTo>
                  <a:pt x="486" y="4846"/>
                  <a:pt x="558" y="4892"/>
                  <a:pt x="661" y="4892"/>
                </a:cubicBezTo>
                <a:cubicBezTo>
                  <a:pt x="745" y="4892"/>
                  <a:pt x="849" y="4862"/>
                  <a:pt x="973" y="4802"/>
                </a:cubicBezTo>
                <a:cubicBezTo>
                  <a:pt x="1017" y="4784"/>
                  <a:pt x="1115" y="4731"/>
                  <a:pt x="1249" y="4651"/>
                </a:cubicBezTo>
                <a:cubicBezTo>
                  <a:pt x="1436" y="5641"/>
                  <a:pt x="1668" y="6435"/>
                  <a:pt x="1945" y="7024"/>
                </a:cubicBezTo>
                <a:cubicBezTo>
                  <a:pt x="1972" y="7077"/>
                  <a:pt x="2016" y="7104"/>
                  <a:pt x="2088" y="7104"/>
                </a:cubicBezTo>
                <a:cubicBezTo>
                  <a:pt x="2159" y="7104"/>
                  <a:pt x="2230" y="7086"/>
                  <a:pt x="2302" y="7059"/>
                </a:cubicBezTo>
                <a:cubicBezTo>
                  <a:pt x="2453" y="6979"/>
                  <a:pt x="2453" y="6676"/>
                  <a:pt x="2302" y="6140"/>
                </a:cubicBezTo>
                <a:cubicBezTo>
                  <a:pt x="2230" y="5899"/>
                  <a:pt x="2159" y="5668"/>
                  <a:pt x="2088" y="5445"/>
                </a:cubicBezTo>
                <a:cubicBezTo>
                  <a:pt x="2007" y="5222"/>
                  <a:pt x="1927" y="5007"/>
                  <a:pt x="1856" y="4802"/>
                </a:cubicBezTo>
                <a:cubicBezTo>
                  <a:pt x="1775" y="4588"/>
                  <a:pt x="1731" y="4454"/>
                  <a:pt x="1713" y="4410"/>
                </a:cubicBezTo>
                <a:lnTo>
                  <a:pt x="1954" y="4285"/>
                </a:lnTo>
                <a:cubicBezTo>
                  <a:pt x="2257" y="4142"/>
                  <a:pt x="2489" y="4035"/>
                  <a:pt x="2650" y="3973"/>
                </a:cubicBezTo>
                <a:cubicBezTo>
                  <a:pt x="2748" y="4213"/>
                  <a:pt x="2864" y="4597"/>
                  <a:pt x="2998" y="5141"/>
                </a:cubicBezTo>
                <a:cubicBezTo>
                  <a:pt x="3131" y="5685"/>
                  <a:pt x="3256" y="6096"/>
                  <a:pt x="3381" y="6363"/>
                </a:cubicBezTo>
                <a:cubicBezTo>
                  <a:pt x="3407" y="6416"/>
                  <a:pt x="3453" y="6443"/>
                  <a:pt x="3520" y="6443"/>
                </a:cubicBezTo>
                <a:cubicBezTo>
                  <a:pt x="3589" y="6443"/>
                  <a:pt x="3682" y="6414"/>
                  <a:pt x="3801" y="6354"/>
                </a:cubicBezTo>
                <a:lnTo>
                  <a:pt x="3899" y="6131"/>
                </a:lnTo>
                <a:cubicBezTo>
                  <a:pt x="3729" y="5766"/>
                  <a:pt x="3542" y="5222"/>
                  <a:pt x="3337" y="4490"/>
                </a:cubicBezTo>
                <a:cubicBezTo>
                  <a:pt x="3247" y="4169"/>
                  <a:pt x="3167" y="3910"/>
                  <a:pt x="3105" y="3732"/>
                </a:cubicBezTo>
                <a:lnTo>
                  <a:pt x="3256" y="3669"/>
                </a:lnTo>
                <a:cubicBezTo>
                  <a:pt x="3265" y="3660"/>
                  <a:pt x="3274" y="3660"/>
                  <a:pt x="3283" y="3651"/>
                </a:cubicBezTo>
                <a:cubicBezTo>
                  <a:pt x="3533" y="3535"/>
                  <a:pt x="3631" y="3419"/>
                  <a:pt x="3577" y="3295"/>
                </a:cubicBezTo>
                <a:lnTo>
                  <a:pt x="3569" y="3295"/>
                </a:lnTo>
                <a:cubicBezTo>
                  <a:pt x="3530" y="3213"/>
                  <a:pt x="3463" y="3172"/>
                  <a:pt x="3365" y="3172"/>
                </a:cubicBezTo>
                <a:cubicBezTo>
                  <a:pt x="3283" y="3172"/>
                  <a:pt x="3178" y="3201"/>
                  <a:pt x="3051" y="3259"/>
                </a:cubicBezTo>
                <a:lnTo>
                  <a:pt x="2953" y="3312"/>
                </a:lnTo>
                <a:cubicBezTo>
                  <a:pt x="2784" y="2929"/>
                  <a:pt x="2668" y="2590"/>
                  <a:pt x="2623" y="2304"/>
                </a:cubicBezTo>
                <a:lnTo>
                  <a:pt x="2953" y="2162"/>
                </a:lnTo>
                <a:cubicBezTo>
                  <a:pt x="3033" y="2126"/>
                  <a:pt x="3078" y="2081"/>
                  <a:pt x="3096" y="2019"/>
                </a:cubicBezTo>
                <a:cubicBezTo>
                  <a:pt x="3114" y="1965"/>
                  <a:pt x="3123" y="1894"/>
                  <a:pt x="3114" y="1814"/>
                </a:cubicBezTo>
                <a:lnTo>
                  <a:pt x="2828" y="1742"/>
                </a:lnTo>
                <a:lnTo>
                  <a:pt x="2507" y="1894"/>
                </a:lnTo>
                <a:cubicBezTo>
                  <a:pt x="2427" y="1707"/>
                  <a:pt x="2355" y="1403"/>
                  <a:pt x="2302" y="984"/>
                </a:cubicBezTo>
                <a:cubicBezTo>
                  <a:pt x="2248" y="565"/>
                  <a:pt x="2168" y="261"/>
                  <a:pt x="2079" y="65"/>
                </a:cubicBezTo>
                <a:cubicBezTo>
                  <a:pt x="2061" y="29"/>
                  <a:pt x="2025" y="12"/>
                  <a:pt x="1954" y="3"/>
                </a:cubicBezTo>
                <a:cubicBezTo>
                  <a:pt x="1943" y="1"/>
                  <a:pt x="1932" y="0"/>
                  <a:pt x="1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23"/>
          <p:cNvGrpSpPr/>
          <p:nvPr/>
        </p:nvGrpSpPr>
        <p:grpSpPr>
          <a:xfrm>
            <a:off x="6492891" y="4835540"/>
            <a:ext cx="462240" cy="386805"/>
            <a:chOff x="3851975" y="2542450"/>
            <a:chExt cx="172800" cy="144600"/>
          </a:xfrm>
        </p:grpSpPr>
        <p:sp>
          <p:nvSpPr>
            <p:cNvPr id="290" name="Google Shape;290;p23"/>
            <p:cNvSpPr/>
            <p:nvPr/>
          </p:nvSpPr>
          <p:spPr>
            <a:xfrm>
              <a:off x="3851975" y="2542450"/>
              <a:ext cx="172800" cy="131075"/>
            </a:xfrm>
            <a:custGeom>
              <a:avLst/>
              <a:gdLst/>
              <a:ahLst/>
              <a:cxnLst/>
              <a:rect l="l" t="t" r="r" b="b"/>
              <a:pathLst>
                <a:path w="6912" h="5243" extrusionOk="0">
                  <a:moveTo>
                    <a:pt x="2141" y="1"/>
                  </a:moveTo>
                  <a:cubicBezTo>
                    <a:pt x="1531" y="1"/>
                    <a:pt x="908" y="133"/>
                    <a:pt x="307" y="421"/>
                  </a:cubicBezTo>
                  <a:cubicBezTo>
                    <a:pt x="0" y="579"/>
                    <a:pt x="132" y="1028"/>
                    <a:pt x="444" y="1028"/>
                  </a:cubicBezTo>
                  <a:cubicBezTo>
                    <a:pt x="469" y="1028"/>
                    <a:pt x="494" y="1025"/>
                    <a:pt x="521" y="1019"/>
                  </a:cubicBezTo>
                  <a:cubicBezTo>
                    <a:pt x="834" y="955"/>
                    <a:pt x="1153" y="924"/>
                    <a:pt x="1473" y="924"/>
                  </a:cubicBezTo>
                  <a:cubicBezTo>
                    <a:pt x="2718" y="924"/>
                    <a:pt x="3958" y="1407"/>
                    <a:pt x="4767" y="2366"/>
                  </a:cubicBezTo>
                  <a:cubicBezTo>
                    <a:pt x="5383" y="3080"/>
                    <a:pt x="5749" y="3972"/>
                    <a:pt x="5864" y="4926"/>
                  </a:cubicBezTo>
                  <a:cubicBezTo>
                    <a:pt x="5873" y="5078"/>
                    <a:pt x="5998" y="5212"/>
                    <a:pt x="6159" y="5239"/>
                  </a:cubicBezTo>
                  <a:cubicBezTo>
                    <a:pt x="6175" y="5241"/>
                    <a:pt x="6191" y="5242"/>
                    <a:pt x="6207" y="5242"/>
                  </a:cubicBezTo>
                  <a:cubicBezTo>
                    <a:pt x="6376" y="5242"/>
                    <a:pt x="6528" y="5115"/>
                    <a:pt x="6560" y="4944"/>
                  </a:cubicBezTo>
                  <a:cubicBezTo>
                    <a:pt x="6912" y="2219"/>
                    <a:pt x="4640" y="1"/>
                    <a:pt x="2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a:off x="3858075" y="2600650"/>
              <a:ext cx="100375" cy="80700"/>
            </a:xfrm>
            <a:custGeom>
              <a:avLst/>
              <a:gdLst/>
              <a:ahLst/>
              <a:cxnLst/>
              <a:rect l="l" t="t" r="r" b="b"/>
              <a:pathLst>
                <a:path w="4015" h="3228" extrusionOk="0">
                  <a:moveTo>
                    <a:pt x="1330" y="1"/>
                  </a:moveTo>
                  <a:cubicBezTo>
                    <a:pt x="958" y="1"/>
                    <a:pt x="588" y="69"/>
                    <a:pt x="259" y="172"/>
                  </a:cubicBezTo>
                  <a:cubicBezTo>
                    <a:pt x="152" y="208"/>
                    <a:pt x="54" y="297"/>
                    <a:pt x="36" y="422"/>
                  </a:cubicBezTo>
                  <a:cubicBezTo>
                    <a:pt x="0" y="600"/>
                    <a:pt x="125" y="770"/>
                    <a:pt x="295" y="805"/>
                  </a:cubicBezTo>
                  <a:cubicBezTo>
                    <a:pt x="696" y="877"/>
                    <a:pt x="1062" y="912"/>
                    <a:pt x="1374" y="993"/>
                  </a:cubicBezTo>
                  <a:cubicBezTo>
                    <a:pt x="2382" y="1233"/>
                    <a:pt x="2891" y="2126"/>
                    <a:pt x="3283" y="3027"/>
                  </a:cubicBezTo>
                  <a:cubicBezTo>
                    <a:pt x="3347" y="3165"/>
                    <a:pt x="3472" y="3228"/>
                    <a:pt x="3599" y="3228"/>
                  </a:cubicBezTo>
                  <a:cubicBezTo>
                    <a:pt x="3774" y="3228"/>
                    <a:pt x="3951" y="3106"/>
                    <a:pt x="3961" y="2893"/>
                  </a:cubicBezTo>
                  <a:cubicBezTo>
                    <a:pt x="4015" y="1760"/>
                    <a:pt x="3328" y="555"/>
                    <a:pt x="2222" y="154"/>
                  </a:cubicBezTo>
                  <a:cubicBezTo>
                    <a:pt x="1937" y="46"/>
                    <a:pt x="1633" y="1"/>
                    <a:pt x="1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a:off x="3877700" y="2658025"/>
              <a:ext cx="33475" cy="29025"/>
            </a:xfrm>
            <a:custGeom>
              <a:avLst/>
              <a:gdLst/>
              <a:ahLst/>
              <a:cxnLst/>
              <a:rect l="l" t="t" r="r" b="b"/>
              <a:pathLst>
                <a:path w="1339" h="1161" extrusionOk="0">
                  <a:moveTo>
                    <a:pt x="618" y="0"/>
                  </a:moveTo>
                  <a:cubicBezTo>
                    <a:pt x="535" y="0"/>
                    <a:pt x="452" y="15"/>
                    <a:pt x="375" y="45"/>
                  </a:cubicBezTo>
                  <a:lnTo>
                    <a:pt x="427" y="49"/>
                  </a:lnTo>
                  <a:lnTo>
                    <a:pt x="427" y="49"/>
                  </a:lnTo>
                  <a:cubicBezTo>
                    <a:pt x="260" y="91"/>
                    <a:pt x="109" y="225"/>
                    <a:pt x="63" y="393"/>
                  </a:cubicBezTo>
                  <a:cubicBezTo>
                    <a:pt x="0" y="651"/>
                    <a:pt x="152" y="937"/>
                    <a:pt x="384" y="1071"/>
                  </a:cubicBezTo>
                  <a:cubicBezTo>
                    <a:pt x="484" y="1130"/>
                    <a:pt x="602" y="1161"/>
                    <a:pt x="719" y="1161"/>
                  </a:cubicBezTo>
                  <a:cubicBezTo>
                    <a:pt x="832" y="1161"/>
                    <a:pt x="943" y="1132"/>
                    <a:pt x="1035" y="1071"/>
                  </a:cubicBezTo>
                  <a:cubicBezTo>
                    <a:pt x="1285" y="901"/>
                    <a:pt x="1338" y="517"/>
                    <a:pt x="1169" y="277"/>
                  </a:cubicBezTo>
                  <a:cubicBezTo>
                    <a:pt x="1047" y="97"/>
                    <a:pt x="832" y="0"/>
                    <a:pt x="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23"/>
          <p:cNvGrpSpPr/>
          <p:nvPr/>
        </p:nvGrpSpPr>
        <p:grpSpPr>
          <a:xfrm flipH="1">
            <a:off x="8646773" y="70381"/>
            <a:ext cx="684611" cy="932156"/>
            <a:chOff x="4332450" y="2566775"/>
            <a:chExt cx="143200" cy="194975"/>
          </a:xfrm>
        </p:grpSpPr>
        <p:sp>
          <p:nvSpPr>
            <p:cNvPr id="294" name="Google Shape;294;p23"/>
            <p:cNvSpPr/>
            <p:nvPr/>
          </p:nvSpPr>
          <p:spPr>
            <a:xfrm>
              <a:off x="4346725" y="2633600"/>
              <a:ext cx="63575" cy="64850"/>
            </a:xfrm>
            <a:custGeom>
              <a:avLst/>
              <a:gdLst/>
              <a:ahLst/>
              <a:cxnLst/>
              <a:rect l="l" t="t" r="r" b="b"/>
              <a:pathLst>
                <a:path w="2543" h="2594" extrusionOk="0">
                  <a:moveTo>
                    <a:pt x="1260" y="0"/>
                  </a:moveTo>
                  <a:cubicBezTo>
                    <a:pt x="1197" y="0"/>
                    <a:pt x="1160" y="5"/>
                    <a:pt x="1160" y="5"/>
                  </a:cubicBezTo>
                  <a:cubicBezTo>
                    <a:pt x="982" y="5"/>
                    <a:pt x="794" y="40"/>
                    <a:pt x="634" y="130"/>
                  </a:cubicBezTo>
                  <a:cubicBezTo>
                    <a:pt x="375" y="272"/>
                    <a:pt x="214" y="540"/>
                    <a:pt x="125" y="816"/>
                  </a:cubicBezTo>
                  <a:cubicBezTo>
                    <a:pt x="9" y="1155"/>
                    <a:pt x="0" y="1539"/>
                    <a:pt x="143" y="1860"/>
                  </a:cubicBezTo>
                  <a:cubicBezTo>
                    <a:pt x="304" y="2235"/>
                    <a:pt x="669" y="2503"/>
                    <a:pt x="1062" y="2574"/>
                  </a:cubicBezTo>
                  <a:cubicBezTo>
                    <a:pt x="1136" y="2587"/>
                    <a:pt x="1212" y="2594"/>
                    <a:pt x="1287" y="2594"/>
                  </a:cubicBezTo>
                  <a:cubicBezTo>
                    <a:pt x="1618" y="2594"/>
                    <a:pt x="1948" y="2469"/>
                    <a:pt x="2195" y="2244"/>
                  </a:cubicBezTo>
                  <a:cubicBezTo>
                    <a:pt x="2320" y="2128"/>
                    <a:pt x="2436" y="1976"/>
                    <a:pt x="2489" y="1807"/>
                  </a:cubicBezTo>
                  <a:cubicBezTo>
                    <a:pt x="2543" y="1646"/>
                    <a:pt x="2534" y="1477"/>
                    <a:pt x="2516" y="1316"/>
                  </a:cubicBezTo>
                  <a:cubicBezTo>
                    <a:pt x="2442" y="104"/>
                    <a:pt x="1560" y="0"/>
                    <a:pt x="1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3"/>
            <p:cNvSpPr/>
            <p:nvPr/>
          </p:nvSpPr>
          <p:spPr>
            <a:xfrm>
              <a:off x="4332450" y="2690025"/>
              <a:ext cx="92575" cy="71725"/>
            </a:xfrm>
            <a:custGeom>
              <a:avLst/>
              <a:gdLst/>
              <a:ahLst/>
              <a:cxnLst/>
              <a:rect l="l" t="t" r="r" b="b"/>
              <a:pathLst>
                <a:path w="3703" h="2869" extrusionOk="0">
                  <a:moveTo>
                    <a:pt x="1868" y="0"/>
                  </a:moveTo>
                  <a:cubicBezTo>
                    <a:pt x="1834" y="0"/>
                    <a:pt x="1800" y="2"/>
                    <a:pt x="1767" y="5"/>
                  </a:cubicBezTo>
                  <a:cubicBezTo>
                    <a:pt x="991" y="58"/>
                    <a:pt x="107" y="1155"/>
                    <a:pt x="0" y="2868"/>
                  </a:cubicBezTo>
                  <a:lnTo>
                    <a:pt x="3703" y="2868"/>
                  </a:lnTo>
                  <a:cubicBezTo>
                    <a:pt x="3667" y="2431"/>
                    <a:pt x="3631" y="1985"/>
                    <a:pt x="3515" y="1557"/>
                  </a:cubicBezTo>
                  <a:cubicBezTo>
                    <a:pt x="3346" y="932"/>
                    <a:pt x="2971" y="344"/>
                    <a:pt x="2338" y="94"/>
                  </a:cubicBezTo>
                  <a:cubicBezTo>
                    <a:pt x="2190" y="35"/>
                    <a:pt x="2030" y="0"/>
                    <a:pt x="1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a:off x="4380625" y="2566775"/>
              <a:ext cx="95025" cy="88900"/>
            </a:xfrm>
            <a:custGeom>
              <a:avLst/>
              <a:gdLst/>
              <a:ahLst/>
              <a:cxnLst/>
              <a:rect l="l" t="t" r="r" b="b"/>
              <a:pathLst>
                <a:path w="3801" h="3556" extrusionOk="0">
                  <a:moveTo>
                    <a:pt x="2853" y="191"/>
                  </a:moveTo>
                  <a:cubicBezTo>
                    <a:pt x="2955" y="191"/>
                    <a:pt x="3056" y="196"/>
                    <a:pt x="3158" y="207"/>
                  </a:cubicBezTo>
                  <a:cubicBezTo>
                    <a:pt x="3283" y="224"/>
                    <a:pt x="3372" y="331"/>
                    <a:pt x="3408" y="447"/>
                  </a:cubicBezTo>
                  <a:cubicBezTo>
                    <a:pt x="3471" y="733"/>
                    <a:pt x="3372" y="1108"/>
                    <a:pt x="3363" y="1411"/>
                  </a:cubicBezTo>
                  <a:cubicBezTo>
                    <a:pt x="3337" y="1643"/>
                    <a:pt x="3363" y="1893"/>
                    <a:pt x="3328" y="2107"/>
                  </a:cubicBezTo>
                  <a:cubicBezTo>
                    <a:pt x="3310" y="2151"/>
                    <a:pt x="3319" y="2160"/>
                    <a:pt x="3247" y="2187"/>
                  </a:cubicBezTo>
                  <a:cubicBezTo>
                    <a:pt x="3068" y="2222"/>
                    <a:pt x="2872" y="2235"/>
                    <a:pt x="2681" y="2235"/>
                  </a:cubicBezTo>
                  <a:cubicBezTo>
                    <a:pt x="2625" y="2235"/>
                    <a:pt x="2570" y="2234"/>
                    <a:pt x="2516" y="2232"/>
                  </a:cubicBezTo>
                  <a:cubicBezTo>
                    <a:pt x="2472" y="2225"/>
                    <a:pt x="2423" y="2219"/>
                    <a:pt x="2370" y="2219"/>
                  </a:cubicBezTo>
                  <a:cubicBezTo>
                    <a:pt x="2348" y="2219"/>
                    <a:pt x="2325" y="2220"/>
                    <a:pt x="2302" y="2223"/>
                  </a:cubicBezTo>
                  <a:cubicBezTo>
                    <a:pt x="2106" y="2241"/>
                    <a:pt x="2079" y="2472"/>
                    <a:pt x="2061" y="2606"/>
                  </a:cubicBezTo>
                  <a:cubicBezTo>
                    <a:pt x="2042" y="2711"/>
                    <a:pt x="2019" y="2820"/>
                    <a:pt x="1997" y="2930"/>
                  </a:cubicBezTo>
                  <a:lnTo>
                    <a:pt x="1997" y="2930"/>
                  </a:lnTo>
                  <a:cubicBezTo>
                    <a:pt x="1789" y="2680"/>
                    <a:pt x="1529" y="2464"/>
                    <a:pt x="1249" y="2339"/>
                  </a:cubicBezTo>
                  <a:cubicBezTo>
                    <a:pt x="1135" y="2284"/>
                    <a:pt x="1004" y="2274"/>
                    <a:pt x="873" y="2274"/>
                  </a:cubicBezTo>
                  <a:cubicBezTo>
                    <a:pt x="794" y="2274"/>
                    <a:pt x="714" y="2277"/>
                    <a:pt x="638" y="2277"/>
                  </a:cubicBezTo>
                  <a:cubicBezTo>
                    <a:pt x="616" y="2277"/>
                    <a:pt x="593" y="2277"/>
                    <a:pt x="571" y="2276"/>
                  </a:cubicBezTo>
                  <a:cubicBezTo>
                    <a:pt x="527" y="2267"/>
                    <a:pt x="509" y="2258"/>
                    <a:pt x="491" y="2232"/>
                  </a:cubicBezTo>
                  <a:cubicBezTo>
                    <a:pt x="455" y="2178"/>
                    <a:pt x="428" y="2035"/>
                    <a:pt x="428" y="1893"/>
                  </a:cubicBezTo>
                  <a:cubicBezTo>
                    <a:pt x="464" y="1473"/>
                    <a:pt x="402" y="1036"/>
                    <a:pt x="420" y="626"/>
                  </a:cubicBezTo>
                  <a:cubicBezTo>
                    <a:pt x="473" y="308"/>
                    <a:pt x="704" y="243"/>
                    <a:pt x="976" y="243"/>
                  </a:cubicBezTo>
                  <a:cubicBezTo>
                    <a:pt x="1116" y="243"/>
                    <a:pt x="1267" y="260"/>
                    <a:pt x="1410" y="269"/>
                  </a:cubicBezTo>
                  <a:cubicBezTo>
                    <a:pt x="1458" y="271"/>
                    <a:pt x="1507" y="272"/>
                    <a:pt x="1555" y="272"/>
                  </a:cubicBezTo>
                  <a:cubicBezTo>
                    <a:pt x="1991" y="272"/>
                    <a:pt x="2419" y="191"/>
                    <a:pt x="2853" y="191"/>
                  </a:cubicBezTo>
                  <a:close/>
                  <a:moveTo>
                    <a:pt x="2032" y="1"/>
                  </a:moveTo>
                  <a:cubicBezTo>
                    <a:pt x="1823" y="1"/>
                    <a:pt x="1615" y="7"/>
                    <a:pt x="1410" y="19"/>
                  </a:cubicBezTo>
                  <a:cubicBezTo>
                    <a:pt x="1359" y="22"/>
                    <a:pt x="1308" y="23"/>
                    <a:pt x="1256" y="23"/>
                  </a:cubicBezTo>
                  <a:cubicBezTo>
                    <a:pt x="1204" y="23"/>
                    <a:pt x="1152" y="22"/>
                    <a:pt x="1100" y="22"/>
                  </a:cubicBezTo>
                  <a:cubicBezTo>
                    <a:pt x="891" y="22"/>
                    <a:pt x="681" y="34"/>
                    <a:pt x="491" y="153"/>
                  </a:cubicBezTo>
                  <a:cubicBezTo>
                    <a:pt x="339" y="251"/>
                    <a:pt x="250" y="412"/>
                    <a:pt x="196" y="563"/>
                  </a:cubicBezTo>
                  <a:cubicBezTo>
                    <a:pt x="0" y="1090"/>
                    <a:pt x="9" y="1625"/>
                    <a:pt x="116" y="2160"/>
                  </a:cubicBezTo>
                  <a:cubicBezTo>
                    <a:pt x="143" y="2348"/>
                    <a:pt x="312" y="2580"/>
                    <a:pt x="527" y="2588"/>
                  </a:cubicBezTo>
                  <a:cubicBezTo>
                    <a:pt x="563" y="2593"/>
                    <a:pt x="598" y="2594"/>
                    <a:pt x="632" y="2594"/>
                  </a:cubicBezTo>
                  <a:cubicBezTo>
                    <a:pt x="756" y="2594"/>
                    <a:pt x="866" y="2573"/>
                    <a:pt x="977" y="2573"/>
                  </a:cubicBezTo>
                  <a:cubicBezTo>
                    <a:pt x="1037" y="2573"/>
                    <a:pt x="1097" y="2579"/>
                    <a:pt x="1160" y="2597"/>
                  </a:cubicBezTo>
                  <a:cubicBezTo>
                    <a:pt x="1588" y="2687"/>
                    <a:pt x="1847" y="3043"/>
                    <a:pt x="1945" y="3445"/>
                  </a:cubicBezTo>
                  <a:cubicBezTo>
                    <a:pt x="1970" y="3520"/>
                    <a:pt x="2036" y="3556"/>
                    <a:pt x="2102" y="3556"/>
                  </a:cubicBezTo>
                  <a:cubicBezTo>
                    <a:pt x="2179" y="3556"/>
                    <a:pt x="2256" y="3509"/>
                    <a:pt x="2275" y="3418"/>
                  </a:cubicBezTo>
                  <a:cubicBezTo>
                    <a:pt x="2320" y="3133"/>
                    <a:pt x="2338" y="2811"/>
                    <a:pt x="2373" y="2526"/>
                  </a:cubicBezTo>
                  <a:cubicBezTo>
                    <a:pt x="2373" y="2512"/>
                    <a:pt x="2375" y="2499"/>
                    <a:pt x="2376" y="2490"/>
                  </a:cubicBezTo>
                  <a:lnTo>
                    <a:pt x="2376" y="2490"/>
                  </a:lnTo>
                  <a:cubicBezTo>
                    <a:pt x="2503" y="2490"/>
                    <a:pt x="2650" y="2490"/>
                    <a:pt x="2775" y="2481"/>
                  </a:cubicBezTo>
                  <a:cubicBezTo>
                    <a:pt x="3042" y="2446"/>
                    <a:pt x="3453" y="2535"/>
                    <a:pt x="3613" y="2241"/>
                  </a:cubicBezTo>
                  <a:cubicBezTo>
                    <a:pt x="3801" y="1803"/>
                    <a:pt x="3685" y="1357"/>
                    <a:pt x="3685" y="911"/>
                  </a:cubicBezTo>
                  <a:cubicBezTo>
                    <a:pt x="3685" y="590"/>
                    <a:pt x="3586" y="91"/>
                    <a:pt x="3176" y="55"/>
                  </a:cubicBezTo>
                  <a:cubicBezTo>
                    <a:pt x="2796" y="20"/>
                    <a:pt x="2412" y="1"/>
                    <a:pt x="20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97"/>
        <p:cNvGrpSpPr/>
        <p:nvPr/>
      </p:nvGrpSpPr>
      <p:grpSpPr>
        <a:xfrm>
          <a:off x="0" y="0"/>
          <a:ext cx="0" cy="0"/>
          <a:chOff x="0" y="0"/>
          <a:chExt cx="0" cy="0"/>
        </a:xfrm>
      </p:grpSpPr>
      <p:grpSp>
        <p:nvGrpSpPr>
          <p:cNvPr id="298" name="Google Shape;298;p24"/>
          <p:cNvGrpSpPr/>
          <p:nvPr/>
        </p:nvGrpSpPr>
        <p:grpSpPr>
          <a:xfrm>
            <a:off x="6154953" y="51463"/>
            <a:ext cx="411292" cy="428675"/>
            <a:chOff x="8882429" y="337223"/>
            <a:chExt cx="277900" cy="289645"/>
          </a:xfrm>
        </p:grpSpPr>
        <p:sp>
          <p:nvSpPr>
            <p:cNvPr id="299" name="Google Shape;299;p24"/>
            <p:cNvSpPr/>
            <p:nvPr/>
          </p:nvSpPr>
          <p:spPr>
            <a:xfrm>
              <a:off x="8882429" y="337223"/>
              <a:ext cx="277900" cy="289645"/>
            </a:xfrm>
            <a:custGeom>
              <a:avLst/>
              <a:gdLst/>
              <a:ahLst/>
              <a:cxnLst/>
              <a:rect l="l" t="t" r="r" b="b"/>
              <a:pathLst>
                <a:path w="2579" h="2688" extrusionOk="0">
                  <a:moveTo>
                    <a:pt x="548" y="97"/>
                  </a:moveTo>
                  <a:cubicBezTo>
                    <a:pt x="578" y="97"/>
                    <a:pt x="610" y="101"/>
                    <a:pt x="642" y="109"/>
                  </a:cubicBezTo>
                  <a:cubicBezTo>
                    <a:pt x="687" y="127"/>
                    <a:pt x="732" y="145"/>
                    <a:pt x="767" y="163"/>
                  </a:cubicBezTo>
                  <a:cubicBezTo>
                    <a:pt x="946" y="270"/>
                    <a:pt x="1053" y="484"/>
                    <a:pt x="1079" y="671"/>
                  </a:cubicBezTo>
                  <a:cubicBezTo>
                    <a:pt x="1124" y="930"/>
                    <a:pt x="1071" y="1206"/>
                    <a:pt x="1017" y="1447"/>
                  </a:cubicBezTo>
                  <a:cubicBezTo>
                    <a:pt x="1008" y="1474"/>
                    <a:pt x="1017" y="1492"/>
                    <a:pt x="1044" y="1501"/>
                  </a:cubicBezTo>
                  <a:cubicBezTo>
                    <a:pt x="1051" y="1507"/>
                    <a:pt x="1059" y="1510"/>
                    <a:pt x="1067" y="1510"/>
                  </a:cubicBezTo>
                  <a:cubicBezTo>
                    <a:pt x="1079" y="1510"/>
                    <a:pt x="1092" y="1503"/>
                    <a:pt x="1097" y="1492"/>
                  </a:cubicBezTo>
                  <a:cubicBezTo>
                    <a:pt x="1294" y="1269"/>
                    <a:pt x="1543" y="1090"/>
                    <a:pt x="1811" y="974"/>
                  </a:cubicBezTo>
                  <a:cubicBezTo>
                    <a:pt x="1865" y="953"/>
                    <a:pt x="1999" y="902"/>
                    <a:pt x="2132" y="902"/>
                  </a:cubicBezTo>
                  <a:cubicBezTo>
                    <a:pt x="2221" y="902"/>
                    <a:pt x="2309" y="925"/>
                    <a:pt x="2373" y="992"/>
                  </a:cubicBezTo>
                  <a:cubicBezTo>
                    <a:pt x="2453" y="1072"/>
                    <a:pt x="2480" y="1206"/>
                    <a:pt x="2444" y="1340"/>
                  </a:cubicBezTo>
                  <a:cubicBezTo>
                    <a:pt x="2409" y="1474"/>
                    <a:pt x="2319" y="1581"/>
                    <a:pt x="2239" y="1670"/>
                  </a:cubicBezTo>
                  <a:cubicBezTo>
                    <a:pt x="1802" y="2179"/>
                    <a:pt x="1169" y="2509"/>
                    <a:pt x="509" y="2580"/>
                  </a:cubicBezTo>
                  <a:cubicBezTo>
                    <a:pt x="384" y="2321"/>
                    <a:pt x="321" y="2018"/>
                    <a:pt x="259" y="1733"/>
                  </a:cubicBezTo>
                  <a:cubicBezTo>
                    <a:pt x="241" y="1679"/>
                    <a:pt x="232" y="1634"/>
                    <a:pt x="223" y="1581"/>
                  </a:cubicBezTo>
                  <a:cubicBezTo>
                    <a:pt x="98" y="1055"/>
                    <a:pt x="116" y="635"/>
                    <a:pt x="277" y="314"/>
                  </a:cubicBezTo>
                  <a:cubicBezTo>
                    <a:pt x="330" y="207"/>
                    <a:pt x="384" y="145"/>
                    <a:pt x="446" y="118"/>
                  </a:cubicBezTo>
                  <a:cubicBezTo>
                    <a:pt x="476" y="103"/>
                    <a:pt x="510" y="97"/>
                    <a:pt x="548" y="97"/>
                  </a:cubicBezTo>
                  <a:close/>
                  <a:moveTo>
                    <a:pt x="536" y="1"/>
                  </a:moveTo>
                  <a:cubicBezTo>
                    <a:pt x="493" y="1"/>
                    <a:pt x="447" y="8"/>
                    <a:pt x="401" y="29"/>
                  </a:cubicBezTo>
                  <a:cubicBezTo>
                    <a:pt x="294" y="82"/>
                    <a:pt x="232" y="189"/>
                    <a:pt x="187" y="270"/>
                  </a:cubicBezTo>
                  <a:cubicBezTo>
                    <a:pt x="18" y="618"/>
                    <a:pt x="0" y="1055"/>
                    <a:pt x="125" y="1608"/>
                  </a:cubicBezTo>
                  <a:cubicBezTo>
                    <a:pt x="134" y="1652"/>
                    <a:pt x="152" y="1706"/>
                    <a:pt x="161" y="1750"/>
                  </a:cubicBezTo>
                  <a:cubicBezTo>
                    <a:pt x="232" y="2063"/>
                    <a:pt x="294" y="2375"/>
                    <a:pt x="428" y="2651"/>
                  </a:cubicBezTo>
                  <a:cubicBezTo>
                    <a:pt x="437" y="2660"/>
                    <a:pt x="437" y="2669"/>
                    <a:pt x="446" y="2678"/>
                  </a:cubicBezTo>
                  <a:cubicBezTo>
                    <a:pt x="455" y="2678"/>
                    <a:pt x="464" y="2687"/>
                    <a:pt x="482" y="2687"/>
                  </a:cubicBezTo>
                  <a:cubicBezTo>
                    <a:pt x="1178" y="2616"/>
                    <a:pt x="1847" y="2268"/>
                    <a:pt x="2311" y="1742"/>
                  </a:cubicBezTo>
                  <a:cubicBezTo>
                    <a:pt x="2391" y="1643"/>
                    <a:pt x="2498" y="1519"/>
                    <a:pt x="2534" y="1367"/>
                  </a:cubicBezTo>
                  <a:cubicBezTo>
                    <a:pt x="2578" y="1197"/>
                    <a:pt x="2543" y="1028"/>
                    <a:pt x="2444" y="921"/>
                  </a:cubicBezTo>
                  <a:cubicBezTo>
                    <a:pt x="2356" y="833"/>
                    <a:pt x="2245" y="804"/>
                    <a:pt x="2136" y="804"/>
                  </a:cubicBezTo>
                  <a:cubicBezTo>
                    <a:pt x="1992" y="804"/>
                    <a:pt x="1852" y="855"/>
                    <a:pt x="1775" y="885"/>
                  </a:cubicBezTo>
                  <a:cubicBezTo>
                    <a:pt x="1543" y="983"/>
                    <a:pt x="1329" y="1126"/>
                    <a:pt x="1142" y="1304"/>
                  </a:cubicBezTo>
                  <a:cubicBezTo>
                    <a:pt x="1187" y="1099"/>
                    <a:pt x="1213" y="876"/>
                    <a:pt x="1178" y="653"/>
                  </a:cubicBezTo>
                  <a:cubicBezTo>
                    <a:pt x="1124" y="341"/>
                    <a:pt x="928" y="91"/>
                    <a:pt x="669" y="20"/>
                  </a:cubicBezTo>
                  <a:cubicBezTo>
                    <a:pt x="631" y="10"/>
                    <a:pt x="585" y="1"/>
                    <a:pt x="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8898750" y="345464"/>
              <a:ext cx="245250" cy="273159"/>
            </a:xfrm>
            <a:custGeom>
              <a:avLst/>
              <a:gdLst/>
              <a:ahLst/>
              <a:cxnLst/>
              <a:rect l="l" t="t" r="r" b="b"/>
              <a:pathLst>
                <a:path w="2276" h="2535" extrusionOk="0">
                  <a:moveTo>
                    <a:pt x="384" y="185"/>
                  </a:moveTo>
                  <a:cubicBezTo>
                    <a:pt x="393" y="212"/>
                    <a:pt x="402" y="230"/>
                    <a:pt x="402" y="257"/>
                  </a:cubicBezTo>
                  <a:cubicBezTo>
                    <a:pt x="402" y="275"/>
                    <a:pt x="402" y="301"/>
                    <a:pt x="402" y="328"/>
                  </a:cubicBezTo>
                  <a:cubicBezTo>
                    <a:pt x="393" y="310"/>
                    <a:pt x="384" y="301"/>
                    <a:pt x="384" y="284"/>
                  </a:cubicBezTo>
                  <a:cubicBezTo>
                    <a:pt x="375" y="275"/>
                    <a:pt x="366" y="275"/>
                    <a:pt x="366" y="266"/>
                  </a:cubicBezTo>
                  <a:cubicBezTo>
                    <a:pt x="358" y="266"/>
                    <a:pt x="358" y="266"/>
                    <a:pt x="349" y="257"/>
                  </a:cubicBezTo>
                  <a:cubicBezTo>
                    <a:pt x="340" y="257"/>
                    <a:pt x="322" y="257"/>
                    <a:pt x="313" y="266"/>
                  </a:cubicBezTo>
                  <a:cubicBezTo>
                    <a:pt x="313" y="257"/>
                    <a:pt x="322" y="257"/>
                    <a:pt x="322" y="248"/>
                  </a:cubicBezTo>
                  <a:cubicBezTo>
                    <a:pt x="340" y="221"/>
                    <a:pt x="366" y="203"/>
                    <a:pt x="384" y="185"/>
                  </a:cubicBezTo>
                  <a:close/>
                  <a:moveTo>
                    <a:pt x="322" y="391"/>
                  </a:moveTo>
                  <a:cubicBezTo>
                    <a:pt x="331" y="426"/>
                    <a:pt x="340" y="471"/>
                    <a:pt x="340" y="516"/>
                  </a:cubicBezTo>
                  <a:lnTo>
                    <a:pt x="331" y="516"/>
                  </a:lnTo>
                  <a:cubicBezTo>
                    <a:pt x="313" y="489"/>
                    <a:pt x="304" y="462"/>
                    <a:pt x="295" y="426"/>
                  </a:cubicBezTo>
                  <a:cubicBezTo>
                    <a:pt x="304" y="408"/>
                    <a:pt x="313" y="400"/>
                    <a:pt x="322" y="391"/>
                  </a:cubicBezTo>
                  <a:close/>
                  <a:moveTo>
                    <a:pt x="286" y="605"/>
                  </a:moveTo>
                  <a:cubicBezTo>
                    <a:pt x="295" y="614"/>
                    <a:pt x="295" y="614"/>
                    <a:pt x="304" y="614"/>
                  </a:cubicBezTo>
                  <a:cubicBezTo>
                    <a:pt x="295" y="614"/>
                    <a:pt x="295" y="623"/>
                    <a:pt x="286" y="623"/>
                  </a:cubicBezTo>
                  <a:lnTo>
                    <a:pt x="286" y="605"/>
                  </a:lnTo>
                  <a:close/>
                  <a:moveTo>
                    <a:pt x="166" y="356"/>
                  </a:moveTo>
                  <a:lnTo>
                    <a:pt x="166" y="356"/>
                  </a:lnTo>
                  <a:cubicBezTo>
                    <a:pt x="161" y="373"/>
                    <a:pt x="160" y="394"/>
                    <a:pt x="152" y="408"/>
                  </a:cubicBezTo>
                  <a:cubicBezTo>
                    <a:pt x="143" y="453"/>
                    <a:pt x="143" y="489"/>
                    <a:pt x="143" y="533"/>
                  </a:cubicBezTo>
                  <a:cubicBezTo>
                    <a:pt x="134" y="542"/>
                    <a:pt x="134" y="551"/>
                    <a:pt x="134" y="560"/>
                  </a:cubicBezTo>
                  <a:cubicBezTo>
                    <a:pt x="126" y="587"/>
                    <a:pt x="117" y="623"/>
                    <a:pt x="108" y="658"/>
                  </a:cubicBezTo>
                  <a:cubicBezTo>
                    <a:pt x="108" y="547"/>
                    <a:pt x="133" y="443"/>
                    <a:pt x="166" y="356"/>
                  </a:cubicBezTo>
                  <a:close/>
                  <a:moveTo>
                    <a:pt x="527" y="417"/>
                  </a:moveTo>
                  <a:cubicBezTo>
                    <a:pt x="518" y="516"/>
                    <a:pt x="518" y="614"/>
                    <a:pt x="509" y="712"/>
                  </a:cubicBezTo>
                  <a:cubicBezTo>
                    <a:pt x="509" y="703"/>
                    <a:pt x="509" y="694"/>
                    <a:pt x="509" y="685"/>
                  </a:cubicBezTo>
                  <a:cubicBezTo>
                    <a:pt x="509" y="587"/>
                    <a:pt x="509" y="498"/>
                    <a:pt x="527" y="417"/>
                  </a:cubicBezTo>
                  <a:close/>
                  <a:moveTo>
                    <a:pt x="170" y="792"/>
                  </a:moveTo>
                  <a:cubicBezTo>
                    <a:pt x="179" y="801"/>
                    <a:pt x="179" y="801"/>
                    <a:pt x="188" y="810"/>
                  </a:cubicBezTo>
                  <a:lnTo>
                    <a:pt x="188" y="828"/>
                  </a:lnTo>
                  <a:cubicBezTo>
                    <a:pt x="170" y="890"/>
                    <a:pt x="161" y="953"/>
                    <a:pt x="143" y="1015"/>
                  </a:cubicBezTo>
                  <a:cubicBezTo>
                    <a:pt x="143" y="1015"/>
                    <a:pt x="143" y="1006"/>
                    <a:pt x="143" y="1006"/>
                  </a:cubicBezTo>
                  <a:cubicBezTo>
                    <a:pt x="143" y="935"/>
                    <a:pt x="161" y="863"/>
                    <a:pt x="170" y="792"/>
                  </a:cubicBezTo>
                  <a:close/>
                  <a:moveTo>
                    <a:pt x="295" y="828"/>
                  </a:moveTo>
                  <a:cubicBezTo>
                    <a:pt x="295" y="899"/>
                    <a:pt x="286" y="962"/>
                    <a:pt x="286" y="1024"/>
                  </a:cubicBezTo>
                  <a:lnTo>
                    <a:pt x="286" y="837"/>
                  </a:lnTo>
                  <a:cubicBezTo>
                    <a:pt x="286" y="837"/>
                    <a:pt x="295" y="837"/>
                    <a:pt x="295" y="828"/>
                  </a:cubicBezTo>
                  <a:close/>
                  <a:moveTo>
                    <a:pt x="697" y="507"/>
                  </a:moveTo>
                  <a:cubicBezTo>
                    <a:pt x="697" y="524"/>
                    <a:pt x="705" y="551"/>
                    <a:pt x="705" y="569"/>
                  </a:cubicBezTo>
                  <a:cubicBezTo>
                    <a:pt x="697" y="578"/>
                    <a:pt x="697" y="587"/>
                    <a:pt x="697" y="596"/>
                  </a:cubicBezTo>
                  <a:cubicBezTo>
                    <a:pt x="670" y="739"/>
                    <a:pt x="652" y="890"/>
                    <a:pt x="652" y="1033"/>
                  </a:cubicBezTo>
                  <a:cubicBezTo>
                    <a:pt x="652" y="1042"/>
                    <a:pt x="652" y="1042"/>
                    <a:pt x="652" y="1042"/>
                  </a:cubicBezTo>
                  <a:cubicBezTo>
                    <a:pt x="643" y="881"/>
                    <a:pt x="661" y="721"/>
                    <a:pt x="688" y="560"/>
                  </a:cubicBezTo>
                  <a:cubicBezTo>
                    <a:pt x="688" y="542"/>
                    <a:pt x="697" y="524"/>
                    <a:pt x="697" y="507"/>
                  </a:cubicBezTo>
                  <a:close/>
                  <a:moveTo>
                    <a:pt x="768" y="988"/>
                  </a:moveTo>
                  <a:cubicBezTo>
                    <a:pt x="768" y="1006"/>
                    <a:pt x="759" y="1024"/>
                    <a:pt x="759" y="1042"/>
                  </a:cubicBezTo>
                  <a:cubicBezTo>
                    <a:pt x="759" y="1042"/>
                    <a:pt x="759" y="1033"/>
                    <a:pt x="759" y="1033"/>
                  </a:cubicBezTo>
                  <a:cubicBezTo>
                    <a:pt x="759" y="1033"/>
                    <a:pt x="759" y="1033"/>
                    <a:pt x="759" y="1024"/>
                  </a:cubicBezTo>
                  <a:cubicBezTo>
                    <a:pt x="759" y="1015"/>
                    <a:pt x="768" y="997"/>
                    <a:pt x="768" y="988"/>
                  </a:cubicBezTo>
                  <a:close/>
                  <a:moveTo>
                    <a:pt x="741" y="1310"/>
                  </a:moveTo>
                  <a:cubicBezTo>
                    <a:pt x="741" y="1319"/>
                    <a:pt x="741" y="1336"/>
                    <a:pt x="732" y="1345"/>
                  </a:cubicBezTo>
                  <a:cubicBezTo>
                    <a:pt x="741" y="1328"/>
                    <a:pt x="741" y="1319"/>
                    <a:pt x="741" y="1310"/>
                  </a:cubicBezTo>
                  <a:close/>
                  <a:moveTo>
                    <a:pt x="1294" y="1318"/>
                  </a:moveTo>
                  <a:lnTo>
                    <a:pt x="1250" y="1791"/>
                  </a:lnTo>
                  <a:cubicBezTo>
                    <a:pt x="1250" y="1791"/>
                    <a:pt x="1250" y="1782"/>
                    <a:pt x="1250" y="1782"/>
                  </a:cubicBezTo>
                  <a:cubicBezTo>
                    <a:pt x="1259" y="1631"/>
                    <a:pt x="1276" y="1470"/>
                    <a:pt x="1294" y="1318"/>
                  </a:cubicBezTo>
                  <a:close/>
                  <a:moveTo>
                    <a:pt x="634" y="1443"/>
                  </a:moveTo>
                  <a:cubicBezTo>
                    <a:pt x="625" y="1604"/>
                    <a:pt x="616" y="1756"/>
                    <a:pt x="607" y="1916"/>
                  </a:cubicBezTo>
                  <a:cubicBezTo>
                    <a:pt x="607" y="1836"/>
                    <a:pt x="607" y="1764"/>
                    <a:pt x="598" y="1684"/>
                  </a:cubicBezTo>
                  <a:lnTo>
                    <a:pt x="634" y="1443"/>
                  </a:lnTo>
                  <a:close/>
                  <a:moveTo>
                    <a:pt x="456" y="1720"/>
                  </a:moveTo>
                  <a:cubicBezTo>
                    <a:pt x="456" y="1782"/>
                    <a:pt x="465" y="1854"/>
                    <a:pt x="465" y="1925"/>
                  </a:cubicBezTo>
                  <a:lnTo>
                    <a:pt x="456" y="1987"/>
                  </a:lnTo>
                  <a:cubicBezTo>
                    <a:pt x="456" y="1979"/>
                    <a:pt x="456" y="1970"/>
                    <a:pt x="456" y="1961"/>
                  </a:cubicBezTo>
                  <a:cubicBezTo>
                    <a:pt x="456" y="1880"/>
                    <a:pt x="456" y="1800"/>
                    <a:pt x="456" y="1720"/>
                  </a:cubicBezTo>
                  <a:close/>
                  <a:moveTo>
                    <a:pt x="304" y="1925"/>
                  </a:moveTo>
                  <a:cubicBezTo>
                    <a:pt x="304" y="1970"/>
                    <a:pt x="304" y="2005"/>
                    <a:pt x="304" y="2041"/>
                  </a:cubicBezTo>
                  <a:cubicBezTo>
                    <a:pt x="304" y="2023"/>
                    <a:pt x="295" y="2014"/>
                    <a:pt x="295" y="1996"/>
                  </a:cubicBezTo>
                  <a:cubicBezTo>
                    <a:pt x="286" y="1979"/>
                    <a:pt x="286" y="1952"/>
                    <a:pt x="286" y="1934"/>
                  </a:cubicBezTo>
                  <a:lnTo>
                    <a:pt x="304" y="1925"/>
                  </a:lnTo>
                  <a:close/>
                  <a:moveTo>
                    <a:pt x="902" y="1238"/>
                  </a:moveTo>
                  <a:lnTo>
                    <a:pt x="902" y="1238"/>
                  </a:lnTo>
                  <a:cubicBezTo>
                    <a:pt x="875" y="1538"/>
                    <a:pt x="849" y="1838"/>
                    <a:pt x="831" y="2138"/>
                  </a:cubicBezTo>
                  <a:lnTo>
                    <a:pt x="831" y="2138"/>
                  </a:lnTo>
                  <a:cubicBezTo>
                    <a:pt x="840" y="1859"/>
                    <a:pt x="857" y="1580"/>
                    <a:pt x="875" y="1301"/>
                  </a:cubicBezTo>
                  <a:cubicBezTo>
                    <a:pt x="884" y="1283"/>
                    <a:pt x="893" y="1265"/>
                    <a:pt x="902" y="1238"/>
                  </a:cubicBezTo>
                  <a:close/>
                  <a:moveTo>
                    <a:pt x="982" y="1934"/>
                  </a:moveTo>
                  <a:lnTo>
                    <a:pt x="982" y="1943"/>
                  </a:lnTo>
                  <a:cubicBezTo>
                    <a:pt x="982" y="2023"/>
                    <a:pt x="973" y="2095"/>
                    <a:pt x="973" y="2175"/>
                  </a:cubicBezTo>
                  <a:cubicBezTo>
                    <a:pt x="973" y="2175"/>
                    <a:pt x="964" y="2175"/>
                    <a:pt x="964" y="2184"/>
                  </a:cubicBezTo>
                  <a:cubicBezTo>
                    <a:pt x="964" y="2103"/>
                    <a:pt x="973" y="2014"/>
                    <a:pt x="982" y="1934"/>
                  </a:cubicBezTo>
                  <a:close/>
                  <a:moveTo>
                    <a:pt x="322" y="2300"/>
                  </a:moveTo>
                  <a:cubicBezTo>
                    <a:pt x="331" y="2300"/>
                    <a:pt x="331" y="2309"/>
                    <a:pt x="331" y="2309"/>
                  </a:cubicBezTo>
                  <a:cubicBezTo>
                    <a:pt x="331" y="2318"/>
                    <a:pt x="331" y="2318"/>
                    <a:pt x="331" y="2326"/>
                  </a:cubicBezTo>
                  <a:cubicBezTo>
                    <a:pt x="331" y="2318"/>
                    <a:pt x="331" y="2309"/>
                    <a:pt x="322" y="2300"/>
                  </a:cubicBezTo>
                  <a:close/>
                  <a:moveTo>
                    <a:pt x="423" y="0"/>
                  </a:moveTo>
                  <a:cubicBezTo>
                    <a:pt x="400" y="0"/>
                    <a:pt x="378" y="2"/>
                    <a:pt x="358" y="7"/>
                  </a:cubicBezTo>
                  <a:cubicBezTo>
                    <a:pt x="277" y="34"/>
                    <a:pt x="206" y="87"/>
                    <a:pt x="143" y="177"/>
                  </a:cubicBezTo>
                  <a:cubicBezTo>
                    <a:pt x="54" y="310"/>
                    <a:pt x="10" y="471"/>
                    <a:pt x="1" y="676"/>
                  </a:cubicBezTo>
                  <a:cubicBezTo>
                    <a:pt x="1" y="801"/>
                    <a:pt x="10" y="926"/>
                    <a:pt x="19" y="1042"/>
                  </a:cubicBezTo>
                  <a:cubicBezTo>
                    <a:pt x="27" y="1086"/>
                    <a:pt x="27" y="1131"/>
                    <a:pt x="36" y="1176"/>
                  </a:cubicBezTo>
                  <a:cubicBezTo>
                    <a:pt x="36" y="1211"/>
                    <a:pt x="36" y="1247"/>
                    <a:pt x="36" y="1292"/>
                  </a:cubicBezTo>
                  <a:cubicBezTo>
                    <a:pt x="45" y="1408"/>
                    <a:pt x="54" y="1532"/>
                    <a:pt x="81" y="1657"/>
                  </a:cubicBezTo>
                  <a:cubicBezTo>
                    <a:pt x="99" y="1782"/>
                    <a:pt x="143" y="1907"/>
                    <a:pt x="197" y="2023"/>
                  </a:cubicBezTo>
                  <a:cubicBezTo>
                    <a:pt x="197" y="2086"/>
                    <a:pt x="206" y="2148"/>
                    <a:pt x="215" y="2219"/>
                  </a:cubicBezTo>
                  <a:cubicBezTo>
                    <a:pt x="224" y="2300"/>
                    <a:pt x="242" y="2398"/>
                    <a:pt x="286" y="2478"/>
                  </a:cubicBezTo>
                  <a:cubicBezTo>
                    <a:pt x="295" y="2487"/>
                    <a:pt x="304" y="2496"/>
                    <a:pt x="313" y="2505"/>
                  </a:cubicBezTo>
                  <a:lnTo>
                    <a:pt x="331" y="2505"/>
                  </a:lnTo>
                  <a:cubicBezTo>
                    <a:pt x="336" y="2508"/>
                    <a:pt x="341" y="2509"/>
                    <a:pt x="346" y="2509"/>
                  </a:cubicBezTo>
                  <a:cubicBezTo>
                    <a:pt x="358" y="2509"/>
                    <a:pt x="369" y="2502"/>
                    <a:pt x="375" y="2496"/>
                  </a:cubicBezTo>
                  <a:cubicBezTo>
                    <a:pt x="384" y="2487"/>
                    <a:pt x="393" y="2469"/>
                    <a:pt x="393" y="2451"/>
                  </a:cubicBezTo>
                  <a:lnTo>
                    <a:pt x="411" y="2451"/>
                  </a:lnTo>
                  <a:cubicBezTo>
                    <a:pt x="417" y="2458"/>
                    <a:pt x="428" y="2464"/>
                    <a:pt x="440" y="2464"/>
                  </a:cubicBezTo>
                  <a:cubicBezTo>
                    <a:pt x="445" y="2464"/>
                    <a:pt x="450" y="2463"/>
                    <a:pt x="456" y="2460"/>
                  </a:cubicBezTo>
                  <a:cubicBezTo>
                    <a:pt x="456" y="2469"/>
                    <a:pt x="456" y="2469"/>
                    <a:pt x="465" y="2478"/>
                  </a:cubicBezTo>
                  <a:cubicBezTo>
                    <a:pt x="465" y="2505"/>
                    <a:pt x="473" y="2514"/>
                    <a:pt x="491" y="2523"/>
                  </a:cubicBezTo>
                  <a:cubicBezTo>
                    <a:pt x="491" y="2532"/>
                    <a:pt x="500" y="2532"/>
                    <a:pt x="509" y="2532"/>
                  </a:cubicBezTo>
                  <a:cubicBezTo>
                    <a:pt x="512" y="2533"/>
                    <a:pt x="516" y="2534"/>
                    <a:pt x="520" y="2534"/>
                  </a:cubicBezTo>
                  <a:cubicBezTo>
                    <a:pt x="536" y="2534"/>
                    <a:pt x="555" y="2519"/>
                    <a:pt x="563" y="2505"/>
                  </a:cubicBezTo>
                  <a:cubicBezTo>
                    <a:pt x="572" y="2487"/>
                    <a:pt x="572" y="2460"/>
                    <a:pt x="554" y="2451"/>
                  </a:cubicBezTo>
                  <a:cubicBezTo>
                    <a:pt x="554" y="2442"/>
                    <a:pt x="554" y="2434"/>
                    <a:pt x="554" y="2425"/>
                  </a:cubicBezTo>
                  <a:cubicBezTo>
                    <a:pt x="563" y="2425"/>
                    <a:pt x="572" y="2434"/>
                    <a:pt x="581" y="2434"/>
                  </a:cubicBezTo>
                  <a:cubicBezTo>
                    <a:pt x="581" y="2434"/>
                    <a:pt x="589" y="2425"/>
                    <a:pt x="589" y="2425"/>
                  </a:cubicBezTo>
                  <a:cubicBezTo>
                    <a:pt x="589" y="2425"/>
                    <a:pt x="589" y="2425"/>
                    <a:pt x="589" y="2434"/>
                  </a:cubicBezTo>
                  <a:cubicBezTo>
                    <a:pt x="598" y="2442"/>
                    <a:pt x="607" y="2451"/>
                    <a:pt x="616" y="2451"/>
                  </a:cubicBezTo>
                  <a:cubicBezTo>
                    <a:pt x="623" y="2458"/>
                    <a:pt x="629" y="2464"/>
                    <a:pt x="638" y="2464"/>
                  </a:cubicBezTo>
                  <a:cubicBezTo>
                    <a:pt x="642" y="2464"/>
                    <a:pt x="647" y="2463"/>
                    <a:pt x="652" y="2460"/>
                  </a:cubicBezTo>
                  <a:cubicBezTo>
                    <a:pt x="661" y="2460"/>
                    <a:pt x="670" y="2451"/>
                    <a:pt x="679" y="2451"/>
                  </a:cubicBezTo>
                  <a:lnTo>
                    <a:pt x="697" y="2451"/>
                  </a:lnTo>
                  <a:cubicBezTo>
                    <a:pt x="723" y="2451"/>
                    <a:pt x="750" y="2434"/>
                    <a:pt x="750" y="2407"/>
                  </a:cubicBezTo>
                  <a:lnTo>
                    <a:pt x="750" y="2389"/>
                  </a:lnTo>
                  <a:cubicBezTo>
                    <a:pt x="759" y="2398"/>
                    <a:pt x="759" y="2398"/>
                    <a:pt x="768" y="2398"/>
                  </a:cubicBezTo>
                  <a:cubicBezTo>
                    <a:pt x="786" y="2398"/>
                    <a:pt x="804" y="2389"/>
                    <a:pt x="812" y="2371"/>
                  </a:cubicBezTo>
                  <a:cubicBezTo>
                    <a:pt x="812" y="2389"/>
                    <a:pt x="821" y="2407"/>
                    <a:pt x="830" y="2416"/>
                  </a:cubicBezTo>
                  <a:cubicBezTo>
                    <a:pt x="839" y="2416"/>
                    <a:pt x="839" y="2416"/>
                    <a:pt x="839" y="2425"/>
                  </a:cubicBezTo>
                  <a:cubicBezTo>
                    <a:pt x="845" y="2425"/>
                    <a:pt x="855" y="2429"/>
                    <a:pt x="866" y="2429"/>
                  </a:cubicBezTo>
                  <a:cubicBezTo>
                    <a:pt x="872" y="2429"/>
                    <a:pt x="878" y="2428"/>
                    <a:pt x="884" y="2425"/>
                  </a:cubicBezTo>
                  <a:cubicBezTo>
                    <a:pt x="911" y="2425"/>
                    <a:pt x="920" y="2398"/>
                    <a:pt x="920" y="2371"/>
                  </a:cubicBezTo>
                  <a:cubicBezTo>
                    <a:pt x="920" y="2362"/>
                    <a:pt x="920" y="2362"/>
                    <a:pt x="911" y="2362"/>
                  </a:cubicBezTo>
                  <a:cubicBezTo>
                    <a:pt x="937" y="2353"/>
                    <a:pt x="955" y="2335"/>
                    <a:pt x="955" y="2318"/>
                  </a:cubicBezTo>
                  <a:cubicBezTo>
                    <a:pt x="955" y="2300"/>
                    <a:pt x="955" y="2282"/>
                    <a:pt x="955" y="2264"/>
                  </a:cubicBezTo>
                  <a:lnTo>
                    <a:pt x="964" y="2264"/>
                  </a:lnTo>
                  <a:lnTo>
                    <a:pt x="1000" y="2282"/>
                  </a:lnTo>
                  <a:cubicBezTo>
                    <a:pt x="1004" y="2286"/>
                    <a:pt x="1011" y="2289"/>
                    <a:pt x="1019" y="2289"/>
                  </a:cubicBezTo>
                  <a:cubicBezTo>
                    <a:pt x="1027" y="2289"/>
                    <a:pt x="1036" y="2286"/>
                    <a:pt x="1044" y="2282"/>
                  </a:cubicBezTo>
                  <a:cubicBezTo>
                    <a:pt x="1053" y="2282"/>
                    <a:pt x="1053" y="2273"/>
                    <a:pt x="1062" y="2264"/>
                  </a:cubicBezTo>
                  <a:cubicBezTo>
                    <a:pt x="1071" y="2273"/>
                    <a:pt x="1080" y="2273"/>
                    <a:pt x="1098" y="2273"/>
                  </a:cubicBezTo>
                  <a:cubicBezTo>
                    <a:pt x="1098" y="2291"/>
                    <a:pt x="1107" y="2300"/>
                    <a:pt x="1116" y="2309"/>
                  </a:cubicBezTo>
                  <a:cubicBezTo>
                    <a:pt x="1125" y="2318"/>
                    <a:pt x="1134" y="2318"/>
                    <a:pt x="1143" y="2318"/>
                  </a:cubicBezTo>
                  <a:cubicBezTo>
                    <a:pt x="1169" y="2318"/>
                    <a:pt x="1196" y="2300"/>
                    <a:pt x="1196" y="2273"/>
                  </a:cubicBezTo>
                  <a:lnTo>
                    <a:pt x="1196" y="2193"/>
                  </a:lnTo>
                  <a:cubicBezTo>
                    <a:pt x="1205" y="2210"/>
                    <a:pt x="1223" y="2219"/>
                    <a:pt x="1241" y="2228"/>
                  </a:cubicBezTo>
                  <a:cubicBezTo>
                    <a:pt x="1245" y="2233"/>
                    <a:pt x="1252" y="2235"/>
                    <a:pt x="1260" y="2235"/>
                  </a:cubicBezTo>
                  <a:cubicBezTo>
                    <a:pt x="1267" y="2235"/>
                    <a:pt x="1276" y="2233"/>
                    <a:pt x="1285" y="2228"/>
                  </a:cubicBezTo>
                  <a:cubicBezTo>
                    <a:pt x="1303" y="2219"/>
                    <a:pt x="1312" y="2210"/>
                    <a:pt x="1312" y="2193"/>
                  </a:cubicBezTo>
                  <a:lnTo>
                    <a:pt x="1330" y="2023"/>
                  </a:lnTo>
                  <a:cubicBezTo>
                    <a:pt x="1330" y="2041"/>
                    <a:pt x="1330" y="2059"/>
                    <a:pt x="1330" y="2086"/>
                  </a:cubicBezTo>
                  <a:cubicBezTo>
                    <a:pt x="1330" y="2112"/>
                    <a:pt x="1339" y="2148"/>
                    <a:pt x="1375" y="2166"/>
                  </a:cubicBezTo>
                  <a:cubicBezTo>
                    <a:pt x="1380" y="2176"/>
                    <a:pt x="1391" y="2181"/>
                    <a:pt x="1403" y="2181"/>
                  </a:cubicBezTo>
                  <a:cubicBezTo>
                    <a:pt x="1412" y="2181"/>
                    <a:pt x="1421" y="2179"/>
                    <a:pt x="1428" y="2175"/>
                  </a:cubicBezTo>
                  <a:cubicBezTo>
                    <a:pt x="1446" y="2175"/>
                    <a:pt x="1464" y="2157"/>
                    <a:pt x="1464" y="2130"/>
                  </a:cubicBezTo>
                  <a:cubicBezTo>
                    <a:pt x="1490" y="2130"/>
                    <a:pt x="1517" y="2112"/>
                    <a:pt x="1517" y="2086"/>
                  </a:cubicBezTo>
                  <a:lnTo>
                    <a:pt x="1517" y="2041"/>
                  </a:lnTo>
                  <a:cubicBezTo>
                    <a:pt x="1526" y="2050"/>
                    <a:pt x="1535" y="2059"/>
                    <a:pt x="1544" y="2059"/>
                  </a:cubicBezTo>
                  <a:cubicBezTo>
                    <a:pt x="1549" y="2061"/>
                    <a:pt x="1554" y="2062"/>
                    <a:pt x="1560" y="2062"/>
                  </a:cubicBezTo>
                  <a:cubicBezTo>
                    <a:pt x="1575" y="2062"/>
                    <a:pt x="1591" y="2054"/>
                    <a:pt x="1598" y="2041"/>
                  </a:cubicBezTo>
                  <a:cubicBezTo>
                    <a:pt x="1615" y="2023"/>
                    <a:pt x="1624" y="1996"/>
                    <a:pt x="1633" y="1970"/>
                  </a:cubicBezTo>
                  <a:cubicBezTo>
                    <a:pt x="1633" y="1979"/>
                    <a:pt x="1642" y="1987"/>
                    <a:pt x="1651" y="1987"/>
                  </a:cubicBezTo>
                  <a:cubicBezTo>
                    <a:pt x="1660" y="1996"/>
                    <a:pt x="1669" y="1996"/>
                    <a:pt x="1678" y="1996"/>
                  </a:cubicBezTo>
                  <a:cubicBezTo>
                    <a:pt x="1705" y="1996"/>
                    <a:pt x="1722" y="1979"/>
                    <a:pt x="1722" y="1952"/>
                  </a:cubicBezTo>
                  <a:cubicBezTo>
                    <a:pt x="1722" y="1934"/>
                    <a:pt x="1722" y="1916"/>
                    <a:pt x="1722" y="1907"/>
                  </a:cubicBezTo>
                  <a:cubicBezTo>
                    <a:pt x="1731" y="1907"/>
                    <a:pt x="1740" y="1916"/>
                    <a:pt x="1749" y="1916"/>
                  </a:cubicBezTo>
                  <a:cubicBezTo>
                    <a:pt x="1776" y="1907"/>
                    <a:pt x="1794" y="1889"/>
                    <a:pt x="1794" y="1871"/>
                  </a:cubicBezTo>
                  <a:cubicBezTo>
                    <a:pt x="1803" y="1863"/>
                    <a:pt x="1803" y="1854"/>
                    <a:pt x="1803" y="1845"/>
                  </a:cubicBezTo>
                  <a:cubicBezTo>
                    <a:pt x="1803" y="1845"/>
                    <a:pt x="1812" y="1854"/>
                    <a:pt x="1812" y="1863"/>
                  </a:cubicBezTo>
                  <a:lnTo>
                    <a:pt x="1821" y="1863"/>
                  </a:lnTo>
                  <a:cubicBezTo>
                    <a:pt x="1829" y="1871"/>
                    <a:pt x="1847" y="1871"/>
                    <a:pt x="1856" y="1871"/>
                  </a:cubicBezTo>
                  <a:cubicBezTo>
                    <a:pt x="1883" y="1871"/>
                    <a:pt x="1901" y="1845"/>
                    <a:pt x="1901" y="1818"/>
                  </a:cubicBezTo>
                  <a:cubicBezTo>
                    <a:pt x="1901" y="1809"/>
                    <a:pt x="1892" y="1800"/>
                    <a:pt x="1892" y="1800"/>
                  </a:cubicBezTo>
                  <a:cubicBezTo>
                    <a:pt x="1892" y="1782"/>
                    <a:pt x="1892" y="1773"/>
                    <a:pt x="1892" y="1756"/>
                  </a:cubicBezTo>
                  <a:cubicBezTo>
                    <a:pt x="1910" y="1756"/>
                    <a:pt x="1928" y="1747"/>
                    <a:pt x="1937" y="1729"/>
                  </a:cubicBezTo>
                  <a:cubicBezTo>
                    <a:pt x="1937" y="1738"/>
                    <a:pt x="1945" y="1747"/>
                    <a:pt x="1954" y="1756"/>
                  </a:cubicBezTo>
                  <a:cubicBezTo>
                    <a:pt x="1963" y="1764"/>
                    <a:pt x="1972" y="1764"/>
                    <a:pt x="1990" y="1764"/>
                  </a:cubicBezTo>
                  <a:cubicBezTo>
                    <a:pt x="2017" y="1756"/>
                    <a:pt x="2035" y="1738"/>
                    <a:pt x="2026" y="1711"/>
                  </a:cubicBezTo>
                  <a:cubicBezTo>
                    <a:pt x="2026" y="1702"/>
                    <a:pt x="2026" y="1693"/>
                    <a:pt x="2026" y="1684"/>
                  </a:cubicBezTo>
                  <a:cubicBezTo>
                    <a:pt x="2035" y="1684"/>
                    <a:pt x="2044" y="1684"/>
                    <a:pt x="2053" y="1693"/>
                  </a:cubicBezTo>
                  <a:cubicBezTo>
                    <a:pt x="2079" y="1693"/>
                    <a:pt x="2097" y="1666"/>
                    <a:pt x="2097" y="1640"/>
                  </a:cubicBezTo>
                  <a:cubicBezTo>
                    <a:pt x="2097" y="1595"/>
                    <a:pt x="2106" y="1559"/>
                    <a:pt x="2106" y="1515"/>
                  </a:cubicBezTo>
                  <a:lnTo>
                    <a:pt x="2124" y="1318"/>
                  </a:lnTo>
                  <a:cubicBezTo>
                    <a:pt x="2133" y="1372"/>
                    <a:pt x="2133" y="1417"/>
                    <a:pt x="2133" y="1461"/>
                  </a:cubicBezTo>
                  <a:cubicBezTo>
                    <a:pt x="2142" y="1488"/>
                    <a:pt x="2160" y="1506"/>
                    <a:pt x="2186" y="1515"/>
                  </a:cubicBezTo>
                  <a:cubicBezTo>
                    <a:pt x="2213" y="1515"/>
                    <a:pt x="2231" y="1488"/>
                    <a:pt x="2231" y="1461"/>
                  </a:cubicBezTo>
                  <a:cubicBezTo>
                    <a:pt x="2249" y="1265"/>
                    <a:pt x="2267" y="1060"/>
                    <a:pt x="2276" y="855"/>
                  </a:cubicBezTo>
                  <a:cubicBezTo>
                    <a:pt x="2276" y="828"/>
                    <a:pt x="2258" y="810"/>
                    <a:pt x="2231" y="810"/>
                  </a:cubicBezTo>
                  <a:cubicBezTo>
                    <a:pt x="2226" y="808"/>
                    <a:pt x="2221" y="808"/>
                    <a:pt x="2217" y="808"/>
                  </a:cubicBezTo>
                  <a:cubicBezTo>
                    <a:pt x="2198" y="808"/>
                    <a:pt x="2185" y="822"/>
                    <a:pt x="2177" y="837"/>
                  </a:cubicBezTo>
                  <a:cubicBezTo>
                    <a:pt x="2177" y="828"/>
                    <a:pt x="2177" y="819"/>
                    <a:pt x="2177" y="810"/>
                  </a:cubicBezTo>
                  <a:cubicBezTo>
                    <a:pt x="2168" y="792"/>
                    <a:pt x="2151" y="765"/>
                    <a:pt x="2124" y="765"/>
                  </a:cubicBezTo>
                  <a:cubicBezTo>
                    <a:pt x="2097" y="765"/>
                    <a:pt x="2079" y="792"/>
                    <a:pt x="2079" y="810"/>
                  </a:cubicBezTo>
                  <a:lnTo>
                    <a:pt x="2079" y="837"/>
                  </a:lnTo>
                  <a:cubicBezTo>
                    <a:pt x="2070" y="819"/>
                    <a:pt x="2070" y="801"/>
                    <a:pt x="2061" y="783"/>
                  </a:cubicBezTo>
                  <a:cubicBezTo>
                    <a:pt x="2061" y="756"/>
                    <a:pt x="2035" y="739"/>
                    <a:pt x="2008" y="739"/>
                  </a:cubicBezTo>
                  <a:cubicBezTo>
                    <a:pt x="1990" y="747"/>
                    <a:pt x="1981" y="756"/>
                    <a:pt x="1972" y="765"/>
                  </a:cubicBezTo>
                  <a:cubicBezTo>
                    <a:pt x="1972" y="765"/>
                    <a:pt x="1963" y="756"/>
                    <a:pt x="1954" y="756"/>
                  </a:cubicBezTo>
                  <a:cubicBezTo>
                    <a:pt x="1937" y="765"/>
                    <a:pt x="1919" y="774"/>
                    <a:pt x="1910" y="801"/>
                  </a:cubicBezTo>
                  <a:cubicBezTo>
                    <a:pt x="1903" y="788"/>
                    <a:pt x="1892" y="780"/>
                    <a:pt x="1879" y="780"/>
                  </a:cubicBezTo>
                  <a:cubicBezTo>
                    <a:pt x="1875" y="780"/>
                    <a:pt x="1870" y="781"/>
                    <a:pt x="1865" y="783"/>
                  </a:cubicBezTo>
                  <a:cubicBezTo>
                    <a:pt x="1838" y="783"/>
                    <a:pt x="1821" y="810"/>
                    <a:pt x="1821" y="837"/>
                  </a:cubicBezTo>
                  <a:cubicBezTo>
                    <a:pt x="1829" y="846"/>
                    <a:pt x="1829" y="855"/>
                    <a:pt x="1829" y="855"/>
                  </a:cubicBezTo>
                  <a:lnTo>
                    <a:pt x="1803" y="855"/>
                  </a:lnTo>
                  <a:lnTo>
                    <a:pt x="1803" y="819"/>
                  </a:lnTo>
                  <a:cubicBezTo>
                    <a:pt x="1803" y="796"/>
                    <a:pt x="1783" y="772"/>
                    <a:pt x="1760" y="772"/>
                  </a:cubicBezTo>
                  <a:cubicBezTo>
                    <a:pt x="1756" y="772"/>
                    <a:pt x="1753" y="773"/>
                    <a:pt x="1749" y="774"/>
                  </a:cubicBezTo>
                  <a:cubicBezTo>
                    <a:pt x="1722" y="774"/>
                    <a:pt x="1705" y="801"/>
                    <a:pt x="1705" y="828"/>
                  </a:cubicBezTo>
                  <a:lnTo>
                    <a:pt x="1705" y="881"/>
                  </a:lnTo>
                  <a:cubicBezTo>
                    <a:pt x="1696" y="881"/>
                    <a:pt x="1687" y="872"/>
                    <a:pt x="1678" y="872"/>
                  </a:cubicBezTo>
                  <a:cubicBezTo>
                    <a:pt x="1660" y="872"/>
                    <a:pt x="1642" y="881"/>
                    <a:pt x="1633" y="890"/>
                  </a:cubicBezTo>
                  <a:cubicBezTo>
                    <a:pt x="1633" y="872"/>
                    <a:pt x="1615" y="863"/>
                    <a:pt x="1589" y="863"/>
                  </a:cubicBezTo>
                  <a:cubicBezTo>
                    <a:pt x="1562" y="863"/>
                    <a:pt x="1544" y="881"/>
                    <a:pt x="1544" y="908"/>
                  </a:cubicBezTo>
                  <a:cubicBezTo>
                    <a:pt x="1544" y="935"/>
                    <a:pt x="1544" y="953"/>
                    <a:pt x="1544" y="979"/>
                  </a:cubicBezTo>
                  <a:cubicBezTo>
                    <a:pt x="1535" y="970"/>
                    <a:pt x="1526" y="962"/>
                    <a:pt x="1517" y="962"/>
                  </a:cubicBezTo>
                  <a:cubicBezTo>
                    <a:pt x="1499" y="962"/>
                    <a:pt x="1482" y="962"/>
                    <a:pt x="1473" y="970"/>
                  </a:cubicBezTo>
                  <a:cubicBezTo>
                    <a:pt x="1464" y="953"/>
                    <a:pt x="1446" y="944"/>
                    <a:pt x="1428" y="944"/>
                  </a:cubicBezTo>
                  <a:cubicBezTo>
                    <a:pt x="1401" y="944"/>
                    <a:pt x="1375" y="970"/>
                    <a:pt x="1375" y="997"/>
                  </a:cubicBezTo>
                  <a:cubicBezTo>
                    <a:pt x="1375" y="1006"/>
                    <a:pt x="1375" y="1024"/>
                    <a:pt x="1375" y="1042"/>
                  </a:cubicBezTo>
                  <a:cubicBezTo>
                    <a:pt x="1370" y="1040"/>
                    <a:pt x="1365" y="1038"/>
                    <a:pt x="1360" y="1038"/>
                  </a:cubicBezTo>
                  <a:cubicBezTo>
                    <a:pt x="1344" y="1038"/>
                    <a:pt x="1328" y="1049"/>
                    <a:pt x="1321" y="1069"/>
                  </a:cubicBezTo>
                  <a:cubicBezTo>
                    <a:pt x="1321" y="1078"/>
                    <a:pt x="1312" y="1086"/>
                    <a:pt x="1312" y="1086"/>
                  </a:cubicBezTo>
                  <a:cubicBezTo>
                    <a:pt x="1303" y="1078"/>
                    <a:pt x="1285" y="1078"/>
                    <a:pt x="1276" y="1078"/>
                  </a:cubicBezTo>
                  <a:cubicBezTo>
                    <a:pt x="1259" y="1078"/>
                    <a:pt x="1232" y="1095"/>
                    <a:pt x="1223" y="1131"/>
                  </a:cubicBezTo>
                  <a:cubicBezTo>
                    <a:pt x="1223" y="1140"/>
                    <a:pt x="1223" y="1140"/>
                    <a:pt x="1223" y="1149"/>
                  </a:cubicBezTo>
                  <a:cubicBezTo>
                    <a:pt x="1214" y="1149"/>
                    <a:pt x="1205" y="1140"/>
                    <a:pt x="1196" y="1140"/>
                  </a:cubicBezTo>
                  <a:cubicBezTo>
                    <a:pt x="1169" y="1140"/>
                    <a:pt x="1143" y="1158"/>
                    <a:pt x="1143" y="1185"/>
                  </a:cubicBezTo>
                  <a:cubicBezTo>
                    <a:pt x="1134" y="1372"/>
                    <a:pt x="1107" y="1559"/>
                    <a:pt x="1089" y="1738"/>
                  </a:cubicBezTo>
                  <a:cubicBezTo>
                    <a:pt x="1098" y="1568"/>
                    <a:pt x="1107" y="1390"/>
                    <a:pt x="1107" y="1211"/>
                  </a:cubicBezTo>
                  <a:cubicBezTo>
                    <a:pt x="1107" y="1185"/>
                    <a:pt x="1089" y="1158"/>
                    <a:pt x="1062" y="1158"/>
                  </a:cubicBezTo>
                  <a:cubicBezTo>
                    <a:pt x="1044" y="1158"/>
                    <a:pt x="1036" y="1167"/>
                    <a:pt x="1027" y="1176"/>
                  </a:cubicBezTo>
                  <a:cubicBezTo>
                    <a:pt x="1018" y="1167"/>
                    <a:pt x="1009" y="1158"/>
                    <a:pt x="991" y="1158"/>
                  </a:cubicBezTo>
                  <a:cubicBezTo>
                    <a:pt x="973" y="1158"/>
                    <a:pt x="955" y="1167"/>
                    <a:pt x="946" y="1185"/>
                  </a:cubicBezTo>
                  <a:cubicBezTo>
                    <a:pt x="937" y="1185"/>
                    <a:pt x="928" y="1194"/>
                    <a:pt x="920" y="1202"/>
                  </a:cubicBezTo>
                  <a:cubicBezTo>
                    <a:pt x="964" y="1069"/>
                    <a:pt x="973" y="926"/>
                    <a:pt x="946" y="792"/>
                  </a:cubicBezTo>
                  <a:cubicBezTo>
                    <a:pt x="973" y="792"/>
                    <a:pt x="991" y="765"/>
                    <a:pt x="991" y="739"/>
                  </a:cubicBezTo>
                  <a:cubicBezTo>
                    <a:pt x="991" y="551"/>
                    <a:pt x="928" y="355"/>
                    <a:pt x="812" y="194"/>
                  </a:cubicBezTo>
                  <a:cubicBezTo>
                    <a:pt x="795" y="177"/>
                    <a:pt x="777" y="177"/>
                    <a:pt x="759" y="177"/>
                  </a:cubicBezTo>
                  <a:cubicBezTo>
                    <a:pt x="723" y="132"/>
                    <a:pt x="679" y="87"/>
                    <a:pt x="625" y="61"/>
                  </a:cubicBezTo>
                  <a:cubicBezTo>
                    <a:pt x="625" y="52"/>
                    <a:pt x="616" y="52"/>
                    <a:pt x="616" y="52"/>
                  </a:cubicBezTo>
                  <a:cubicBezTo>
                    <a:pt x="557" y="19"/>
                    <a:pt x="487" y="0"/>
                    <a:pt x="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24"/>
          <p:cNvSpPr/>
          <p:nvPr/>
        </p:nvSpPr>
        <p:spPr>
          <a:xfrm rot="834376">
            <a:off x="-224011" y="2205788"/>
            <a:ext cx="683044" cy="623756"/>
          </a:xfrm>
          <a:custGeom>
            <a:avLst/>
            <a:gdLst/>
            <a:ahLst/>
            <a:cxnLst/>
            <a:rect l="l" t="t" r="r" b="b"/>
            <a:pathLst>
              <a:path w="7118" h="6500" extrusionOk="0">
                <a:moveTo>
                  <a:pt x="6395" y="5144"/>
                </a:moveTo>
                <a:lnTo>
                  <a:pt x="6395" y="5144"/>
                </a:lnTo>
                <a:cubicBezTo>
                  <a:pt x="6402" y="5161"/>
                  <a:pt x="6401" y="5179"/>
                  <a:pt x="6394" y="5195"/>
                </a:cubicBezTo>
                <a:lnTo>
                  <a:pt x="6394" y="5195"/>
                </a:lnTo>
                <a:cubicBezTo>
                  <a:pt x="6398" y="5180"/>
                  <a:pt x="6399" y="5163"/>
                  <a:pt x="6395" y="5144"/>
                </a:cubicBezTo>
                <a:close/>
                <a:moveTo>
                  <a:pt x="3077" y="1"/>
                </a:moveTo>
                <a:cubicBezTo>
                  <a:pt x="1225" y="1"/>
                  <a:pt x="1" y="1951"/>
                  <a:pt x="543" y="3868"/>
                </a:cubicBezTo>
                <a:cubicBezTo>
                  <a:pt x="731" y="4537"/>
                  <a:pt x="1078" y="5153"/>
                  <a:pt x="1587" y="5643"/>
                </a:cubicBezTo>
                <a:cubicBezTo>
                  <a:pt x="2193" y="6220"/>
                  <a:pt x="3006" y="6499"/>
                  <a:pt x="3822" y="6499"/>
                </a:cubicBezTo>
                <a:cubicBezTo>
                  <a:pt x="4749" y="6499"/>
                  <a:pt x="5680" y="6140"/>
                  <a:pt x="6315" y="5447"/>
                </a:cubicBezTo>
                <a:cubicBezTo>
                  <a:pt x="6404" y="5349"/>
                  <a:pt x="6556" y="5224"/>
                  <a:pt x="6431" y="5064"/>
                </a:cubicBezTo>
                <a:cubicBezTo>
                  <a:pt x="6400" y="5030"/>
                  <a:pt x="6359" y="5015"/>
                  <a:pt x="6318" y="5015"/>
                </a:cubicBezTo>
                <a:cubicBezTo>
                  <a:pt x="6231" y="5015"/>
                  <a:pt x="6145" y="5085"/>
                  <a:pt x="6163" y="5188"/>
                </a:cubicBezTo>
                <a:cubicBezTo>
                  <a:pt x="6164" y="5191"/>
                  <a:pt x="6164" y="5193"/>
                  <a:pt x="6165" y="5196"/>
                </a:cubicBezTo>
                <a:lnTo>
                  <a:pt x="6165" y="5196"/>
                </a:lnTo>
                <a:cubicBezTo>
                  <a:pt x="5912" y="5405"/>
                  <a:pt x="5630" y="5582"/>
                  <a:pt x="5325" y="5706"/>
                </a:cubicBezTo>
                <a:cubicBezTo>
                  <a:pt x="4918" y="5890"/>
                  <a:pt x="4486" y="5977"/>
                  <a:pt x="4055" y="5977"/>
                </a:cubicBezTo>
                <a:cubicBezTo>
                  <a:pt x="3298" y="5977"/>
                  <a:pt x="2547" y="5708"/>
                  <a:pt x="1944" y="5224"/>
                </a:cubicBezTo>
                <a:cubicBezTo>
                  <a:pt x="1284" y="4760"/>
                  <a:pt x="855" y="3975"/>
                  <a:pt x="829" y="3163"/>
                </a:cubicBezTo>
                <a:cubicBezTo>
                  <a:pt x="766" y="1879"/>
                  <a:pt x="1596" y="871"/>
                  <a:pt x="2782" y="523"/>
                </a:cubicBezTo>
                <a:cubicBezTo>
                  <a:pt x="2978" y="444"/>
                  <a:pt x="3179" y="408"/>
                  <a:pt x="3378" y="408"/>
                </a:cubicBezTo>
                <a:cubicBezTo>
                  <a:pt x="3971" y="408"/>
                  <a:pt x="4554" y="722"/>
                  <a:pt x="4968" y="1156"/>
                </a:cubicBezTo>
                <a:cubicBezTo>
                  <a:pt x="5387" y="1593"/>
                  <a:pt x="5735" y="2102"/>
                  <a:pt x="5789" y="2691"/>
                </a:cubicBezTo>
                <a:cubicBezTo>
                  <a:pt x="5860" y="3208"/>
                  <a:pt x="5521" y="3815"/>
                  <a:pt x="5022" y="3922"/>
                </a:cubicBezTo>
                <a:cubicBezTo>
                  <a:pt x="4958" y="3932"/>
                  <a:pt x="4900" y="3938"/>
                  <a:pt x="4847" y="3938"/>
                </a:cubicBezTo>
                <a:cubicBezTo>
                  <a:pt x="4140" y="3938"/>
                  <a:pt x="4461" y="2999"/>
                  <a:pt x="4510" y="2458"/>
                </a:cubicBezTo>
                <a:lnTo>
                  <a:pt x="4510" y="2458"/>
                </a:lnTo>
                <a:cubicBezTo>
                  <a:pt x="4511" y="2455"/>
                  <a:pt x="4512" y="2452"/>
                  <a:pt x="4513" y="2450"/>
                </a:cubicBezTo>
                <a:lnTo>
                  <a:pt x="4510" y="2449"/>
                </a:lnTo>
                <a:lnTo>
                  <a:pt x="4510" y="2449"/>
                </a:lnTo>
                <a:cubicBezTo>
                  <a:pt x="4511" y="2437"/>
                  <a:pt x="4512" y="2426"/>
                  <a:pt x="4513" y="2414"/>
                </a:cubicBezTo>
                <a:cubicBezTo>
                  <a:pt x="4531" y="2307"/>
                  <a:pt x="4477" y="2200"/>
                  <a:pt x="4361" y="2173"/>
                </a:cubicBezTo>
                <a:cubicBezTo>
                  <a:pt x="4346" y="2169"/>
                  <a:pt x="4331" y="2168"/>
                  <a:pt x="4316" y="2168"/>
                </a:cubicBezTo>
                <a:cubicBezTo>
                  <a:pt x="4225" y="2168"/>
                  <a:pt x="4143" y="2233"/>
                  <a:pt x="4120" y="2325"/>
                </a:cubicBezTo>
                <a:cubicBezTo>
                  <a:pt x="4118" y="2337"/>
                  <a:pt x="4115" y="2349"/>
                  <a:pt x="4112" y="2361"/>
                </a:cubicBezTo>
                <a:lnTo>
                  <a:pt x="4112" y="2361"/>
                </a:lnTo>
                <a:lnTo>
                  <a:pt x="4112" y="2361"/>
                </a:lnTo>
                <a:cubicBezTo>
                  <a:pt x="4067" y="2548"/>
                  <a:pt x="3978" y="2735"/>
                  <a:pt x="3897" y="2949"/>
                </a:cubicBezTo>
                <a:cubicBezTo>
                  <a:pt x="3862" y="3040"/>
                  <a:pt x="3835" y="3128"/>
                  <a:pt x="3816" y="3213"/>
                </a:cubicBezTo>
                <a:lnTo>
                  <a:pt x="3816" y="3213"/>
                </a:lnTo>
                <a:cubicBezTo>
                  <a:pt x="3810" y="3223"/>
                  <a:pt x="3805" y="3234"/>
                  <a:pt x="3799" y="3244"/>
                </a:cubicBezTo>
                <a:cubicBezTo>
                  <a:pt x="3599" y="3644"/>
                  <a:pt x="3185" y="3991"/>
                  <a:pt x="2752" y="3991"/>
                </a:cubicBezTo>
                <a:cubicBezTo>
                  <a:pt x="2625" y="3991"/>
                  <a:pt x="2497" y="3961"/>
                  <a:pt x="2372" y="3895"/>
                </a:cubicBezTo>
                <a:cubicBezTo>
                  <a:pt x="1551" y="3476"/>
                  <a:pt x="1498" y="2245"/>
                  <a:pt x="2247" y="1727"/>
                </a:cubicBezTo>
                <a:cubicBezTo>
                  <a:pt x="2413" y="1606"/>
                  <a:pt x="2618" y="1549"/>
                  <a:pt x="2825" y="1549"/>
                </a:cubicBezTo>
                <a:cubicBezTo>
                  <a:pt x="3197" y="1549"/>
                  <a:pt x="3577" y="1734"/>
                  <a:pt x="3755" y="2066"/>
                </a:cubicBezTo>
                <a:cubicBezTo>
                  <a:pt x="3776" y="2116"/>
                  <a:pt x="3817" y="2136"/>
                  <a:pt x="3857" y="2136"/>
                </a:cubicBezTo>
                <a:cubicBezTo>
                  <a:pt x="3933" y="2136"/>
                  <a:pt x="4010" y="2064"/>
                  <a:pt x="3969" y="1977"/>
                </a:cubicBezTo>
                <a:cubicBezTo>
                  <a:pt x="3776" y="1483"/>
                  <a:pt x="3267" y="1197"/>
                  <a:pt x="2753" y="1197"/>
                </a:cubicBezTo>
                <a:cubicBezTo>
                  <a:pt x="2506" y="1197"/>
                  <a:pt x="2257" y="1264"/>
                  <a:pt x="2042" y="1406"/>
                </a:cubicBezTo>
                <a:cubicBezTo>
                  <a:pt x="1712" y="1611"/>
                  <a:pt x="1480" y="1941"/>
                  <a:pt x="1373" y="2307"/>
                </a:cubicBezTo>
                <a:cubicBezTo>
                  <a:pt x="1035" y="3241"/>
                  <a:pt x="1799" y="4344"/>
                  <a:pt x="2727" y="4344"/>
                </a:cubicBezTo>
                <a:cubicBezTo>
                  <a:pt x="2926" y="4344"/>
                  <a:pt x="3131" y="4293"/>
                  <a:pt x="3335" y="4180"/>
                </a:cubicBezTo>
                <a:cubicBezTo>
                  <a:pt x="3522" y="4080"/>
                  <a:pt x="3676" y="3949"/>
                  <a:pt x="3807" y="3799"/>
                </a:cubicBezTo>
                <a:lnTo>
                  <a:pt x="3807" y="3799"/>
                </a:lnTo>
                <a:cubicBezTo>
                  <a:pt x="3916" y="4272"/>
                  <a:pt x="4323" y="4555"/>
                  <a:pt x="4792" y="4555"/>
                </a:cubicBezTo>
                <a:cubicBezTo>
                  <a:pt x="5140" y="4555"/>
                  <a:pt x="5523" y="4398"/>
                  <a:pt x="5842" y="4047"/>
                </a:cubicBezTo>
                <a:cubicBezTo>
                  <a:pt x="7118" y="2601"/>
                  <a:pt x="5566" y="630"/>
                  <a:pt x="4058" y="175"/>
                </a:cubicBezTo>
                <a:cubicBezTo>
                  <a:pt x="3717" y="56"/>
                  <a:pt x="3388" y="1"/>
                  <a:pt x="30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8952802" y="4489065"/>
            <a:ext cx="342898" cy="624779"/>
          </a:xfrm>
          <a:custGeom>
            <a:avLst/>
            <a:gdLst/>
            <a:ahLst/>
            <a:cxnLst/>
            <a:rect l="l" t="t" r="r" b="b"/>
            <a:pathLst>
              <a:path w="3899" h="7104" extrusionOk="0">
                <a:moveTo>
                  <a:pt x="2159" y="2563"/>
                </a:moveTo>
                <a:cubicBezTo>
                  <a:pt x="2248" y="2750"/>
                  <a:pt x="2337" y="3089"/>
                  <a:pt x="2445" y="3580"/>
                </a:cubicBezTo>
                <a:cubicBezTo>
                  <a:pt x="2284" y="3678"/>
                  <a:pt x="2114" y="3767"/>
                  <a:pt x="1909" y="3857"/>
                </a:cubicBezTo>
                <a:cubicBezTo>
                  <a:pt x="1713" y="3946"/>
                  <a:pt x="1606" y="3999"/>
                  <a:pt x="1579" y="4008"/>
                </a:cubicBezTo>
                <a:cubicBezTo>
                  <a:pt x="1401" y="3580"/>
                  <a:pt x="1303" y="3232"/>
                  <a:pt x="1276" y="2964"/>
                </a:cubicBezTo>
                <a:cubicBezTo>
                  <a:pt x="1383" y="2902"/>
                  <a:pt x="1526" y="2822"/>
                  <a:pt x="1704" y="2741"/>
                </a:cubicBezTo>
                <a:cubicBezTo>
                  <a:pt x="1891" y="2652"/>
                  <a:pt x="2043" y="2599"/>
                  <a:pt x="2159" y="2563"/>
                </a:cubicBezTo>
                <a:close/>
                <a:moveTo>
                  <a:pt x="1921" y="0"/>
                </a:moveTo>
                <a:cubicBezTo>
                  <a:pt x="1867" y="0"/>
                  <a:pt x="1808" y="18"/>
                  <a:pt x="1749" y="47"/>
                </a:cubicBezTo>
                <a:cubicBezTo>
                  <a:pt x="1677" y="74"/>
                  <a:pt x="1615" y="154"/>
                  <a:pt x="1579" y="261"/>
                </a:cubicBezTo>
                <a:cubicBezTo>
                  <a:pt x="1606" y="404"/>
                  <a:pt x="1677" y="672"/>
                  <a:pt x="1775" y="1055"/>
                </a:cubicBezTo>
                <a:cubicBezTo>
                  <a:pt x="1874" y="1439"/>
                  <a:pt x="1963" y="1805"/>
                  <a:pt x="2016" y="2144"/>
                </a:cubicBezTo>
                <a:cubicBezTo>
                  <a:pt x="1927" y="2206"/>
                  <a:pt x="1775" y="2295"/>
                  <a:pt x="1570" y="2394"/>
                </a:cubicBezTo>
                <a:cubicBezTo>
                  <a:pt x="1356" y="2492"/>
                  <a:pt x="1222" y="2545"/>
                  <a:pt x="1160" y="2563"/>
                </a:cubicBezTo>
                <a:cubicBezTo>
                  <a:pt x="1080" y="2385"/>
                  <a:pt x="981" y="2090"/>
                  <a:pt x="865" y="1689"/>
                </a:cubicBezTo>
                <a:cubicBezTo>
                  <a:pt x="750" y="1296"/>
                  <a:pt x="642" y="1002"/>
                  <a:pt x="553" y="806"/>
                </a:cubicBezTo>
                <a:lnTo>
                  <a:pt x="366" y="690"/>
                </a:lnTo>
                <a:lnTo>
                  <a:pt x="295" y="725"/>
                </a:lnTo>
                <a:cubicBezTo>
                  <a:pt x="187" y="770"/>
                  <a:pt x="134" y="823"/>
                  <a:pt x="116" y="886"/>
                </a:cubicBezTo>
                <a:cubicBezTo>
                  <a:pt x="107" y="957"/>
                  <a:pt x="125" y="1029"/>
                  <a:pt x="161" y="1109"/>
                </a:cubicBezTo>
                <a:lnTo>
                  <a:pt x="223" y="1234"/>
                </a:lnTo>
                <a:cubicBezTo>
                  <a:pt x="348" y="1501"/>
                  <a:pt x="464" y="1858"/>
                  <a:pt x="580" y="2322"/>
                </a:cubicBezTo>
                <a:cubicBezTo>
                  <a:pt x="634" y="2563"/>
                  <a:pt x="678" y="2724"/>
                  <a:pt x="705" y="2822"/>
                </a:cubicBezTo>
                <a:cubicBezTo>
                  <a:pt x="598" y="2875"/>
                  <a:pt x="500" y="2929"/>
                  <a:pt x="402" y="2973"/>
                </a:cubicBezTo>
                <a:lnTo>
                  <a:pt x="98" y="3107"/>
                </a:lnTo>
                <a:lnTo>
                  <a:pt x="0" y="3295"/>
                </a:lnTo>
                <a:lnTo>
                  <a:pt x="18" y="3330"/>
                </a:lnTo>
                <a:cubicBezTo>
                  <a:pt x="54" y="3402"/>
                  <a:pt x="118" y="3437"/>
                  <a:pt x="213" y="3437"/>
                </a:cubicBezTo>
                <a:cubicBezTo>
                  <a:pt x="308" y="3437"/>
                  <a:pt x="433" y="3402"/>
                  <a:pt x="589" y="3330"/>
                </a:cubicBezTo>
                <a:cubicBezTo>
                  <a:pt x="634" y="3312"/>
                  <a:pt x="714" y="3268"/>
                  <a:pt x="830" y="3205"/>
                </a:cubicBezTo>
                <a:cubicBezTo>
                  <a:pt x="973" y="3598"/>
                  <a:pt x="1071" y="3946"/>
                  <a:pt x="1133" y="4240"/>
                </a:cubicBezTo>
                <a:lnTo>
                  <a:pt x="830" y="4374"/>
                </a:lnTo>
                <a:cubicBezTo>
                  <a:pt x="526" y="4517"/>
                  <a:pt x="393" y="4642"/>
                  <a:pt x="446" y="4758"/>
                </a:cubicBezTo>
                <a:cubicBezTo>
                  <a:pt x="486" y="4846"/>
                  <a:pt x="558" y="4892"/>
                  <a:pt x="661" y="4892"/>
                </a:cubicBezTo>
                <a:cubicBezTo>
                  <a:pt x="745" y="4892"/>
                  <a:pt x="849" y="4862"/>
                  <a:pt x="973" y="4802"/>
                </a:cubicBezTo>
                <a:cubicBezTo>
                  <a:pt x="1017" y="4784"/>
                  <a:pt x="1115" y="4731"/>
                  <a:pt x="1249" y="4651"/>
                </a:cubicBezTo>
                <a:cubicBezTo>
                  <a:pt x="1436" y="5641"/>
                  <a:pt x="1668" y="6435"/>
                  <a:pt x="1945" y="7024"/>
                </a:cubicBezTo>
                <a:cubicBezTo>
                  <a:pt x="1972" y="7077"/>
                  <a:pt x="2016" y="7104"/>
                  <a:pt x="2088" y="7104"/>
                </a:cubicBezTo>
                <a:cubicBezTo>
                  <a:pt x="2159" y="7104"/>
                  <a:pt x="2230" y="7086"/>
                  <a:pt x="2302" y="7059"/>
                </a:cubicBezTo>
                <a:cubicBezTo>
                  <a:pt x="2453" y="6979"/>
                  <a:pt x="2453" y="6676"/>
                  <a:pt x="2302" y="6140"/>
                </a:cubicBezTo>
                <a:cubicBezTo>
                  <a:pt x="2230" y="5899"/>
                  <a:pt x="2159" y="5668"/>
                  <a:pt x="2088" y="5445"/>
                </a:cubicBezTo>
                <a:cubicBezTo>
                  <a:pt x="2007" y="5222"/>
                  <a:pt x="1927" y="5007"/>
                  <a:pt x="1856" y="4802"/>
                </a:cubicBezTo>
                <a:cubicBezTo>
                  <a:pt x="1775" y="4588"/>
                  <a:pt x="1731" y="4454"/>
                  <a:pt x="1713" y="4410"/>
                </a:cubicBezTo>
                <a:lnTo>
                  <a:pt x="1954" y="4285"/>
                </a:lnTo>
                <a:cubicBezTo>
                  <a:pt x="2257" y="4142"/>
                  <a:pt x="2489" y="4035"/>
                  <a:pt x="2650" y="3973"/>
                </a:cubicBezTo>
                <a:cubicBezTo>
                  <a:pt x="2748" y="4213"/>
                  <a:pt x="2864" y="4597"/>
                  <a:pt x="2998" y="5141"/>
                </a:cubicBezTo>
                <a:cubicBezTo>
                  <a:pt x="3131" y="5685"/>
                  <a:pt x="3256" y="6096"/>
                  <a:pt x="3381" y="6363"/>
                </a:cubicBezTo>
                <a:cubicBezTo>
                  <a:pt x="3407" y="6416"/>
                  <a:pt x="3453" y="6443"/>
                  <a:pt x="3520" y="6443"/>
                </a:cubicBezTo>
                <a:cubicBezTo>
                  <a:pt x="3589" y="6443"/>
                  <a:pt x="3682" y="6414"/>
                  <a:pt x="3801" y="6354"/>
                </a:cubicBezTo>
                <a:lnTo>
                  <a:pt x="3899" y="6131"/>
                </a:lnTo>
                <a:cubicBezTo>
                  <a:pt x="3729" y="5766"/>
                  <a:pt x="3542" y="5222"/>
                  <a:pt x="3337" y="4490"/>
                </a:cubicBezTo>
                <a:cubicBezTo>
                  <a:pt x="3247" y="4169"/>
                  <a:pt x="3167" y="3910"/>
                  <a:pt x="3105" y="3732"/>
                </a:cubicBezTo>
                <a:lnTo>
                  <a:pt x="3256" y="3669"/>
                </a:lnTo>
                <a:cubicBezTo>
                  <a:pt x="3265" y="3660"/>
                  <a:pt x="3274" y="3660"/>
                  <a:pt x="3283" y="3651"/>
                </a:cubicBezTo>
                <a:cubicBezTo>
                  <a:pt x="3533" y="3535"/>
                  <a:pt x="3631" y="3419"/>
                  <a:pt x="3577" y="3295"/>
                </a:cubicBezTo>
                <a:lnTo>
                  <a:pt x="3569" y="3295"/>
                </a:lnTo>
                <a:cubicBezTo>
                  <a:pt x="3530" y="3213"/>
                  <a:pt x="3463" y="3172"/>
                  <a:pt x="3365" y="3172"/>
                </a:cubicBezTo>
                <a:cubicBezTo>
                  <a:pt x="3283" y="3172"/>
                  <a:pt x="3178" y="3201"/>
                  <a:pt x="3051" y="3259"/>
                </a:cubicBezTo>
                <a:lnTo>
                  <a:pt x="2953" y="3312"/>
                </a:lnTo>
                <a:cubicBezTo>
                  <a:pt x="2784" y="2929"/>
                  <a:pt x="2668" y="2590"/>
                  <a:pt x="2623" y="2304"/>
                </a:cubicBezTo>
                <a:lnTo>
                  <a:pt x="2953" y="2162"/>
                </a:lnTo>
                <a:cubicBezTo>
                  <a:pt x="3033" y="2126"/>
                  <a:pt x="3078" y="2081"/>
                  <a:pt x="3096" y="2019"/>
                </a:cubicBezTo>
                <a:cubicBezTo>
                  <a:pt x="3114" y="1965"/>
                  <a:pt x="3123" y="1894"/>
                  <a:pt x="3114" y="1814"/>
                </a:cubicBezTo>
                <a:lnTo>
                  <a:pt x="2828" y="1742"/>
                </a:lnTo>
                <a:lnTo>
                  <a:pt x="2507" y="1894"/>
                </a:lnTo>
                <a:cubicBezTo>
                  <a:pt x="2427" y="1707"/>
                  <a:pt x="2355" y="1403"/>
                  <a:pt x="2302" y="984"/>
                </a:cubicBezTo>
                <a:cubicBezTo>
                  <a:pt x="2248" y="565"/>
                  <a:pt x="2168" y="261"/>
                  <a:pt x="2079" y="65"/>
                </a:cubicBezTo>
                <a:cubicBezTo>
                  <a:pt x="2061" y="29"/>
                  <a:pt x="2025" y="12"/>
                  <a:pt x="1954" y="3"/>
                </a:cubicBezTo>
                <a:cubicBezTo>
                  <a:pt x="1943" y="1"/>
                  <a:pt x="1932" y="0"/>
                  <a:pt x="1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391900" y="2179625"/>
            <a:ext cx="4360200" cy="841800"/>
          </a:xfrm>
          <a:prstGeom prst="rect">
            <a:avLst/>
          </a:prstGeom>
        </p:spPr>
        <p:txBody>
          <a:bodyPr spcFirstLastPara="1" wrap="square" lIns="92500" tIns="92500" rIns="92500" bIns="92500" anchor="t"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13" name="Google Shape;13;p3"/>
          <p:cNvSpPr txBox="1">
            <a:spLocks noGrp="1"/>
          </p:cNvSpPr>
          <p:nvPr>
            <p:ph type="title" idx="2" hasCustomPrompt="1"/>
          </p:nvPr>
        </p:nvSpPr>
        <p:spPr>
          <a:xfrm>
            <a:off x="3973575" y="877700"/>
            <a:ext cx="1197000" cy="1126200"/>
          </a:xfrm>
          <a:prstGeom prst="rect">
            <a:avLst/>
          </a:prstGeom>
          <a:solidFill>
            <a:schemeClr val="accent2"/>
          </a:solidFill>
        </p:spPr>
        <p:txBody>
          <a:bodyPr spcFirstLastPara="1" wrap="square" lIns="92500" tIns="92500" rIns="92500" bIns="92500" anchor="ctr" anchorCtr="0">
            <a:noAutofit/>
          </a:bodyPr>
          <a:lstStyle>
            <a:lvl1pPr lvl="0" algn="ctr" rtl="0">
              <a:spcBef>
                <a:spcPts val="0"/>
              </a:spcBef>
              <a:spcAft>
                <a:spcPts val="0"/>
              </a:spcAft>
              <a:buSzPts val="6100"/>
              <a:buNone/>
              <a:defRPr sz="61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r>
              <a:t>xx%</a:t>
            </a:r>
          </a:p>
        </p:txBody>
      </p:sp>
      <p:sp>
        <p:nvSpPr>
          <p:cNvPr id="14" name="Google Shape;14;p3"/>
          <p:cNvSpPr txBox="1">
            <a:spLocks noGrp="1"/>
          </p:cNvSpPr>
          <p:nvPr>
            <p:ph type="subTitle" idx="1"/>
          </p:nvPr>
        </p:nvSpPr>
        <p:spPr>
          <a:xfrm>
            <a:off x="2391925" y="3132175"/>
            <a:ext cx="4360200" cy="713400"/>
          </a:xfrm>
          <a:prstGeom prst="rect">
            <a:avLst/>
          </a:prstGeom>
        </p:spPr>
        <p:txBody>
          <a:bodyPr spcFirstLastPara="1" wrap="square" lIns="92500" tIns="92500" rIns="92500" bIns="92500"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 name="Google Shape;15;p3"/>
          <p:cNvSpPr/>
          <p:nvPr/>
        </p:nvSpPr>
        <p:spPr>
          <a:xfrm>
            <a:off x="-50380" y="3861891"/>
            <a:ext cx="260746" cy="475080"/>
          </a:xfrm>
          <a:custGeom>
            <a:avLst/>
            <a:gdLst/>
            <a:ahLst/>
            <a:cxnLst/>
            <a:rect l="l" t="t" r="r" b="b"/>
            <a:pathLst>
              <a:path w="3899" h="7104" extrusionOk="0">
                <a:moveTo>
                  <a:pt x="2159" y="2563"/>
                </a:moveTo>
                <a:cubicBezTo>
                  <a:pt x="2248" y="2750"/>
                  <a:pt x="2337" y="3089"/>
                  <a:pt x="2445" y="3580"/>
                </a:cubicBezTo>
                <a:cubicBezTo>
                  <a:pt x="2284" y="3678"/>
                  <a:pt x="2114" y="3767"/>
                  <a:pt x="1909" y="3857"/>
                </a:cubicBezTo>
                <a:cubicBezTo>
                  <a:pt x="1713" y="3946"/>
                  <a:pt x="1606" y="3999"/>
                  <a:pt x="1579" y="4008"/>
                </a:cubicBezTo>
                <a:cubicBezTo>
                  <a:pt x="1401" y="3580"/>
                  <a:pt x="1303" y="3232"/>
                  <a:pt x="1276" y="2964"/>
                </a:cubicBezTo>
                <a:cubicBezTo>
                  <a:pt x="1383" y="2902"/>
                  <a:pt x="1526" y="2822"/>
                  <a:pt x="1704" y="2741"/>
                </a:cubicBezTo>
                <a:cubicBezTo>
                  <a:pt x="1891" y="2652"/>
                  <a:pt x="2043" y="2599"/>
                  <a:pt x="2159" y="2563"/>
                </a:cubicBezTo>
                <a:close/>
                <a:moveTo>
                  <a:pt x="1921" y="0"/>
                </a:moveTo>
                <a:cubicBezTo>
                  <a:pt x="1867" y="0"/>
                  <a:pt x="1808" y="18"/>
                  <a:pt x="1749" y="47"/>
                </a:cubicBezTo>
                <a:cubicBezTo>
                  <a:pt x="1677" y="74"/>
                  <a:pt x="1615" y="154"/>
                  <a:pt x="1579" y="261"/>
                </a:cubicBezTo>
                <a:cubicBezTo>
                  <a:pt x="1606" y="404"/>
                  <a:pt x="1677" y="672"/>
                  <a:pt x="1775" y="1055"/>
                </a:cubicBezTo>
                <a:cubicBezTo>
                  <a:pt x="1874" y="1439"/>
                  <a:pt x="1963" y="1805"/>
                  <a:pt x="2016" y="2144"/>
                </a:cubicBezTo>
                <a:cubicBezTo>
                  <a:pt x="1927" y="2206"/>
                  <a:pt x="1775" y="2295"/>
                  <a:pt x="1570" y="2394"/>
                </a:cubicBezTo>
                <a:cubicBezTo>
                  <a:pt x="1356" y="2492"/>
                  <a:pt x="1222" y="2545"/>
                  <a:pt x="1160" y="2563"/>
                </a:cubicBezTo>
                <a:cubicBezTo>
                  <a:pt x="1080" y="2385"/>
                  <a:pt x="981" y="2090"/>
                  <a:pt x="865" y="1689"/>
                </a:cubicBezTo>
                <a:cubicBezTo>
                  <a:pt x="750" y="1296"/>
                  <a:pt x="642" y="1002"/>
                  <a:pt x="553" y="806"/>
                </a:cubicBezTo>
                <a:lnTo>
                  <a:pt x="366" y="690"/>
                </a:lnTo>
                <a:lnTo>
                  <a:pt x="295" y="725"/>
                </a:lnTo>
                <a:cubicBezTo>
                  <a:pt x="187" y="770"/>
                  <a:pt x="134" y="823"/>
                  <a:pt x="116" y="886"/>
                </a:cubicBezTo>
                <a:cubicBezTo>
                  <a:pt x="107" y="957"/>
                  <a:pt x="125" y="1029"/>
                  <a:pt x="161" y="1109"/>
                </a:cubicBezTo>
                <a:lnTo>
                  <a:pt x="223" y="1234"/>
                </a:lnTo>
                <a:cubicBezTo>
                  <a:pt x="348" y="1501"/>
                  <a:pt x="464" y="1858"/>
                  <a:pt x="580" y="2322"/>
                </a:cubicBezTo>
                <a:cubicBezTo>
                  <a:pt x="634" y="2563"/>
                  <a:pt x="678" y="2724"/>
                  <a:pt x="705" y="2822"/>
                </a:cubicBezTo>
                <a:cubicBezTo>
                  <a:pt x="598" y="2875"/>
                  <a:pt x="500" y="2929"/>
                  <a:pt x="402" y="2973"/>
                </a:cubicBezTo>
                <a:lnTo>
                  <a:pt x="98" y="3107"/>
                </a:lnTo>
                <a:lnTo>
                  <a:pt x="0" y="3295"/>
                </a:lnTo>
                <a:lnTo>
                  <a:pt x="18" y="3330"/>
                </a:lnTo>
                <a:cubicBezTo>
                  <a:pt x="54" y="3402"/>
                  <a:pt x="118" y="3437"/>
                  <a:pt x="213" y="3437"/>
                </a:cubicBezTo>
                <a:cubicBezTo>
                  <a:pt x="308" y="3437"/>
                  <a:pt x="433" y="3402"/>
                  <a:pt x="589" y="3330"/>
                </a:cubicBezTo>
                <a:cubicBezTo>
                  <a:pt x="634" y="3312"/>
                  <a:pt x="714" y="3268"/>
                  <a:pt x="830" y="3205"/>
                </a:cubicBezTo>
                <a:cubicBezTo>
                  <a:pt x="973" y="3598"/>
                  <a:pt x="1071" y="3946"/>
                  <a:pt x="1133" y="4240"/>
                </a:cubicBezTo>
                <a:lnTo>
                  <a:pt x="830" y="4374"/>
                </a:lnTo>
                <a:cubicBezTo>
                  <a:pt x="526" y="4517"/>
                  <a:pt x="393" y="4642"/>
                  <a:pt x="446" y="4758"/>
                </a:cubicBezTo>
                <a:cubicBezTo>
                  <a:pt x="486" y="4846"/>
                  <a:pt x="558" y="4892"/>
                  <a:pt x="661" y="4892"/>
                </a:cubicBezTo>
                <a:cubicBezTo>
                  <a:pt x="745" y="4892"/>
                  <a:pt x="849" y="4862"/>
                  <a:pt x="973" y="4802"/>
                </a:cubicBezTo>
                <a:cubicBezTo>
                  <a:pt x="1017" y="4784"/>
                  <a:pt x="1115" y="4731"/>
                  <a:pt x="1249" y="4651"/>
                </a:cubicBezTo>
                <a:cubicBezTo>
                  <a:pt x="1436" y="5641"/>
                  <a:pt x="1668" y="6435"/>
                  <a:pt x="1945" y="7024"/>
                </a:cubicBezTo>
                <a:cubicBezTo>
                  <a:pt x="1972" y="7077"/>
                  <a:pt x="2016" y="7104"/>
                  <a:pt x="2088" y="7104"/>
                </a:cubicBezTo>
                <a:cubicBezTo>
                  <a:pt x="2159" y="7104"/>
                  <a:pt x="2230" y="7086"/>
                  <a:pt x="2302" y="7059"/>
                </a:cubicBezTo>
                <a:cubicBezTo>
                  <a:pt x="2453" y="6979"/>
                  <a:pt x="2453" y="6676"/>
                  <a:pt x="2302" y="6140"/>
                </a:cubicBezTo>
                <a:cubicBezTo>
                  <a:pt x="2230" y="5899"/>
                  <a:pt x="2159" y="5668"/>
                  <a:pt x="2088" y="5445"/>
                </a:cubicBezTo>
                <a:cubicBezTo>
                  <a:pt x="2007" y="5222"/>
                  <a:pt x="1927" y="5007"/>
                  <a:pt x="1856" y="4802"/>
                </a:cubicBezTo>
                <a:cubicBezTo>
                  <a:pt x="1775" y="4588"/>
                  <a:pt x="1731" y="4454"/>
                  <a:pt x="1713" y="4410"/>
                </a:cubicBezTo>
                <a:lnTo>
                  <a:pt x="1954" y="4285"/>
                </a:lnTo>
                <a:cubicBezTo>
                  <a:pt x="2257" y="4142"/>
                  <a:pt x="2489" y="4035"/>
                  <a:pt x="2650" y="3973"/>
                </a:cubicBezTo>
                <a:cubicBezTo>
                  <a:pt x="2748" y="4213"/>
                  <a:pt x="2864" y="4597"/>
                  <a:pt x="2998" y="5141"/>
                </a:cubicBezTo>
                <a:cubicBezTo>
                  <a:pt x="3131" y="5685"/>
                  <a:pt x="3256" y="6096"/>
                  <a:pt x="3381" y="6363"/>
                </a:cubicBezTo>
                <a:cubicBezTo>
                  <a:pt x="3407" y="6416"/>
                  <a:pt x="3453" y="6443"/>
                  <a:pt x="3520" y="6443"/>
                </a:cubicBezTo>
                <a:cubicBezTo>
                  <a:pt x="3589" y="6443"/>
                  <a:pt x="3682" y="6414"/>
                  <a:pt x="3801" y="6354"/>
                </a:cubicBezTo>
                <a:lnTo>
                  <a:pt x="3899" y="6131"/>
                </a:lnTo>
                <a:cubicBezTo>
                  <a:pt x="3729" y="5766"/>
                  <a:pt x="3542" y="5222"/>
                  <a:pt x="3337" y="4490"/>
                </a:cubicBezTo>
                <a:cubicBezTo>
                  <a:pt x="3247" y="4169"/>
                  <a:pt x="3167" y="3910"/>
                  <a:pt x="3105" y="3732"/>
                </a:cubicBezTo>
                <a:lnTo>
                  <a:pt x="3256" y="3669"/>
                </a:lnTo>
                <a:cubicBezTo>
                  <a:pt x="3265" y="3660"/>
                  <a:pt x="3274" y="3660"/>
                  <a:pt x="3283" y="3651"/>
                </a:cubicBezTo>
                <a:cubicBezTo>
                  <a:pt x="3533" y="3535"/>
                  <a:pt x="3631" y="3419"/>
                  <a:pt x="3577" y="3295"/>
                </a:cubicBezTo>
                <a:lnTo>
                  <a:pt x="3569" y="3295"/>
                </a:lnTo>
                <a:cubicBezTo>
                  <a:pt x="3530" y="3213"/>
                  <a:pt x="3463" y="3172"/>
                  <a:pt x="3365" y="3172"/>
                </a:cubicBezTo>
                <a:cubicBezTo>
                  <a:pt x="3283" y="3172"/>
                  <a:pt x="3178" y="3201"/>
                  <a:pt x="3051" y="3259"/>
                </a:cubicBezTo>
                <a:lnTo>
                  <a:pt x="2953" y="3312"/>
                </a:lnTo>
                <a:cubicBezTo>
                  <a:pt x="2784" y="2929"/>
                  <a:pt x="2668" y="2590"/>
                  <a:pt x="2623" y="2304"/>
                </a:cubicBezTo>
                <a:lnTo>
                  <a:pt x="2953" y="2162"/>
                </a:lnTo>
                <a:cubicBezTo>
                  <a:pt x="3033" y="2126"/>
                  <a:pt x="3078" y="2081"/>
                  <a:pt x="3096" y="2019"/>
                </a:cubicBezTo>
                <a:cubicBezTo>
                  <a:pt x="3114" y="1965"/>
                  <a:pt x="3123" y="1894"/>
                  <a:pt x="3114" y="1814"/>
                </a:cubicBezTo>
                <a:lnTo>
                  <a:pt x="2828" y="1742"/>
                </a:lnTo>
                <a:lnTo>
                  <a:pt x="2507" y="1894"/>
                </a:lnTo>
                <a:cubicBezTo>
                  <a:pt x="2427" y="1707"/>
                  <a:pt x="2355" y="1403"/>
                  <a:pt x="2302" y="984"/>
                </a:cubicBezTo>
                <a:cubicBezTo>
                  <a:pt x="2248" y="565"/>
                  <a:pt x="2168" y="261"/>
                  <a:pt x="2079" y="65"/>
                </a:cubicBezTo>
                <a:cubicBezTo>
                  <a:pt x="2061" y="29"/>
                  <a:pt x="2025" y="12"/>
                  <a:pt x="1954" y="3"/>
                </a:cubicBezTo>
                <a:cubicBezTo>
                  <a:pt x="1943" y="1"/>
                  <a:pt x="1932" y="0"/>
                  <a:pt x="1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3"/>
          <p:cNvGrpSpPr/>
          <p:nvPr/>
        </p:nvGrpSpPr>
        <p:grpSpPr>
          <a:xfrm>
            <a:off x="8681753" y="4889428"/>
            <a:ext cx="462240" cy="386805"/>
            <a:chOff x="3851975" y="2542450"/>
            <a:chExt cx="172800" cy="144600"/>
          </a:xfrm>
        </p:grpSpPr>
        <p:sp>
          <p:nvSpPr>
            <p:cNvPr id="17" name="Google Shape;17;p3"/>
            <p:cNvSpPr/>
            <p:nvPr/>
          </p:nvSpPr>
          <p:spPr>
            <a:xfrm>
              <a:off x="3851975" y="2542450"/>
              <a:ext cx="172800" cy="131075"/>
            </a:xfrm>
            <a:custGeom>
              <a:avLst/>
              <a:gdLst/>
              <a:ahLst/>
              <a:cxnLst/>
              <a:rect l="l" t="t" r="r" b="b"/>
              <a:pathLst>
                <a:path w="6912" h="5243" extrusionOk="0">
                  <a:moveTo>
                    <a:pt x="2141" y="1"/>
                  </a:moveTo>
                  <a:cubicBezTo>
                    <a:pt x="1531" y="1"/>
                    <a:pt x="908" y="133"/>
                    <a:pt x="307" y="421"/>
                  </a:cubicBezTo>
                  <a:cubicBezTo>
                    <a:pt x="0" y="579"/>
                    <a:pt x="132" y="1028"/>
                    <a:pt x="444" y="1028"/>
                  </a:cubicBezTo>
                  <a:cubicBezTo>
                    <a:pt x="469" y="1028"/>
                    <a:pt x="494" y="1025"/>
                    <a:pt x="521" y="1019"/>
                  </a:cubicBezTo>
                  <a:cubicBezTo>
                    <a:pt x="834" y="955"/>
                    <a:pt x="1153" y="924"/>
                    <a:pt x="1473" y="924"/>
                  </a:cubicBezTo>
                  <a:cubicBezTo>
                    <a:pt x="2718" y="924"/>
                    <a:pt x="3958" y="1407"/>
                    <a:pt x="4767" y="2366"/>
                  </a:cubicBezTo>
                  <a:cubicBezTo>
                    <a:pt x="5383" y="3080"/>
                    <a:pt x="5749" y="3972"/>
                    <a:pt x="5864" y="4926"/>
                  </a:cubicBezTo>
                  <a:cubicBezTo>
                    <a:pt x="5873" y="5078"/>
                    <a:pt x="5998" y="5212"/>
                    <a:pt x="6159" y="5239"/>
                  </a:cubicBezTo>
                  <a:cubicBezTo>
                    <a:pt x="6175" y="5241"/>
                    <a:pt x="6191" y="5242"/>
                    <a:pt x="6207" y="5242"/>
                  </a:cubicBezTo>
                  <a:cubicBezTo>
                    <a:pt x="6376" y="5242"/>
                    <a:pt x="6528" y="5115"/>
                    <a:pt x="6560" y="4944"/>
                  </a:cubicBezTo>
                  <a:cubicBezTo>
                    <a:pt x="6912" y="2219"/>
                    <a:pt x="4640" y="1"/>
                    <a:pt x="2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3858075" y="2600650"/>
              <a:ext cx="100375" cy="80700"/>
            </a:xfrm>
            <a:custGeom>
              <a:avLst/>
              <a:gdLst/>
              <a:ahLst/>
              <a:cxnLst/>
              <a:rect l="l" t="t" r="r" b="b"/>
              <a:pathLst>
                <a:path w="4015" h="3228" extrusionOk="0">
                  <a:moveTo>
                    <a:pt x="1330" y="1"/>
                  </a:moveTo>
                  <a:cubicBezTo>
                    <a:pt x="958" y="1"/>
                    <a:pt x="588" y="69"/>
                    <a:pt x="259" y="172"/>
                  </a:cubicBezTo>
                  <a:cubicBezTo>
                    <a:pt x="152" y="208"/>
                    <a:pt x="54" y="297"/>
                    <a:pt x="36" y="422"/>
                  </a:cubicBezTo>
                  <a:cubicBezTo>
                    <a:pt x="0" y="600"/>
                    <a:pt x="125" y="770"/>
                    <a:pt x="295" y="805"/>
                  </a:cubicBezTo>
                  <a:cubicBezTo>
                    <a:pt x="696" y="877"/>
                    <a:pt x="1062" y="912"/>
                    <a:pt x="1374" y="993"/>
                  </a:cubicBezTo>
                  <a:cubicBezTo>
                    <a:pt x="2382" y="1233"/>
                    <a:pt x="2891" y="2126"/>
                    <a:pt x="3283" y="3027"/>
                  </a:cubicBezTo>
                  <a:cubicBezTo>
                    <a:pt x="3347" y="3165"/>
                    <a:pt x="3472" y="3228"/>
                    <a:pt x="3599" y="3228"/>
                  </a:cubicBezTo>
                  <a:cubicBezTo>
                    <a:pt x="3774" y="3228"/>
                    <a:pt x="3951" y="3106"/>
                    <a:pt x="3961" y="2893"/>
                  </a:cubicBezTo>
                  <a:cubicBezTo>
                    <a:pt x="4015" y="1760"/>
                    <a:pt x="3328" y="555"/>
                    <a:pt x="2222" y="154"/>
                  </a:cubicBezTo>
                  <a:cubicBezTo>
                    <a:pt x="1937" y="46"/>
                    <a:pt x="1633" y="1"/>
                    <a:pt x="1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3877700" y="2658025"/>
              <a:ext cx="33475" cy="29025"/>
            </a:xfrm>
            <a:custGeom>
              <a:avLst/>
              <a:gdLst/>
              <a:ahLst/>
              <a:cxnLst/>
              <a:rect l="l" t="t" r="r" b="b"/>
              <a:pathLst>
                <a:path w="1339" h="1161" extrusionOk="0">
                  <a:moveTo>
                    <a:pt x="618" y="0"/>
                  </a:moveTo>
                  <a:cubicBezTo>
                    <a:pt x="535" y="0"/>
                    <a:pt x="452" y="15"/>
                    <a:pt x="375" y="45"/>
                  </a:cubicBezTo>
                  <a:lnTo>
                    <a:pt x="427" y="49"/>
                  </a:lnTo>
                  <a:lnTo>
                    <a:pt x="427" y="49"/>
                  </a:lnTo>
                  <a:cubicBezTo>
                    <a:pt x="260" y="91"/>
                    <a:pt x="109" y="225"/>
                    <a:pt x="63" y="393"/>
                  </a:cubicBezTo>
                  <a:cubicBezTo>
                    <a:pt x="0" y="651"/>
                    <a:pt x="152" y="937"/>
                    <a:pt x="384" y="1071"/>
                  </a:cubicBezTo>
                  <a:cubicBezTo>
                    <a:pt x="484" y="1130"/>
                    <a:pt x="602" y="1161"/>
                    <a:pt x="719" y="1161"/>
                  </a:cubicBezTo>
                  <a:cubicBezTo>
                    <a:pt x="832" y="1161"/>
                    <a:pt x="943" y="1132"/>
                    <a:pt x="1035" y="1071"/>
                  </a:cubicBezTo>
                  <a:cubicBezTo>
                    <a:pt x="1285" y="901"/>
                    <a:pt x="1338" y="517"/>
                    <a:pt x="1169" y="277"/>
                  </a:cubicBezTo>
                  <a:cubicBezTo>
                    <a:pt x="1047" y="97"/>
                    <a:pt x="832" y="0"/>
                    <a:pt x="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3"/>
          <p:cNvGrpSpPr/>
          <p:nvPr/>
        </p:nvGrpSpPr>
        <p:grpSpPr>
          <a:xfrm flipH="1">
            <a:off x="8646773" y="70381"/>
            <a:ext cx="684611" cy="932156"/>
            <a:chOff x="4332450" y="2566775"/>
            <a:chExt cx="143200" cy="194975"/>
          </a:xfrm>
        </p:grpSpPr>
        <p:sp>
          <p:nvSpPr>
            <p:cNvPr id="21" name="Google Shape;21;p3"/>
            <p:cNvSpPr/>
            <p:nvPr/>
          </p:nvSpPr>
          <p:spPr>
            <a:xfrm>
              <a:off x="4346725" y="2633600"/>
              <a:ext cx="63575" cy="64850"/>
            </a:xfrm>
            <a:custGeom>
              <a:avLst/>
              <a:gdLst/>
              <a:ahLst/>
              <a:cxnLst/>
              <a:rect l="l" t="t" r="r" b="b"/>
              <a:pathLst>
                <a:path w="2543" h="2594" extrusionOk="0">
                  <a:moveTo>
                    <a:pt x="1260" y="0"/>
                  </a:moveTo>
                  <a:cubicBezTo>
                    <a:pt x="1197" y="0"/>
                    <a:pt x="1160" y="5"/>
                    <a:pt x="1160" y="5"/>
                  </a:cubicBezTo>
                  <a:cubicBezTo>
                    <a:pt x="982" y="5"/>
                    <a:pt x="794" y="40"/>
                    <a:pt x="634" y="130"/>
                  </a:cubicBezTo>
                  <a:cubicBezTo>
                    <a:pt x="375" y="272"/>
                    <a:pt x="214" y="540"/>
                    <a:pt x="125" y="816"/>
                  </a:cubicBezTo>
                  <a:cubicBezTo>
                    <a:pt x="9" y="1155"/>
                    <a:pt x="0" y="1539"/>
                    <a:pt x="143" y="1860"/>
                  </a:cubicBezTo>
                  <a:cubicBezTo>
                    <a:pt x="304" y="2235"/>
                    <a:pt x="669" y="2503"/>
                    <a:pt x="1062" y="2574"/>
                  </a:cubicBezTo>
                  <a:cubicBezTo>
                    <a:pt x="1136" y="2587"/>
                    <a:pt x="1212" y="2594"/>
                    <a:pt x="1287" y="2594"/>
                  </a:cubicBezTo>
                  <a:cubicBezTo>
                    <a:pt x="1618" y="2594"/>
                    <a:pt x="1948" y="2469"/>
                    <a:pt x="2195" y="2244"/>
                  </a:cubicBezTo>
                  <a:cubicBezTo>
                    <a:pt x="2320" y="2128"/>
                    <a:pt x="2436" y="1976"/>
                    <a:pt x="2489" y="1807"/>
                  </a:cubicBezTo>
                  <a:cubicBezTo>
                    <a:pt x="2543" y="1646"/>
                    <a:pt x="2534" y="1477"/>
                    <a:pt x="2516" y="1316"/>
                  </a:cubicBezTo>
                  <a:cubicBezTo>
                    <a:pt x="2442" y="104"/>
                    <a:pt x="1560" y="0"/>
                    <a:pt x="1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4332450" y="2690025"/>
              <a:ext cx="92575" cy="71725"/>
            </a:xfrm>
            <a:custGeom>
              <a:avLst/>
              <a:gdLst/>
              <a:ahLst/>
              <a:cxnLst/>
              <a:rect l="l" t="t" r="r" b="b"/>
              <a:pathLst>
                <a:path w="3703" h="2869" extrusionOk="0">
                  <a:moveTo>
                    <a:pt x="1868" y="0"/>
                  </a:moveTo>
                  <a:cubicBezTo>
                    <a:pt x="1834" y="0"/>
                    <a:pt x="1800" y="2"/>
                    <a:pt x="1767" y="5"/>
                  </a:cubicBezTo>
                  <a:cubicBezTo>
                    <a:pt x="991" y="58"/>
                    <a:pt x="107" y="1155"/>
                    <a:pt x="0" y="2868"/>
                  </a:cubicBezTo>
                  <a:lnTo>
                    <a:pt x="3703" y="2868"/>
                  </a:lnTo>
                  <a:cubicBezTo>
                    <a:pt x="3667" y="2431"/>
                    <a:pt x="3631" y="1985"/>
                    <a:pt x="3515" y="1557"/>
                  </a:cubicBezTo>
                  <a:cubicBezTo>
                    <a:pt x="3346" y="932"/>
                    <a:pt x="2971" y="344"/>
                    <a:pt x="2338" y="94"/>
                  </a:cubicBezTo>
                  <a:cubicBezTo>
                    <a:pt x="2190" y="35"/>
                    <a:pt x="2030" y="0"/>
                    <a:pt x="1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4380625" y="2566775"/>
              <a:ext cx="95025" cy="88900"/>
            </a:xfrm>
            <a:custGeom>
              <a:avLst/>
              <a:gdLst/>
              <a:ahLst/>
              <a:cxnLst/>
              <a:rect l="l" t="t" r="r" b="b"/>
              <a:pathLst>
                <a:path w="3801" h="3556" extrusionOk="0">
                  <a:moveTo>
                    <a:pt x="2853" y="191"/>
                  </a:moveTo>
                  <a:cubicBezTo>
                    <a:pt x="2955" y="191"/>
                    <a:pt x="3056" y="196"/>
                    <a:pt x="3158" y="207"/>
                  </a:cubicBezTo>
                  <a:cubicBezTo>
                    <a:pt x="3283" y="224"/>
                    <a:pt x="3372" y="331"/>
                    <a:pt x="3408" y="447"/>
                  </a:cubicBezTo>
                  <a:cubicBezTo>
                    <a:pt x="3471" y="733"/>
                    <a:pt x="3372" y="1108"/>
                    <a:pt x="3363" y="1411"/>
                  </a:cubicBezTo>
                  <a:cubicBezTo>
                    <a:pt x="3337" y="1643"/>
                    <a:pt x="3363" y="1893"/>
                    <a:pt x="3328" y="2107"/>
                  </a:cubicBezTo>
                  <a:cubicBezTo>
                    <a:pt x="3310" y="2151"/>
                    <a:pt x="3319" y="2160"/>
                    <a:pt x="3247" y="2187"/>
                  </a:cubicBezTo>
                  <a:cubicBezTo>
                    <a:pt x="3068" y="2222"/>
                    <a:pt x="2872" y="2235"/>
                    <a:pt x="2681" y="2235"/>
                  </a:cubicBezTo>
                  <a:cubicBezTo>
                    <a:pt x="2625" y="2235"/>
                    <a:pt x="2570" y="2234"/>
                    <a:pt x="2516" y="2232"/>
                  </a:cubicBezTo>
                  <a:cubicBezTo>
                    <a:pt x="2472" y="2225"/>
                    <a:pt x="2423" y="2219"/>
                    <a:pt x="2370" y="2219"/>
                  </a:cubicBezTo>
                  <a:cubicBezTo>
                    <a:pt x="2348" y="2219"/>
                    <a:pt x="2325" y="2220"/>
                    <a:pt x="2302" y="2223"/>
                  </a:cubicBezTo>
                  <a:cubicBezTo>
                    <a:pt x="2106" y="2241"/>
                    <a:pt x="2079" y="2472"/>
                    <a:pt x="2061" y="2606"/>
                  </a:cubicBezTo>
                  <a:cubicBezTo>
                    <a:pt x="2042" y="2711"/>
                    <a:pt x="2019" y="2820"/>
                    <a:pt x="1997" y="2930"/>
                  </a:cubicBezTo>
                  <a:lnTo>
                    <a:pt x="1997" y="2930"/>
                  </a:lnTo>
                  <a:cubicBezTo>
                    <a:pt x="1789" y="2680"/>
                    <a:pt x="1529" y="2464"/>
                    <a:pt x="1249" y="2339"/>
                  </a:cubicBezTo>
                  <a:cubicBezTo>
                    <a:pt x="1135" y="2284"/>
                    <a:pt x="1004" y="2274"/>
                    <a:pt x="873" y="2274"/>
                  </a:cubicBezTo>
                  <a:cubicBezTo>
                    <a:pt x="794" y="2274"/>
                    <a:pt x="714" y="2277"/>
                    <a:pt x="638" y="2277"/>
                  </a:cubicBezTo>
                  <a:cubicBezTo>
                    <a:pt x="616" y="2277"/>
                    <a:pt x="593" y="2277"/>
                    <a:pt x="571" y="2276"/>
                  </a:cubicBezTo>
                  <a:cubicBezTo>
                    <a:pt x="527" y="2267"/>
                    <a:pt x="509" y="2258"/>
                    <a:pt x="491" y="2232"/>
                  </a:cubicBezTo>
                  <a:cubicBezTo>
                    <a:pt x="455" y="2178"/>
                    <a:pt x="428" y="2035"/>
                    <a:pt x="428" y="1893"/>
                  </a:cubicBezTo>
                  <a:cubicBezTo>
                    <a:pt x="464" y="1473"/>
                    <a:pt x="402" y="1036"/>
                    <a:pt x="420" y="626"/>
                  </a:cubicBezTo>
                  <a:cubicBezTo>
                    <a:pt x="473" y="308"/>
                    <a:pt x="704" y="243"/>
                    <a:pt x="976" y="243"/>
                  </a:cubicBezTo>
                  <a:cubicBezTo>
                    <a:pt x="1116" y="243"/>
                    <a:pt x="1267" y="260"/>
                    <a:pt x="1410" y="269"/>
                  </a:cubicBezTo>
                  <a:cubicBezTo>
                    <a:pt x="1458" y="271"/>
                    <a:pt x="1507" y="272"/>
                    <a:pt x="1555" y="272"/>
                  </a:cubicBezTo>
                  <a:cubicBezTo>
                    <a:pt x="1991" y="272"/>
                    <a:pt x="2419" y="191"/>
                    <a:pt x="2853" y="191"/>
                  </a:cubicBezTo>
                  <a:close/>
                  <a:moveTo>
                    <a:pt x="2032" y="1"/>
                  </a:moveTo>
                  <a:cubicBezTo>
                    <a:pt x="1823" y="1"/>
                    <a:pt x="1615" y="7"/>
                    <a:pt x="1410" y="19"/>
                  </a:cubicBezTo>
                  <a:cubicBezTo>
                    <a:pt x="1359" y="22"/>
                    <a:pt x="1308" y="23"/>
                    <a:pt x="1256" y="23"/>
                  </a:cubicBezTo>
                  <a:cubicBezTo>
                    <a:pt x="1204" y="23"/>
                    <a:pt x="1152" y="22"/>
                    <a:pt x="1100" y="22"/>
                  </a:cubicBezTo>
                  <a:cubicBezTo>
                    <a:pt x="891" y="22"/>
                    <a:pt x="681" y="34"/>
                    <a:pt x="491" y="153"/>
                  </a:cubicBezTo>
                  <a:cubicBezTo>
                    <a:pt x="339" y="251"/>
                    <a:pt x="250" y="412"/>
                    <a:pt x="196" y="563"/>
                  </a:cubicBezTo>
                  <a:cubicBezTo>
                    <a:pt x="0" y="1090"/>
                    <a:pt x="9" y="1625"/>
                    <a:pt x="116" y="2160"/>
                  </a:cubicBezTo>
                  <a:cubicBezTo>
                    <a:pt x="143" y="2348"/>
                    <a:pt x="312" y="2580"/>
                    <a:pt x="527" y="2588"/>
                  </a:cubicBezTo>
                  <a:cubicBezTo>
                    <a:pt x="563" y="2593"/>
                    <a:pt x="598" y="2594"/>
                    <a:pt x="632" y="2594"/>
                  </a:cubicBezTo>
                  <a:cubicBezTo>
                    <a:pt x="756" y="2594"/>
                    <a:pt x="866" y="2573"/>
                    <a:pt x="977" y="2573"/>
                  </a:cubicBezTo>
                  <a:cubicBezTo>
                    <a:pt x="1037" y="2573"/>
                    <a:pt x="1097" y="2579"/>
                    <a:pt x="1160" y="2597"/>
                  </a:cubicBezTo>
                  <a:cubicBezTo>
                    <a:pt x="1588" y="2687"/>
                    <a:pt x="1847" y="3043"/>
                    <a:pt x="1945" y="3445"/>
                  </a:cubicBezTo>
                  <a:cubicBezTo>
                    <a:pt x="1970" y="3520"/>
                    <a:pt x="2036" y="3556"/>
                    <a:pt x="2102" y="3556"/>
                  </a:cubicBezTo>
                  <a:cubicBezTo>
                    <a:pt x="2179" y="3556"/>
                    <a:pt x="2256" y="3509"/>
                    <a:pt x="2275" y="3418"/>
                  </a:cubicBezTo>
                  <a:cubicBezTo>
                    <a:pt x="2320" y="3133"/>
                    <a:pt x="2338" y="2811"/>
                    <a:pt x="2373" y="2526"/>
                  </a:cubicBezTo>
                  <a:cubicBezTo>
                    <a:pt x="2373" y="2512"/>
                    <a:pt x="2375" y="2499"/>
                    <a:pt x="2376" y="2490"/>
                  </a:cubicBezTo>
                  <a:lnTo>
                    <a:pt x="2376" y="2490"/>
                  </a:lnTo>
                  <a:cubicBezTo>
                    <a:pt x="2503" y="2490"/>
                    <a:pt x="2650" y="2490"/>
                    <a:pt x="2775" y="2481"/>
                  </a:cubicBezTo>
                  <a:cubicBezTo>
                    <a:pt x="3042" y="2446"/>
                    <a:pt x="3453" y="2535"/>
                    <a:pt x="3613" y="2241"/>
                  </a:cubicBezTo>
                  <a:cubicBezTo>
                    <a:pt x="3801" y="1803"/>
                    <a:pt x="3685" y="1357"/>
                    <a:pt x="3685" y="911"/>
                  </a:cubicBezTo>
                  <a:cubicBezTo>
                    <a:pt x="3685" y="590"/>
                    <a:pt x="3586" y="91"/>
                    <a:pt x="3176" y="55"/>
                  </a:cubicBezTo>
                  <a:cubicBezTo>
                    <a:pt x="2796" y="20"/>
                    <a:pt x="2412" y="1"/>
                    <a:pt x="20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1"/>
        </a:solidFill>
        <a:effectLst/>
      </p:bgPr>
    </p:bg>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318725" y="262200"/>
            <a:ext cx="8506500" cy="572700"/>
          </a:xfrm>
          <a:prstGeom prst="rect">
            <a:avLst/>
          </a:prstGeom>
        </p:spPr>
        <p:txBody>
          <a:bodyPr spcFirstLastPara="1" wrap="square" lIns="92500" tIns="92500" rIns="92500" bIns="92500" anchor="t" anchorCtr="0">
            <a:noAutofit/>
          </a:bodyPr>
          <a:lstStyle>
            <a:lvl1pPr lvl="0" algn="ctr" rtl="0">
              <a:lnSpc>
                <a:spcPct val="100000"/>
              </a:lnSpc>
              <a:spcBef>
                <a:spcPts val="0"/>
              </a:spcBef>
              <a:spcAft>
                <a:spcPts val="0"/>
              </a:spcAft>
              <a:buSzPts val="2000"/>
              <a:buNone/>
              <a:defRPr sz="2000"/>
            </a:lvl1pPr>
            <a:lvl2pPr lvl="1" rtl="0">
              <a:lnSpc>
                <a:spcPct val="100000"/>
              </a:lnSpc>
              <a:spcBef>
                <a:spcPts val="0"/>
              </a:spcBef>
              <a:spcAft>
                <a:spcPts val="0"/>
              </a:spcAft>
              <a:buSzPts val="2000"/>
              <a:buNone/>
              <a:defRPr/>
            </a:lvl2pPr>
            <a:lvl3pPr lvl="2" rtl="0">
              <a:lnSpc>
                <a:spcPct val="100000"/>
              </a:lnSpc>
              <a:spcBef>
                <a:spcPts val="0"/>
              </a:spcBef>
              <a:spcAft>
                <a:spcPts val="0"/>
              </a:spcAft>
              <a:buSzPts val="2000"/>
              <a:buNone/>
              <a:defRPr/>
            </a:lvl3pPr>
            <a:lvl4pPr lvl="3" rtl="0">
              <a:lnSpc>
                <a:spcPct val="100000"/>
              </a:lnSpc>
              <a:spcBef>
                <a:spcPts val="0"/>
              </a:spcBef>
              <a:spcAft>
                <a:spcPts val="0"/>
              </a:spcAft>
              <a:buSzPts val="2000"/>
              <a:buNone/>
              <a:defRPr/>
            </a:lvl4pPr>
            <a:lvl5pPr lvl="4" rtl="0">
              <a:lnSpc>
                <a:spcPct val="100000"/>
              </a:lnSpc>
              <a:spcBef>
                <a:spcPts val="0"/>
              </a:spcBef>
              <a:spcAft>
                <a:spcPts val="0"/>
              </a:spcAft>
              <a:buSzPts val="2000"/>
              <a:buNone/>
              <a:defRPr/>
            </a:lvl5pPr>
            <a:lvl6pPr lvl="5" rtl="0">
              <a:lnSpc>
                <a:spcPct val="100000"/>
              </a:lnSpc>
              <a:spcBef>
                <a:spcPts val="0"/>
              </a:spcBef>
              <a:spcAft>
                <a:spcPts val="0"/>
              </a:spcAft>
              <a:buSzPts val="2000"/>
              <a:buNone/>
              <a:defRPr/>
            </a:lvl6pPr>
            <a:lvl7pPr lvl="6" rtl="0">
              <a:lnSpc>
                <a:spcPct val="100000"/>
              </a:lnSpc>
              <a:spcBef>
                <a:spcPts val="0"/>
              </a:spcBef>
              <a:spcAft>
                <a:spcPts val="0"/>
              </a:spcAft>
              <a:buSzPts val="2000"/>
              <a:buNone/>
              <a:defRPr/>
            </a:lvl7pPr>
            <a:lvl8pPr lvl="7" rtl="0">
              <a:lnSpc>
                <a:spcPct val="100000"/>
              </a:lnSpc>
              <a:spcBef>
                <a:spcPts val="0"/>
              </a:spcBef>
              <a:spcAft>
                <a:spcPts val="0"/>
              </a:spcAft>
              <a:buSzPts val="2000"/>
              <a:buNone/>
              <a:defRPr/>
            </a:lvl8pPr>
            <a:lvl9pPr lvl="8" rtl="0">
              <a:lnSpc>
                <a:spcPct val="100000"/>
              </a:lnSpc>
              <a:spcBef>
                <a:spcPts val="0"/>
              </a:spcBef>
              <a:spcAft>
                <a:spcPts val="0"/>
              </a:spcAft>
              <a:buSzPts val="2000"/>
              <a:buNone/>
              <a:defRPr/>
            </a:lvl9pPr>
          </a:lstStyle>
          <a:p>
            <a:endParaRPr/>
          </a:p>
        </p:txBody>
      </p:sp>
      <p:sp>
        <p:nvSpPr>
          <p:cNvPr id="26" name="Google Shape;26;p4"/>
          <p:cNvSpPr txBox="1">
            <a:spLocks noGrp="1"/>
          </p:cNvSpPr>
          <p:nvPr>
            <p:ph type="body" idx="1"/>
          </p:nvPr>
        </p:nvSpPr>
        <p:spPr>
          <a:xfrm>
            <a:off x="318725" y="1018550"/>
            <a:ext cx="8506500" cy="1131900"/>
          </a:xfrm>
          <a:prstGeom prst="rect">
            <a:avLst/>
          </a:prstGeom>
        </p:spPr>
        <p:txBody>
          <a:bodyPr spcFirstLastPara="1" wrap="square" lIns="92500" tIns="92500" rIns="92500" bIns="92500" anchor="t" anchorCtr="0">
            <a:noAutofit/>
          </a:bodyPr>
          <a:lstStyle>
            <a:lvl1pPr marL="457200" lvl="0" indent="-317500" rtl="0">
              <a:spcBef>
                <a:spcPts val="0"/>
              </a:spcBef>
              <a:spcAft>
                <a:spcPts val="0"/>
              </a:spcAft>
              <a:buSzPts val="14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grpSp>
        <p:nvGrpSpPr>
          <p:cNvPr id="27" name="Google Shape;27;p4"/>
          <p:cNvGrpSpPr/>
          <p:nvPr/>
        </p:nvGrpSpPr>
        <p:grpSpPr>
          <a:xfrm>
            <a:off x="8732453" y="51463"/>
            <a:ext cx="411292" cy="428675"/>
            <a:chOff x="8882429" y="337223"/>
            <a:chExt cx="277900" cy="289645"/>
          </a:xfrm>
        </p:grpSpPr>
        <p:sp>
          <p:nvSpPr>
            <p:cNvPr id="28" name="Google Shape;28;p4"/>
            <p:cNvSpPr/>
            <p:nvPr/>
          </p:nvSpPr>
          <p:spPr>
            <a:xfrm>
              <a:off x="8882429" y="337223"/>
              <a:ext cx="277900" cy="289645"/>
            </a:xfrm>
            <a:custGeom>
              <a:avLst/>
              <a:gdLst/>
              <a:ahLst/>
              <a:cxnLst/>
              <a:rect l="l" t="t" r="r" b="b"/>
              <a:pathLst>
                <a:path w="2579" h="2688" extrusionOk="0">
                  <a:moveTo>
                    <a:pt x="548" y="97"/>
                  </a:moveTo>
                  <a:cubicBezTo>
                    <a:pt x="578" y="97"/>
                    <a:pt x="610" y="101"/>
                    <a:pt x="642" y="109"/>
                  </a:cubicBezTo>
                  <a:cubicBezTo>
                    <a:pt x="687" y="127"/>
                    <a:pt x="732" y="145"/>
                    <a:pt x="767" y="163"/>
                  </a:cubicBezTo>
                  <a:cubicBezTo>
                    <a:pt x="946" y="270"/>
                    <a:pt x="1053" y="484"/>
                    <a:pt x="1079" y="671"/>
                  </a:cubicBezTo>
                  <a:cubicBezTo>
                    <a:pt x="1124" y="930"/>
                    <a:pt x="1071" y="1206"/>
                    <a:pt x="1017" y="1447"/>
                  </a:cubicBezTo>
                  <a:cubicBezTo>
                    <a:pt x="1008" y="1474"/>
                    <a:pt x="1017" y="1492"/>
                    <a:pt x="1044" y="1501"/>
                  </a:cubicBezTo>
                  <a:cubicBezTo>
                    <a:pt x="1051" y="1507"/>
                    <a:pt x="1059" y="1510"/>
                    <a:pt x="1067" y="1510"/>
                  </a:cubicBezTo>
                  <a:cubicBezTo>
                    <a:pt x="1079" y="1510"/>
                    <a:pt x="1092" y="1503"/>
                    <a:pt x="1097" y="1492"/>
                  </a:cubicBezTo>
                  <a:cubicBezTo>
                    <a:pt x="1294" y="1269"/>
                    <a:pt x="1543" y="1090"/>
                    <a:pt x="1811" y="974"/>
                  </a:cubicBezTo>
                  <a:cubicBezTo>
                    <a:pt x="1865" y="953"/>
                    <a:pt x="1999" y="902"/>
                    <a:pt x="2132" y="902"/>
                  </a:cubicBezTo>
                  <a:cubicBezTo>
                    <a:pt x="2221" y="902"/>
                    <a:pt x="2309" y="925"/>
                    <a:pt x="2373" y="992"/>
                  </a:cubicBezTo>
                  <a:cubicBezTo>
                    <a:pt x="2453" y="1072"/>
                    <a:pt x="2480" y="1206"/>
                    <a:pt x="2444" y="1340"/>
                  </a:cubicBezTo>
                  <a:cubicBezTo>
                    <a:pt x="2409" y="1474"/>
                    <a:pt x="2319" y="1581"/>
                    <a:pt x="2239" y="1670"/>
                  </a:cubicBezTo>
                  <a:cubicBezTo>
                    <a:pt x="1802" y="2179"/>
                    <a:pt x="1169" y="2509"/>
                    <a:pt x="509" y="2580"/>
                  </a:cubicBezTo>
                  <a:cubicBezTo>
                    <a:pt x="384" y="2321"/>
                    <a:pt x="321" y="2018"/>
                    <a:pt x="259" y="1733"/>
                  </a:cubicBezTo>
                  <a:cubicBezTo>
                    <a:pt x="241" y="1679"/>
                    <a:pt x="232" y="1634"/>
                    <a:pt x="223" y="1581"/>
                  </a:cubicBezTo>
                  <a:cubicBezTo>
                    <a:pt x="98" y="1055"/>
                    <a:pt x="116" y="635"/>
                    <a:pt x="277" y="314"/>
                  </a:cubicBezTo>
                  <a:cubicBezTo>
                    <a:pt x="330" y="207"/>
                    <a:pt x="384" y="145"/>
                    <a:pt x="446" y="118"/>
                  </a:cubicBezTo>
                  <a:cubicBezTo>
                    <a:pt x="476" y="103"/>
                    <a:pt x="510" y="97"/>
                    <a:pt x="548" y="97"/>
                  </a:cubicBezTo>
                  <a:close/>
                  <a:moveTo>
                    <a:pt x="536" y="1"/>
                  </a:moveTo>
                  <a:cubicBezTo>
                    <a:pt x="493" y="1"/>
                    <a:pt x="447" y="8"/>
                    <a:pt x="401" y="29"/>
                  </a:cubicBezTo>
                  <a:cubicBezTo>
                    <a:pt x="294" y="82"/>
                    <a:pt x="232" y="189"/>
                    <a:pt x="187" y="270"/>
                  </a:cubicBezTo>
                  <a:cubicBezTo>
                    <a:pt x="18" y="618"/>
                    <a:pt x="0" y="1055"/>
                    <a:pt x="125" y="1608"/>
                  </a:cubicBezTo>
                  <a:cubicBezTo>
                    <a:pt x="134" y="1652"/>
                    <a:pt x="152" y="1706"/>
                    <a:pt x="161" y="1750"/>
                  </a:cubicBezTo>
                  <a:cubicBezTo>
                    <a:pt x="232" y="2063"/>
                    <a:pt x="294" y="2375"/>
                    <a:pt x="428" y="2651"/>
                  </a:cubicBezTo>
                  <a:cubicBezTo>
                    <a:pt x="437" y="2660"/>
                    <a:pt x="437" y="2669"/>
                    <a:pt x="446" y="2678"/>
                  </a:cubicBezTo>
                  <a:cubicBezTo>
                    <a:pt x="455" y="2678"/>
                    <a:pt x="464" y="2687"/>
                    <a:pt x="482" y="2687"/>
                  </a:cubicBezTo>
                  <a:cubicBezTo>
                    <a:pt x="1178" y="2616"/>
                    <a:pt x="1847" y="2268"/>
                    <a:pt x="2311" y="1742"/>
                  </a:cubicBezTo>
                  <a:cubicBezTo>
                    <a:pt x="2391" y="1643"/>
                    <a:pt x="2498" y="1519"/>
                    <a:pt x="2534" y="1367"/>
                  </a:cubicBezTo>
                  <a:cubicBezTo>
                    <a:pt x="2578" y="1197"/>
                    <a:pt x="2543" y="1028"/>
                    <a:pt x="2444" y="921"/>
                  </a:cubicBezTo>
                  <a:cubicBezTo>
                    <a:pt x="2356" y="833"/>
                    <a:pt x="2245" y="804"/>
                    <a:pt x="2136" y="804"/>
                  </a:cubicBezTo>
                  <a:cubicBezTo>
                    <a:pt x="1992" y="804"/>
                    <a:pt x="1852" y="855"/>
                    <a:pt x="1775" y="885"/>
                  </a:cubicBezTo>
                  <a:cubicBezTo>
                    <a:pt x="1543" y="983"/>
                    <a:pt x="1329" y="1126"/>
                    <a:pt x="1142" y="1304"/>
                  </a:cubicBezTo>
                  <a:cubicBezTo>
                    <a:pt x="1187" y="1099"/>
                    <a:pt x="1213" y="876"/>
                    <a:pt x="1178" y="653"/>
                  </a:cubicBezTo>
                  <a:cubicBezTo>
                    <a:pt x="1124" y="341"/>
                    <a:pt x="928" y="91"/>
                    <a:pt x="669" y="20"/>
                  </a:cubicBezTo>
                  <a:cubicBezTo>
                    <a:pt x="631" y="10"/>
                    <a:pt x="585" y="1"/>
                    <a:pt x="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8898750" y="345464"/>
              <a:ext cx="245250" cy="273159"/>
            </a:xfrm>
            <a:custGeom>
              <a:avLst/>
              <a:gdLst/>
              <a:ahLst/>
              <a:cxnLst/>
              <a:rect l="l" t="t" r="r" b="b"/>
              <a:pathLst>
                <a:path w="2276" h="2535" extrusionOk="0">
                  <a:moveTo>
                    <a:pt x="384" y="185"/>
                  </a:moveTo>
                  <a:cubicBezTo>
                    <a:pt x="393" y="212"/>
                    <a:pt x="402" y="230"/>
                    <a:pt x="402" y="257"/>
                  </a:cubicBezTo>
                  <a:cubicBezTo>
                    <a:pt x="402" y="275"/>
                    <a:pt x="402" y="301"/>
                    <a:pt x="402" y="328"/>
                  </a:cubicBezTo>
                  <a:cubicBezTo>
                    <a:pt x="393" y="310"/>
                    <a:pt x="384" y="301"/>
                    <a:pt x="384" y="284"/>
                  </a:cubicBezTo>
                  <a:cubicBezTo>
                    <a:pt x="375" y="275"/>
                    <a:pt x="366" y="275"/>
                    <a:pt x="366" y="266"/>
                  </a:cubicBezTo>
                  <a:cubicBezTo>
                    <a:pt x="358" y="266"/>
                    <a:pt x="358" y="266"/>
                    <a:pt x="349" y="257"/>
                  </a:cubicBezTo>
                  <a:cubicBezTo>
                    <a:pt x="340" y="257"/>
                    <a:pt x="322" y="257"/>
                    <a:pt x="313" y="266"/>
                  </a:cubicBezTo>
                  <a:cubicBezTo>
                    <a:pt x="313" y="257"/>
                    <a:pt x="322" y="257"/>
                    <a:pt x="322" y="248"/>
                  </a:cubicBezTo>
                  <a:cubicBezTo>
                    <a:pt x="340" y="221"/>
                    <a:pt x="366" y="203"/>
                    <a:pt x="384" y="185"/>
                  </a:cubicBezTo>
                  <a:close/>
                  <a:moveTo>
                    <a:pt x="322" y="391"/>
                  </a:moveTo>
                  <a:cubicBezTo>
                    <a:pt x="331" y="426"/>
                    <a:pt x="340" y="471"/>
                    <a:pt x="340" y="516"/>
                  </a:cubicBezTo>
                  <a:lnTo>
                    <a:pt x="331" y="516"/>
                  </a:lnTo>
                  <a:cubicBezTo>
                    <a:pt x="313" y="489"/>
                    <a:pt x="304" y="462"/>
                    <a:pt x="295" y="426"/>
                  </a:cubicBezTo>
                  <a:cubicBezTo>
                    <a:pt x="304" y="408"/>
                    <a:pt x="313" y="400"/>
                    <a:pt x="322" y="391"/>
                  </a:cubicBezTo>
                  <a:close/>
                  <a:moveTo>
                    <a:pt x="286" y="605"/>
                  </a:moveTo>
                  <a:cubicBezTo>
                    <a:pt x="295" y="614"/>
                    <a:pt x="295" y="614"/>
                    <a:pt x="304" y="614"/>
                  </a:cubicBezTo>
                  <a:cubicBezTo>
                    <a:pt x="295" y="614"/>
                    <a:pt x="295" y="623"/>
                    <a:pt x="286" y="623"/>
                  </a:cubicBezTo>
                  <a:lnTo>
                    <a:pt x="286" y="605"/>
                  </a:lnTo>
                  <a:close/>
                  <a:moveTo>
                    <a:pt x="166" y="356"/>
                  </a:moveTo>
                  <a:lnTo>
                    <a:pt x="166" y="356"/>
                  </a:lnTo>
                  <a:cubicBezTo>
                    <a:pt x="161" y="373"/>
                    <a:pt x="160" y="394"/>
                    <a:pt x="152" y="408"/>
                  </a:cubicBezTo>
                  <a:cubicBezTo>
                    <a:pt x="143" y="453"/>
                    <a:pt x="143" y="489"/>
                    <a:pt x="143" y="533"/>
                  </a:cubicBezTo>
                  <a:cubicBezTo>
                    <a:pt x="134" y="542"/>
                    <a:pt x="134" y="551"/>
                    <a:pt x="134" y="560"/>
                  </a:cubicBezTo>
                  <a:cubicBezTo>
                    <a:pt x="126" y="587"/>
                    <a:pt x="117" y="623"/>
                    <a:pt x="108" y="658"/>
                  </a:cubicBezTo>
                  <a:cubicBezTo>
                    <a:pt x="108" y="547"/>
                    <a:pt x="133" y="443"/>
                    <a:pt x="166" y="356"/>
                  </a:cubicBezTo>
                  <a:close/>
                  <a:moveTo>
                    <a:pt x="527" y="417"/>
                  </a:moveTo>
                  <a:cubicBezTo>
                    <a:pt x="518" y="516"/>
                    <a:pt x="518" y="614"/>
                    <a:pt x="509" y="712"/>
                  </a:cubicBezTo>
                  <a:cubicBezTo>
                    <a:pt x="509" y="703"/>
                    <a:pt x="509" y="694"/>
                    <a:pt x="509" y="685"/>
                  </a:cubicBezTo>
                  <a:cubicBezTo>
                    <a:pt x="509" y="587"/>
                    <a:pt x="509" y="498"/>
                    <a:pt x="527" y="417"/>
                  </a:cubicBezTo>
                  <a:close/>
                  <a:moveTo>
                    <a:pt x="170" y="792"/>
                  </a:moveTo>
                  <a:cubicBezTo>
                    <a:pt x="179" y="801"/>
                    <a:pt x="179" y="801"/>
                    <a:pt x="188" y="810"/>
                  </a:cubicBezTo>
                  <a:lnTo>
                    <a:pt x="188" y="828"/>
                  </a:lnTo>
                  <a:cubicBezTo>
                    <a:pt x="170" y="890"/>
                    <a:pt x="161" y="953"/>
                    <a:pt x="143" y="1015"/>
                  </a:cubicBezTo>
                  <a:cubicBezTo>
                    <a:pt x="143" y="1015"/>
                    <a:pt x="143" y="1006"/>
                    <a:pt x="143" y="1006"/>
                  </a:cubicBezTo>
                  <a:cubicBezTo>
                    <a:pt x="143" y="935"/>
                    <a:pt x="161" y="863"/>
                    <a:pt x="170" y="792"/>
                  </a:cubicBezTo>
                  <a:close/>
                  <a:moveTo>
                    <a:pt x="295" y="828"/>
                  </a:moveTo>
                  <a:cubicBezTo>
                    <a:pt x="295" y="899"/>
                    <a:pt x="286" y="962"/>
                    <a:pt x="286" y="1024"/>
                  </a:cubicBezTo>
                  <a:lnTo>
                    <a:pt x="286" y="837"/>
                  </a:lnTo>
                  <a:cubicBezTo>
                    <a:pt x="286" y="837"/>
                    <a:pt x="295" y="837"/>
                    <a:pt x="295" y="828"/>
                  </a:cubicBezTo>
                  <a:close/>
                  <a:moveTo>
                    <a:pt x="697" y="507"/>
                  </a:moveTo>
                  <a:cubicBezTo>
                    <a:pt x="697" y="524"/>
                    <a:pt x="705" y="551"/>
                    <a:pt x="705" y="569"/>
                  </a:cubicBezTo>
                  <a:cubicBezTo>
                    <a:pt x="697" y="578"/>
                    <a:pt x="697" y="587"/>
                    <a:pt x="697" y="596"/>
                  </a:cubicBezTo>
                  <a:cubicBezTo>
                    <a:pt x="670" y="739"/>
                    <a:pt x="652" y="890"/>
                    <a:pt x="652" y="1033"/>
                  </a:cubicBezTo>
                  <a:cubicBezTo>
                    <a:pt x="652" y="1042"/>
                    <a:pt x="652" y="1042"/>
                    <a:pt x="652" y="1042"/>
                  </a:cubicBezTo>
                  <a:cubicBezTo>
                    <a:pt x="643" y="881"/>
                    <a:pt x="661" y="721"/>
                    <a:pt x="688" y="560"/>
                  </a:cubicBezTo>
                  <a:cubicBezTo>
                    <a:pt x="688" y="542"/>
                    <a:pt x="697" y="524"/>
                    <a:pt x="697" y="507"/>
                  </a:cubicBezTo>
                  <a:close/>
                  <a:moveTo>
                    <a:pt x="768" y="988"/>
                  </a:moveTo>
                  <a:cubicBezTo>
                    <a:pt x="768" y="1006"/>
                    <a:pt x="759" y="1024"/>
                    <a:pt x="759" y="1042"/>
                  </a:cubicBezTo>
                  <a:cubicBezTo>
                    <a:pt x="759" y="1042"/>
                    <a:pt x="759" y="1033"/>
                    <a:pt x="759" y="1033"/>
                  </a:cubicBezTo>
                  <a:cubicBezTo>
                    <a:pt x="759" y="1033"/>
                    <a:pt x="759" y="1033"/>
                    <a:pt x="759" y="1024"/>
                  </a:cubicBezTo>
                  <a:cubicBezTo>
                    <a:pt x="759" y="1015"/>
                    <a:pt x="768" y="997"/>
                    <a:pt x="768" y="988"/>
                  </a:cubicBezTo>
                  <a:close/>
                  <a:moveTo>
                    <a:pt x="741" y="1310"/>
                  </a:moveTo>
                  <a:cubicBezTo>
                    <a:pt x="741" y="1319"/>
                    <a:pt x="741" y="1336"/>
                    <a:pt x="732" y="1345"/>
                  </a:cubicBezTo>
                  <a:cubicBezTo>
                    <a:pt x="741" y="1328"/>
                    <a:pt x="741" y="1319"/>
                    <a:pt x="741" y="1310"/>
                  </a:cubicBezTo>
                  <a:close/>
                  <a:moveTo>
                    <a:pt x="1294" y="1318"/>
                  </a:moveTo>
                  <a:lnTo>
                    <a:pt x="1250" y="1791"/>
                  </a:lnTo>
                  <a:cubicBezTo>
                    <a:pt x="1250" y="1791"/>
                    <a:pt x="1250" y="1782"/>
                    <a:pt x="1250" y="1782"/>
                  </a:cubicBezTo>
                  <a:cubicBezTo>
                    <a:pt x="1259" y="1631"/>
                    <a:pt x="1276" y="1470"/>
                    <a:pt x="1294" y="1318"/>
                  </a:cubicBezTo>
                  <a:close/>
                  <a:moveTo>
                    <a:pt x="634" y="1443"/>
                  </a:moveTo>
                  <a:cubicBezTo>
                    <a:pt x="625" y="1604"/>
                    <a:pt x="616" y="1756"/>
                    <a:pt x="607" y="1916"/>
                  </a:cubicBezTo>
                  <a:cubicBezTo>
                    <a:pt x="607" y="1836"/>
                    <a:pt x="607" y="1764"/>
                    <a:pt x="598" y="1684"/>
                  </a:cubicBezTo>
                  <a:lnTo>
                    <a:pt x="634" y="1443"/>
                  </a:lnTo>
                  <a:close/>
                  <a:moveTo>
                    <a:pt x="456" y="1720"/>
                  </a:moveTo>
                  <a:cubicBezTo>
                    <a:pt x="456" y="1782"/>
                    <a:pt x="465" y="1854"/>
                    <a:pt x="465" y="1925"/>
                  </a:cubicBezTo>
                  <a:lnTo>
                    <a:pt x="456" y="1987"/>
                  </a:lnTo>
                  <a:cubicBezTo>
                    <a:pt x="456" y="1979"/>
                    <a:pt x="456" y="1970"/>
                    <a:pt x="456" y="1961"/>
                  </a:cubicBezTo>
                  <a:cubicBezTo>
                    <a:pt x="456" y="1880"/>
                    <a:pt x="456" y="1800"/>
                    <a:pt x="456" y="1720"/>
                  </a:cubicBezTo>
                  <a:close/>
                  <a:moveTo>
                    <a:pt x="304" y="1925"/>
                  </a:moveTo>
                  <a:cubicBezTo>
                    <a:pt x="304" y="1970"/>
                    <a:pt x="304" y="2005"/>
                    <a:pt x="304" y="2041"/>
                  </a:cubicBezTo>
                  <a:cubicBezTo>
                    <a:pt x="304" y="2023"/>
                    <a:pt x="295" y="2014"/>
                    <a:pt x="295" y="1996"/>
                  </a:cubicBezTo>
                  <a:cubicBezTo>
                    <a:pt x="286" y="1979"/>
                    <a:pt x="286" y="1952"/>
                    <a:pt x="286" y="1934"/>
                  </a:cubicBezTo>
                  <a:lnTo>
                    <a:pt x="304" y="1925"/>
                  </a:lnTo>
                  <a:close/>
                  <a:moveTo>
                    <a:pt x="902" y="1238"/>
                  </a:moveTo>
                  <a:lnTo>
                    <a:pt x="902" y="1238"/>
                  </a:lnTo>
                  <a:cubicBezTo>
                    <a:pt x="875" y="1538"/>
                    <a:pt x="849" y="1838"/>
                    <a:pt x="831" y="2138"/>
                  </a:cubicBezTo>
                  <a:lnTo>
                    <a:pt x="831" y="2138"/>
                  </a:lnTo>
                  <a:cubicBezTo>
                    <a:pt x="840" y="1859"/>
                    <a:pt x="857" y="1580"/>
                    <a:pt x="875" y="1301"/>
                  </a:cubicBezTo>
                  <a:cubicBezTo>
                    <a:pt x="884" y="1283"/>
                    <a:pt x="893" y="1265"/>
                    <a:pt x="902" y="1238"/>
                  </a:cubicBezTo>
                  <a:close/>
                  <a:moveTo>
                    <a:pt x="982" y="1934"/>
                  </a:moveTo>
                  <a:lnTo>
                    <a:pt x="982" y="1943"/>
                  </a:lnTo>
                  <a:cubicBezTo>
                    <a:pt x="982" y="2023"/>
                    <a:pt x="973" y="2095"/>
                    <a:pt x="973" y="2175"/>
                  </a:cubicBezTo>
                  <a:cubicBezTo>
                    <a:pt x="973" y="2175"/>
                    <a:pt x="964" y="2175"/>
                    <a:pt x="964" y="2184"/>
                  </a:cubicBezTo>
                  <a:cubicBezTo>
                    <a:pt x="964" y="2103"/>
                    <a:pt x="973" y="2014"/>
                    <a:pt x="982" y="1934"/>
                  </a:cubicBezTo>
                  <a:close/>
                  <a:moveTo>
                    <a:pt x="322" y="2300"/>
                  </a:moveTo>
                  <a:cubicBezTo>
                    <a:pt x="331" y="2300"/>
                    <a:pt x="331" y="2309"/>
                    <a:pt x="331" y="2309"/>
                  </a:cubicBezTo>
                  <a:cubicBezTo>
                    <a:pt x="331" y="2318"/>
                    <a:pt x="331" y="2318"/>
                    <a:pt x="331" y="2326"/>
                  </a:cubicBezTo>
                  <a:cubicBezTo>
                    <a:pt x="331" y="2318"/>
                    <a:pt x="331" y="2309"/>
                    <a:pt x="322" y="2300"/>
                  </a:cubicBezTo>
                  <a:close/>
                  <a:moveTo>
                    <a:pt x="423" y="0"/>
                  </a:moveTo>
                  <a:cubicBezTo>
                    <a:pt x="400" y="0"/>
                    <a:pt x="378" y="2"/>
                    <a:pt x="358" y="7"/>
                  </a:cubicBezTo>
                  <a:cubicBezTo>
                    <a:pt x="277" y="34"/>
                    <a:pt x="206" y="87"/>
                    <a:pt x="143" y="177"/>
                  </a:cubicBezTo>
                  <a:cubicBezTo>
                    <a:pt x="54" y="310"/>
                    <a:pt x="10" y="471"/>
                    <a:pt x="1" y="676"/>
                  </a:cubicBezTo>
                  <a:cubicBezTo>
                    <a:pt x="1" y="801"/>
                    <a:pt x="10" y="926"/>
                    <a:pt x="19" y="1042"/>
                  </a:cubicBezTo>
                  <a:cubicBezTo>
                    <a:pt x="27" y="1086"/>
                    <a:pt x="27" y="1131"/>
                    <a:pt x="36" y="1176"/>
                  </a:cubicBezTo>
                  <a:cubicBezTo>
                    <a:pt x="36" y="1211"/>
                    <a:pt x="36" y="1247"/>
                    <a:pt x="36" y="1292"/>
                  </a:cubicBezTo>
                  <a:cubicBezTo>
                    <a:pt x="45" y="1408"/>
                    <a:pt x="54" y="1532"/>
                    <a:pt x="81" y="1657"/>
                  </a:cubicBezTo>
                  <a:cubicBezTo>
                    <a:pt x="99" y="1782"/>
                    <a:pt x="143" y="1907"/>
                    <a:pt x="197" y="2023"/>
                  </a:cubicBezTo>
                  <a:cubicBezTo>
                    <a:pt x="197" y="2086"/>
                    <a:pt x="206" y="2148"/>
                    <a:pt x="215" y="2219"/>
                  </a:cubicBezTo>
                  <a:cubicBezTo>
                    <a:pt x="224" y="2300"/>
                    <a:pt x="242" y="2398"/>
                    <a:pt x="286" y="2478"/>
                  </a:cubicBezTo>
                  <a:cubicBezTo>
                    <a:pt x="295" y="2487"/>
                    <a:pt x="304" y="2496"/>
                    <a:pt x="313" y="2505"/>
                  </a:cubicBezTo>
                  <a:lnTo>
                    <a:pt x="331" y="2505"/>
                  </a:lnTo>
                  <a:cubicBezTo>
                    <a:pt x="336" y="2508"/>
                    <a:pt x="341" y="2509"/>
                    <a:pt x="346" y="2509"/>
                  </a:cubicBezTo>
                  <a:cubicBezTo>
                    <a:pt x="358" y="2509"/>
                    <a:pt x="369" y="2502"/>
                    <a:pt x="375" y="2496"/>
                  </a:cubicBezTo>
                  <a:cubicBezTo>
                    <a:pt x="384" y="2487"/>
                    <a:pt x="393" y="2469"/>
                    <a:pt x="393" y="2451"/>
                  </a:cubicBezTo>
                  <a:lnTo>
                    <a:pt x="411" y="2451"/>
                  </a:lnTo>
                  <a:cubicBezTo>
                    <a:pt x="417" y="2458"/>
                    <a:pt x="428" y="2464"/>
                    <a:pt x="440" y="2464"/>
                  </a:cubicBezTo>
                  <a:cubicBezTo>
                    <a:pt x="445" y="2464"/>
                    <a:pt x="450" y="2463"/>
                    <a:pt x="456" y="2460"/>
                  </a:cubicBezTo>
                  <a:cubicBezTo>
                    <a:pt x="456" y="2469"/>
                    <a:pt x="456" y="2469"/>
                    <a:pt x="465" y="2478"/>
                  </a:cubicBezTo>
                  <a:cubicBezTo>
                    <a:pt x="465" y="2505"/>
                    <a:pt x="473" y="2514"/>
                    <a:pt x="491" y="2523"/>
                  </a:cubicBezTo>
                  <a:cubicBezTo>
                    <a:pt x="491" y="2532"/>
                    <a:pt x="500" y="2532"/>
                    <a:pt x="509" y="2532"/>
                  </a:cubicBezTo>
                  <a:cubicBezTo>
                    <a:pt x="512" y="2533"/>
                    <a:pt x="516" y="2534"/>
                    <a:pt x="520" y="2534"/>
                  </a:cubicBezTo>
                  <a:cubicBezTo>
                    <a:pt x="536" y="2534"/>
                    <a:pt x="555" y="2519"/>
                    <a:pt x="563" y="2505"/>
                  </a:cubicBezTo>
                  <a:cubicBezTo>
                    <a:pt x="572" y="2487"/>
                    <a:pt x="572" y="2460"/>
                    <a:pt x="554" y="2451"/>
                  </a:cubicBezTo>
                  <a:cubicBezTo>
                    <a:pt x="554" y="2442"/>
                    <a:pt x="554" y="2434"/>
                    <a:pt x="554" y="2425"/>
                  </a:cubicBezTo>
                  <a:cubicBezTo>
                    <a:pt x="563" y="2425"/>
                    <a:pt x="572" y="2434"/>
                    <a:pt x="581" y="2434"/>
                  </a:cubicBezTo>
                  <a:cubicBezTo>
                    <a:pt x="581" y="2434"/>
                    <a:pt x="589" y="2425"/>
                    <a:pt x="589" y="2425"/>
                  </a:cubicBezTo>
                  <a:cubicBezTo>
                    <a:pt x="589" y="2425"/>
                    <a:pt x="589" y="2425"/>
                    <a:pt x="589" y="2434"/>
                  </a:cubicBezTo>
                  <a:cubicBezTo>
                    <a:pt x="598" y="2442"/>
                    <a:pt x="607" y="2451"/>
                    <a:pt x="616" y="2451"/>
                  </a:cubicBezTo>
                  <a:cubicBezTo>
                    <a:pt x="623" y="2458"/>
                    <a:pt x="629" y="2464"/>
                    <a:pt x="638" y="2464"/>
                  </a:cubicBezTo>
                  <a:cubicBezTo>
                    <a:pt x="642" y="2464"/>
                    <a:pt x="647" y="2463"/>
                    <a:pt x="652" y="2460"/>
                  </a:cubicBezTo>
                  <a:cubicBezTo>
                    <a:pt x="661" y="2460"/>
                    <a:pt x="670" y="2451"/>
                    <a:pt x="679" y="2451"/>
                  </a:cubicBezTo>
                  <a:lnTo>
                    <a:pt x="697" y="2451"/>
                  </a:lnTo>
                  <a:cubicBezTo>
                    <a:pt x="723" y="2451"/>
                    <a:pt x="750" y="2434"/>
                    <a:pt x="750" y="2407"/>
                  </a:cubicBezTo>
                  <a:lnTo>
                    <a:pt x="750" y="2389"/>
                  </a:lnTo>
                  <a:cubicBezTo>
                    <a:pt x="759" y="2398"/>
                    <a:pt x="759" y="2398"/>
                    <a:pt x="768" y="2398"/>
                  </a:cubicBezTo>
                  <a:cubicBezTo>
                    <a:pt x="786" y="2398"/>
                    <a:pt x="804" y="2389"/>
                    <a:pt x="812" y="2371"/>
                  </a:cubicBezTo>
                  <a:cubicBezTo>
                    <a:pt x="812" y="2389"/>
                    <a:pt x="821" y="2407"/>
                    <a:pt x="830" y="2416"/>
                  </a:cubicBezTo>
                  <a:cubicBezTo>
                    <a:pt x="839" y="2416"/>
                    <a:pt x="839" y="2416"/>
                    <a:pt x="839" y="2425"/>
                  </a:cubicBezTo>
                  <a:cubicBezTo>
                    <a:pt x="845" y="2425"/>
                    <a:pt x="855" y="2429"/>
                    <a:pt x="866" y="2429"/>
                  </a:cubicBezTo>
                  <a:cubicBezTo>
                    <a:pt x="872" y="2429"/>
                    <a:pt x="878" y="2428"/>
                    <a:pt x="884" y="2425"/>
                  </a:cubicBezTo>
                  <a:cubicBezTo>
                    <a:pt x="911" y="2425"/>
                    <a:pt x="920" y="2398"/>
                    <a:pt x="920" y="2371"/>
                  </a:cubicBezTo>
                  <a:cubicBezTo>
                    <a:pt x="920" y="2362"/>
                    <a:pt x="920" y="2362"/>
                    <a:pt x="911" y="2362"/>
                  </a:cubicBezTo>
                  <a:cubicBezTo>
                    <a:pt x="937" y="2353"/>
                    <a:pt x="955" y="2335"/>
                    <a:pt x="955" y="2318"/>
                  </a:cubicBezTo>
                  <a:cubicBezTo>
                    <a:pt x="955" y="2300"/>
                    <a:pt x="955" y="2282"/>
                    <a:pt x="955" y="2264"/>
                  </a:cubicBezTo>
                  <a:lnTo>
                    <a:pt x="964" y="2264"/>
                  </a:lnTo>
                  <a:lnTo>
                    <a:pt x="1000" y="2282"/>
                  </a:lnTo>
                  <a:cubicBezTo>
                    <a:pt x="1004" y="2286"/>
                    <a:pt x="1011" y="2289"/>
                    <a:pt x="1019" y="2289"/>
                  </a:cubicBezTo>
                  <a:cubicBezTo>
                    <a:pt x="1027" y="2289"/>
                    <a:pt x="1036" y="2286"/>
                    <a:pt x="1044" y="2282"/>
                  </a:cubicBezTo>
                  <a:cubicBezTo>
                    <a:pt x="1053" y="2282"/>
                    <a:pt x="1053" y="2273"/>
                    <a:pt x="1062" y="2264"/>
                  </a:cubicBezTo>
                  <a:cubicBezTo>
                    <a:pt x="1071" y="2273"/>
                    <a:pt x="1080" y="2273"/>
                    <a:pt x="1098" y="2273"/>
                  </a:cubicBezTo>
                  <a:cubicBezTo>
                    <a:pt x="1098" y="2291"/>
                    <a:pt x="1107" y="2300"/>
                    <a:pt x="1116" y="2309"/>
                  </a:cubicBezTo>
                  <a:cubicBezTo>
                    <a:pt x="1125" y="2318"/>
                    <a:pt x="1134" y="2318"/>
                    <a:pt x="1143" y="2318"/>
                  </a:cubicBezTo>
                  <a:cubicBezTo>
                    <a:pt x="1169" y="2318"/>
                    <a:pt x="1196" y="2300"/>
                    <a:pt x="1196" y="2273"/>
                  </a:cubicBezTo>
                  <a:lnTo>
                    <a:pt x="1196" y="2193"/>
                  </a:lnTo>
                  <a:cubicBezTo>
                    <a:pt x="1205" y="2210"/>
                    <a:pt x="1223" y="2219"/>
                    <a:pt x="1241" y="2228"/>
                  </a:cubicBezTo>
                  <a:cubicBezTo>
                    <a:pt x="1245" y="2233"/>
                    <a:pt x="1252" y="2235"/>
                    <a:pt x="1260" y="2235"/>
                  </a:cubicBezTo>
                  <a:cubicBezTo>
                    <a:pt x="1267" y="2235"/>
                    <a:pt x="1276" y="2233"/>
                    <a:pt x="1285" y="2228"/>
                  </a:cubicBezTo>
                  <a:cubicBezTo>
                    <a:pt x="1303" y="2219"/>
                    <a:pt x="1312" y="2210"/>
                    <a:pt x="1312" y="2193"/>
                  </a:cubicBezTo>
                  <a:lnTo>
                    <a:pt x="1330" y="2023"/>
                  </a:lnTo>
                  <a:cubicBezTo>
                    <a:pt x="1330" y="2041"/>
                    <a:pt x="1330" y="2059"/>
                    <a:pt x="1330" y="2086"/>
                  </a:cubicBezTo>
                  <a:cubicBezTo>
                    <a:pt x="1330" y="2112"/>
                    <a:pt x="1339" y="2148"/>
                    <a:pt x="1375" y="2166"/>
                  </a:cubicBezTo>
                  <a:cubicBezTo>
                    <a:pt x="1380" y="2176"/>
                    <a:pt x="1391" y="2181"/>
                    <a:pt x="1403" y="2181"/>
                  </a:cubicBezTo>
                  <a:cubicBezTo>
                    <a:pt x="1412" y="2181"/>
                    <a:pt x="1421" y="2179"/>
                    <a:pt x="1428" y="2175"/>
                  </a:cubicBezTo>
                  <a:cubicBezTo>
                    <a:pt x="1446" y="2175"/>
                    <a:pt x="1464" y="2157"/>
                    <a:pt x="1464" y="2130"/>
                  </a:cubicBezTo>
                  <a:cubicBezTo>
                    <a:pt x="1490" y="2130"/>
                    <a:pt x="1517" y="2112"/>
                    <a:pt x="1517" y="2086"/>
                  </a:cubicBezTo>
                  <a:lnTo>
                    <a:pt x="1517" y="2041"/>
                  </a:lnTo>
                  <a:cubicBezTo>
                    <a:pt x="1526" y="2050"/>
                    <a:pt x="1535" y="2059"/>
                    <a:pt x="1544" y="2059"/>
                  </a:cubicBezTo>
                  <a:cubicBezTo>
                    <a:pt x="1549" y="2061"/>
                    <a:pt x="1554" y="2062"/>
                    <a:pt x="1560" y="2062"/>
                  </a:cubicBezTo>
                  <a:cubicBezTo>
                    <a:pt x="1575" y="2062"/>
                    <a:pt x="1591" y="2054"/>
                    <a:pt x="1598" y="2041"/>
                  </a:cubicBezTo>
                  <a:cubicBezTo>
                    <a:pt x="1615" y="2023"/>
                    <a:pt x="1624" y="1996"/>
                    <a:pt x="1633" y="1970"/>
                  </a:cubicBezTo>
                  <a:cubicBezTo>
                    <a:pt x="1633" y="1979"/>
                    <a:pt x="1642" y="1987"/>
                    <a:pt x="1651" y="1987"/>
                  </a:cubicBezTo>
                  <a:cubicBezTo>
                    <a:pt x="1660" y="1996"/>
                    <a:pt x="1669" y="1996"/>
                    <a:pt x="1678" y="1996"/>
                  </a:cubicBezTo>
                  <a:cubicBezTo>
                    <a:pt x="1705" y="1996"/>
                    <a:pt x="1722" y="1979"/>
                    <a:pt x="1722" y="1952"/>
                  </a:cubicBezTo>
                  <a:cubicBezTo>
                    <a:pt x="1722" y="1934"/>
                    <a:pt x="1722" y="1916"/>
                    <a:pt x="1722" y="1907"/>
                  </a:cubicBezTo>
                  <a:cubicBezTo>
                    <a:pt x="1731" y="1907"/>
                    <a:pt x="1740" y="1916"/>
                    <a:pt x="1749" y="1916"/>
                  </a:cubicBezTo>
                  <a:cubicBezTo>
                    <a:pt x="1776" y="1907"/>
                    <a:pt x="1794" y="1889"/>
                    <a:pt x="1794" y="1871"/>
                  </a:cubicBezTo>
                  <a:cubicBezTo>
                    <a:pt x="1803" y="1863"/>
                    <a:pt x="1803" y="1854"/>
                    <a:pt x="1803" y="1845"/>
                  </a:cubicBezTo>
                  <a:cubicBezTo>
                    <a:pt x="1803" y="1845"/>
                    <a:pt x="1812" y="1854"/>
                    <a:pt x="1812" y="1863"/>
                  </a:cubicBezTo>
                  <a:lnTo>
                    <a:pt x="1821" y="1863"/>
                  </a:lnTo>
                  <a:cubicBezTo>
                    <a:pt x="1829" y="1871"/>
                    <a:pt x="1847" y="1871"/>
                    <a:pt x="1856" y="1871"/>
                  </a:cubicBezTo>
                  <a:cubicBezTo>
                    <a:pt x="1883" y="1871"/>
                    <a:pt x="1901" y="1845"/>
                    <a:pt x="1901" y="1818"/>
                  </a:cubicBezTo>
                  <a:cubicBezTo>
                    <a:pt x="1901" y="1809"/>
                    <a:pt x="1892" y="1800"/>
                    <a:pt x="1892" y="1800"/>
                  </a:cubicBezTo>
                  <a:cubicBezTo>
                    <a:pt x="1892" y="1782"/>
                    <a:pt x="1892" y="1773"/>
                    <a:pt x="1892" y="1756"/>
                  </a:cubicBezTo>
                  <a:cubicBezTo>
                    <a:pt x="1910" y="1756"/>
                    <a:pt x="1928" y="1747"/>
                    <a:pt x="1937" y="1729"/>
                  </a:cubicBezTo>
                  <a:cubicBezTo>
                    <a:pt x="1937" y="1738"/>
                    <a:pt x="1945" y="1747"/>
                    <a:pt x="1954" y="1756"/>
                  </a:cubicBezTo>
                  <a:cubicBezTo>
                    <a:pt x="1963" y="1764"/>
                    <a:pt x="1972" y="1764"/>
                    <a:pt x="1990" y="1764"/>
                  </a:cubicBezTo>
                  <a:cubicBezTo>
                    <a:pt x="2017" y="1756"/>
                    <a:pt x="2035" y="1738"/>
                    <a:pt x="2026" y="1711"/>
                  </a:cubicBezTo>
                  <a:cubicBezTo>
                    <a:pt x="2026" y="1702"/>
                    <a:pt x="2026" y="1693"/>
                    <a:pt x="2026" y="1684"/>
                  </a:cubicBezTo>
                  <a:cubicBezTo>
                    <a:pt x="2035" y="1684"/>
                    <a:pt x="2044" y="1684"/>
                    <a:pt x="2053" y="1693"/>
                  </a:cubicBezTo>
                  <a:cubicBezTo>
                    <a:pt x="2079" y="1693"/>
                    <a:pt x="2097" y="1666"/>
                    <a:pt x="2097" y="1640"/>
                  </a:cubicBezTo>
                  <a:cubicBezTo>
                    <a:pt x="2097" y="1595"/>
                    <a:pt x="2106" y="1559"/>
                    <a:pt x="2106" y="1515"/>
                  </a:cubicBezTo>
                  <a:lnTo>
                    <a:pt x="2124" y="1318"/>
                  </a:lnTo>
                  <a:cubicBezTo>
                    <a:pt x="2133" y="1372"/>
                    <a:pt x="2133" y="1417"/>
                    <a:pt x="2133" y="1461"/>
                  </a:cubicBezTo>
                  <a:cubicBezTo>
                    <a:pt x="2142" y="1488"/>
                    <a:pt x="2160" y="1506"/>
                    <a:pt x="2186" y="1515"/>
                  </a:cubicBezTo>
                  <a:cubicBezTo>
                    <a:pt x="2213" y="1515"/>
                    <a:pt x="2231" y="1488"/>
                    <a:pt x="2231" y="1461"/>
                  </a:cubicBezTo>
                  <a:cubicBezTo>
                    <a:pt x="2249" y="1265"/>
                    <a:pt x="2267" y="1060"/>
                    <a:pt x="2276" y="855"/>
                  </a:cubicBezTo>
                  <a:cubicBezTo>
                    <a:pt x="2276" y="828"/>
                    <a:pt x="2258" y="810"/>
                    <a:pt x="2231" y="810"/>
                  </a:cubicBezTo>
                  <a:cubicBezTo>
                    <a:pt x="2226" y="808"/>
                    <a:pt x="2221" y="808"/>
                    <a:pt x="2217" y="808"/>
                  </a:cubicBezTo>
                  <a:cubicBezTo>
                    <a:pt x="2198" y="808"/>
                    <a:pt x="2185" y="822"/>
                    <a:pt x="2177" y="837"/>
                  </a:cubicBezTo>
                  <a:cubicBezTo>
                    <a:pt x="2177" y="828"/>
                    <a:pt x="2177" y="819"/>
                    <a:pt x="2177" y="810"/>
                  </a:cubicBezTo>
                  <a:cubicBezTo>
                    <a:pt x="2168" y="792"/>
                    <a:pt x="2151" y="765"/>
                    <a:pt x="2124" y="765"/>
                  </a:cubicBezTo>
                  <a:cubicBezTo>
                    <a:pt x="2097" y="765"/>
                    <a:pt x="2079" y="792"/>
                    <a:pt x="2079" y="810"/>
                  </a:cubicBezTo>
                  <a:lnTo>
                    <a:pt x="2079" y="837"/>
                  </a:lnTo>
                  <a:cubicBezTo>
                    <a:pt x="2070" y="819"/>
                    <a:pt x="2070" y="801"/>
                    <a:pt x="2061" y="783"/>
                  </a:cubicBezTo>
                  <a:cubicBezTo>
                    <a:pt x="2061" y="756"/>
                    <a:pt x="2035" y="739"/>
                    <a:pt x="2008" y="739"/>
                  </a:cubicBezTo>
                  <a:cubicBezTo>
                    <a:pt x="1990" y="747"/>
                    <a:pt x="1981" y="756"/>
                    <a:pt x="1972" y="765"/>
                  </a:cubicBezTo>
                  <a:cubicBezTo>
                    <a:pt x="1972" y="765"/>
                    <a:pt x="1963" y="756"/>
                    <a:pt x="1954" y="756"/>
                  </a:cubicBezTo>
                  <a:cubicBezTo>
                    <a:pt x="1937" y="765"/>
                    <a:pt x="1919" y="774"/>
                    <a:pt x="1910" y="801"/>
                  </a:cubicBezTo>
                  <a:cubicBezTo>
                    <a:pt x="1903" y="788"/>
                    <a:pt x="1892" y="780"/>
                    <a:pt x="1879" y="780"/>
                  </a:cubicBezTo>
                  <a:cubicBezTo>
                    <a:pt x="1875" y="780"/>
                    <a:pt x="1870" y="781"/>
                    <a:pt x="1865" y="783"/>
                  </a:cubicBezTo>
                  <a:cubicBezTo>
                    <a:pt x="1838" y="783"/>
                    <a:pt x="1821" y="810"/>
                    <a:pt x="1821" y="837"/>
                  </a:cubicBezTo>
                  <a:cubicBezTo>
                    <a:pt x="1829" y="846"/>
                    <a:pt x="1829" y="855"/>
                    <a:pt x="1829" y="855"/>
                  </a:cubicBezTo>
                  <a:lnTo>
                    <a:pt x="1803" y="855"/>
                  </a:lnTo>
                  <a:lnTo>
                    <a:pt x="1803" y="819"/>
                  </a:lnTo>
                  <a:cubicBezTo>
                    <a:pt x="1803" y="796"/>
                    <a:pt x="1783" y="772"/>
                    <a:pt x="1760" y="772"/>
                  </a:cubicBezTo>
                  <a:cubicBezTo>
                    <a:pt x="1756" y="772"/>
                    <a:pt x="1753" y="773"/>
                    <a:pt x="1749" y="774"/>
                  </a:cubicBezTo>
                  <a:cubicBezTo>
                    <a:pt x="1722" y="774"/>
                    <a:pt x="1705" y="801"/>
                    <a:pt x="1705" y="828"/>
                  </a:cubicBezTo>
                  <a:lnTo>
                    <a:pt x="1705" y="881"/>
                  </a:lnTo>
                  <a:cubicBezTo>
                    <a:pt x="1696" y="881"/>
                    <a:pt x="1687" y="872"/>
                    <a:pt x="1678" y="872"/>
                  </a:cubicBezTo>
                  <a:cubicBezTo>
                    <a:pt x="1660" y="872"/>
                    <a:pt x="1642" y="881"/>
                    <a:pt x="1633" y="890"/>
                  </a:cubicBezTo>
                  <a:cubicBezTo>
                    <a:pt x="1633" y="872"/>
                    <a:pt x="1615" y="863"/>
                    <a:pt x="1589" y="863"/>
                  </a:cubicBezTo>
                  <a:cubicBezTo>
                    <a:pt x="1562" y="863"/>
                    <a:pt x="1544" y="881"/>
                    <a:pt x="1544" y="908"/>
                  </a:cubicBezTo>
                  <a:cubicBezTo>
                    <a:pt x="1544" y="935"/>
                    <a:pt x="1544" y="953"/>
                    <a:pt x="1544" y="979"/>
                  </a:cubicBezTo>
                  <a:cubicBezTo>
                    <a:pt x="1535" y="970"/>
                    <a:pt x="1526" y="962"/>
                    <a:pt x="1517" y="962"/>
                  </a:cubicBezTo>
                  <a:cubicBezTo>
                    <a:pt x="1499" y="962"/>
                    <a:pt x="1482" y="962"/>
                    <a:pt x="1473" y="970"/>
                  </a:cubicBezTo>
                  <a:cubicBezTo>
                    <a:pt x="1464" y="953"/>
                    <a:pt x="1446" y="944"/>
                    <a:pt x="1428" y="944"/>
                  </a:cubicBezTo>
                  <a:cubicBezTo>
                    <a:pt x="1401" y="944"/>
                    <a:pt x="1375" y="970"/>
                    <a:pt x="1375" y="997"/>
                  </a:cubicBezTo>
                  <a:cubicBezTo>
                    <a:pt x="1375" y="1006"/>
                    <a:pt x="1375" y="1024"/>
                    <a:pt x="1375" y="1042"/>
                  </a:cubicBezTo>
                  <a:cubicBezTo>
                    <a:pt x="1370" y="1040"/>
                    <a:pt x="1365" y="1038"/>
                    <a:pt x="1360" y="1038"/>
                  </a:cubicBezTo>
                  <a:cubicBezTo>
                    <a:pt x="1344" y="1038"/>
                    <a:pt x="1328" y="1049"/>
                    <a:pt x="1321" y="1069"/>
                  </a:cubicBezTo>
                  <a:cubicBezTo>
                    <a:pt x="1321" y="1078"/>
                    <a:pt x="1312" y="1086"/>
                    <a:pt x="1312" y="1086"/>
                  </a:cubicBezTo>
                  <a:cubicBezTo>
                    <a:pt x="1303" y="1078"/>
                    <a:pt x="1285" y="1078"/>
                    <a:pt x="1276" y="1078"/>
                  </a:cubicBezTo>
                  <a:cubicBezTo>
                    <a:pt x="1259" y="1078"/>
                    <a:pt x="1232" y="1095"/>
                    <a:pt x="1223" y="1131"/>
                  </a:cubicBezTo>
                  <a:cubicBezTo>
                    <a:pt x="1223" y="1140"/>
                    <a:pt x="1223" y="1140"/>
                    <a:pt x="1223" y="1149"/>
                  </a:cubicBezTo>
                  <a:cubicBezTo>
                    <a:pt x="1214" y="1149"/>
                    <a:pt x="1205" y="1140"/>
                    <a:pt x="1196" y="1140"/>
                  </a:cubicBezTo>
                  <a:cubicBezTo>
                    <a:pt x="1169" y="1140"/>
                    <a:pt x="1143" y="1158"/>
                    <a:pt x="1143" y="1185"/>
                  </a:cubicBezTo>
                  <a:cubicBezTo>
                    <a:pt x="1134" y="1372"/>
                    <a:pt x="1107" y="1559"/>
                    <a:pt x="1089" y="1738"/>
                  </a:cubicBezTo>
                  <a:cubicBezTo>
                    <a:pt x="1098" y="1568"/>
                    <a:pt x="1107" y="1390"/>
                    <a:pt x="1107" y="1211"/>
                  </a:cubicBezTo>
                  <a:cubicBezTo>
                    <a:pt x="1107" y="1185"/>
                    <a:pt x="1089" y="1158"/>
                    <a:pt x="1062" y="1158"/>
                  </a:cubicBezTo>
                  <a:cubicBezTo>
                    <a:pt x="1044" y="1158"/>
                    <a:pt x="1036" y="1167"/>
                    <a:pt x="1027" y="1176"/>
                  </a:cubicBezTo>
                  <a:cubicBezTo>
                    <a:pt x="1018" y="1167"/>
                    <a:pt x="1009" y="1158"/>
                    <a:pt x="991" y="1158"/>
                  </a:cubicBezTo>
                  <a:cubicBezTo>
                    <a:pt x="973" y="1158"/>
                    <a:pt x="955" y="1167"/>
                    <a:pt x="946" y="1185"/>
                  </a:cubicBezTo>
                  <a:cubicBezTo>
                    <a:pt x="937" y="1185"/>
                    <a:pt x="928" y="1194"/>
                    <a:pt x="920" y="1202"/>
                  </a:cubicBezTo>
                  <a:cubicBezTo>
                    <a:pt x="964" y="1069"/>
                    <a:pt x="973" y="926"/>
                    <a:pt x="946" y="792"/>
                  </a:cubicBezTo>
                  <a:cubicBezTo>
                    <a:pt x="973" y="792"/>
                    <a:pt x="991" y="765"/>
                    <a:pt x="991" y="739"/>
                  </a:cubicBezTo>
                  <a:cubicBezTo>
                    <a:pt x="991" y="551"/>
                    <a:pt x="928" y="355"/>
                    <a:pt x="812" y="194"/>
                  </a:cubicBezTo>
                  <a:cubicBezTo>
                    <a:pt x="795" y="177"/>
                    <a:pt x="777" y="177"/>
                    <a:pt x="759" y="177"/>
                  </a:cubicBezTo>
                  <a:cubicBezTo>
                    <a:pt x="723" y="132"/>
                    <a:pt x="679" y="87"/>
                    <a:pt x="625" y="61"/>
                  </a:cubicBezTo>
                  <a:cubicBezTo>
                    <a:pt x="625" y="52"/>
                    <a:pt x="616" y="52"/>
                    <a:pt x="616" y="52"/>
                  </a:cubicBezTo>
                  <a:cubicBezTo>
                    <a:pt x="557" y="19"/>
                    <a:pt x="487" y="0"/>
                    <a:pt x="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4"/>
          <p:cNvSpPr/>
          <p:nvPr/>
        </p:nvSpPr>
        <p:spPr>
          <a:xfrm rot="834376">
            <a:off x="-224011" y="214688"/>
            <a:ext cx="683044" cy="623756"/>
          </a:xfrm>
          <a:custGeom>
            <a:avLst/>
            <a:gdLst/>
            <a:ahLst/>
            <a:cxnLst/>
            <a:rect l="l" t="t" r="r" b="b"/>
            <a:pathLst>
              <a:path w="7118" h="6500" extrusionOk="0">
                <a:moveTo>
                  <a:pt x="6395" y="5144"/>
                </a:moveTo>
                <a:lnTo>
                  <a:pt x="6395" y="5144"/>
                </a:lnTo>
                <a:cubicBezTo>
                  <a:pt x="6402" y="5161"/>
                  <a:pt x="6401" y="5179"/>
                  <a:pt x="6394" y="5195"/>
                </a:cubicBezTo>
                <a:lnTo>
                  <a:pt x="6394" y="5195"/>
                </a:lnTo>
                <a:cubicBezTo>
                  <a:pt x="6398" y="5180"/>
                  <a:pt x="6399" y="5163"/>
                  <a:pt x="6395" y="5144"/>
                </a:cubicBezTo>
                <a:close/>
                <a:moveTo>
                  <a:pt x="3077" y="1"/>
                </a:moveTo>
                <a:cubicBezTo>
                  <a:pt x="1225" y="1"/>
                  <a:pt x="1" y="1951"/>
                  <a:pt x="543" y="3868"/>
                </a:cubicBezTo>
                <a:cubicBezTo>
                  <a:pt x="731" y="4537"/>
                  <a:pt x="1078" y="5153"/>
                  <a:pt x="1587" y="5643"/>
                </a:cubicBezTo>
                <a:cubicBezTo>
                  <a:pt x="2193" y="6220"/>
                  <a:pt x="3006" y="6499"/>
                  <a:pt x="3822" y="6499"/>
                </a:cubicBezTo>
                <a:cubicBezTo>
                  <a:pt x="4749" y="6499"/>
                  <a:pt x="5680" y="6140"/>
                  <a:pt x="6315" y="5447"/>
                </a:cubicBezTo>
                <a:cubicBezTo>
                  <a:pt x="6404" y="5349"/>
                  <a:pt x="6556" y="5224"/>
                  <a:pt x="6431" y="5064"/>
                </a:cubicBezTo>
                <a:cubicBezTo>
                  <a:pt x="6400" y="5030"/>
                  <a:pt x="6359" y="5015"/>
                  <a:pt x="6318" y="5015"/>
                </a:cubicBezTo>
                <a:cubicBezTo>
                  <a:pt x="6231" y="5015"/>
                  <a:pt x="6145" y="5085"/>
                  <a:pt x="6163" y="5188"/>
                </a:cubicBezTo>
                <a:cubicBezTo>
                  <a:pt x="6164" y="5191"/>
                  <a:pt x="6164" y="5193"/>
                  <a:pt x="6165" y="5196"/>
                </a:cubicBezTo>
                <a:lnTo>
                  <a:pt x="6165" y="5196"/>
                </a:lnTo>
                <a:cubicBezTo>
                  <a:pt x="5912" y="5405"/>
                  <a:pt x="5630" y="5582"/>
                  <a:pt x="5325" y="5706"/>
                </a:cubicBezTo>
                <a:cubicBezTo>
                  <a:pt x="4918" y="5890"/>
                  <a:pt x="4486" y="5977"/>
                  <a:pt x="4055" y="5977"/>
                </a:cubicBezTo>
                <a:cubicBezTo>
                  <a:pt x="3298" y="5977"/>
                  <a:pt x="2547" y="5708"/>
                  <a:pt x="1944" y="5224"/>
                </a:cubicBezTo>
                <a:cubicBezTo>
                  <a:pt x="1284" y="4760"/>
                  <a:pt x="855" y="3975"/>
                  <a:pt x="829" y="3163"/>
                </a:cubicBezTo>
                <a:cubicBezTo>
                  <a:pt x="766" y="1879"/>
                  <a:pt x="1596" y="871"/>
                  <a:pt x="2782" y="523"/>
                </a:cubicBezTo>
                <a:cubicBezTo>
                  <a:pt x="2978" y="444"/>
                  <a:pt x="3179" y="408"/>
                  <a:pt x="3378" y="408"/>
                </a:cubicBezTo>
                <a:cubicBezTo>
                  <a:pt x="3971" y="408"/>
                  <a:pt x="4554" y="722"/>
                  <a:pt x="4968" y="1156"/>
                </a:cubicBezTo>
                <a:cubicBezTo>
                  <a:pt x="5387" y="1593"/>
                  <a:pt x="5735" y="2102"/>
                  <a:pt x="5789" y="2691"/>
                </a:cubicBezTo>
                <a:cubicBezTo>
                  <a:pt x="5860" y="3208"/>
                  <a:pt x="5521" y="3815"/>
                  <a:pt x="5022" y="3922"/>
                </a:cubicBezTo>
                <a:cubicBezTo>
                  <a:pt x="4958" y="3932"/>
                  <a:pt x="4900" y="3938"/>
                  <a:pt x="4847" y="3938"/>
                </a:cubicBezTo>
                <a:cubicBezTo>
                  <a:pt x="4140" y="3938"/>
                  <a:pt x="4461" y="2999"/>
                  <a:pt x="4510" y="2458"/>
                </a:cubicBezTo>
                <a:lnTo>
                  <a:pt x="4510" y="2458"/>
                </a:lnTo>
                <a:cubicBezTo>
                  <a:pt x="4511" y="2455"/>
                  <a:pt x="4512" y="2452"/>
                  <a:pt x="4513" y="2450"/>
                </a:cubicBezTo>
                <a:lnTo>
                  <a:pt x="4510" y="2449"/>
                </a:lnTo>
                <a:lnTo>
                  <a:pt x="4510" y="2449"/>
                </a:lnTo>
                <a:cubicBezTo>
                  <a:pt x="4511" y="2437"/>
                  <a:pt x="4512" y="2426"/>
                  <a:pt x="4513" y="2414"/>
                </a:cubicBezTo>
                <a:cubicBezTo>
                  <a:pt x="4531" y="2307"/>
                  <a:pt x="4477" y="2200"/>
                  <a:pt x="4361" y="2173"/>
                </a:cubicBezTo>
                <a:cubicBezTo>
                  <a:pt x="4346" y="2169"/>
                  <a:pt x="4331" y="2168"/>
                  <a:pt x="4316" y="2168"/>
                </a:cubicBezTo>
                <a:cubicBezTo>
                  <a:pt x="4225" y="2168"/>
                  <a:pt x="4143" y="2233"/>
                  <a:pt x="4120" y="2325"/>
                </a:cubicBezTo>
                <a:cubicBezTo>
                  <a:pt x="4118" y="2337"/>
                  <a:pt x="4115" y="2349"/>
                  <a:pt x="4112" y="2361"/>
                </a:cubicBezTo>
                <a:lnTo>
                  <a:pt x="4112" y="2361"/>
                </a:lnTo>
                <a:lnTo>
                  <a:pt x="4112" y="2361"/>
                </a:lnTo>
                <a:cubicBezTo>
                  <a:pt x="4067" y="2548"/>
                  <a:pt x="3978" y="2735"/>
                  <a:pt x="3897" y="2949"/>
                </a:cubicBezTo>
                <a:cubicBezTo>
                  <a:pt x="3862" y="3040"/>
                  <a:pt x="3835" y="3128"/>
                  <a:pt x="3816" y="3213"/>
                </a:cubicBezTo>
                <a:lnTo>
                  <a:pt x="3816" y="3213"/>
                </a:lnTo>
                <a:cubicBezTo>
                  <a:pt x="3810" y="3223"/>
                  <a:pt x="3805" y="3234"/>
                  <a:pt x="3799" y="3244"/>
                </a:cubicBezTo>
                <a:cubicBezTo>
                  <a:pt x="3599" y="3644"/>
                  <a:pt x="3185" y="3991"/>
                  <a:pt x="2752" y="3991"/>
                </a:cubicBezTo>
                <a:cubicBezTo>
                  <a:pt x="2625" y="3991"/>
                  <a:pt x="2497" y="3961"/>
                  <a:pt x="2372" y="3895"/>
                </a:cubicBezTo>
                <a:cubicBezTo>
                  <a:pt x="1551" y="3476"/>
                  <a:pt x="1498" y="2245"/>
                  <a:pt x="2247" y="1727"/>
                </a:cubicBezTo>
                <a:cubicBezTo>
                  <a:pt x="2413" y="1606"/>
                  <a:pt x="2618" y="1549"/>
                  <a:pt x="2825" y="1549"/>
                </a:cubicBezTo>
                <a:cubicBezTo>
                  <a:pt x="3197" y="1549"/>
                  <a:pt x="3577" y="1734"/>
                  <a:pt x="3755" y="2066"/>
                </a:cubicBezTo>
                <a:cubicBezTo>
                  <a:pt x="3776" y="2116"/>
                  <a:pt x="3817" y="2136"/>
                  <a:pt x="3857" y="2136"/>
                </a:cubicBezTo>
                <a:cubicBezTo>
                  <a:pt x="3933" y="2136"/>
                  <a:pt x="4010" y="2064"/>
                  <a:pt x="3969" y="1977"/>
                </a:cubicBezTo>
                <a:cubicBezTo>
                  <a:pt x="3776" y="1483"/>
                  <a:pt x="3267" y="1197"/>
                  <a:pt x="2753" y="1197"/>
                </a:cubicBezTo>
                <a:cubicBezTo>
                  <a:pt x="2506" y="1197"/>
                  <a:pt x="2257" y="1264"/>
                  <a:pt x="2042" y="1406"/>
                </a:cubicBezTo>
                <a:cubicBezTo>
                  <a:pt x="1712" y="1611"/>
                  <a:pt x="1480" y="1941"/>
                  <a:pt x="1373" y="2307"/>
                </a:cubicBezTo>
                <a:cubicBezTo>
                  <a:pt x="1035" y="3241"/>
                  <a:pt x="1799" y="4344"/>
                  <a:pt x="2727" y="4344"/>
                </a:cubicBezTo>
                <a:cubicBezTo>
                  <a:pt x="2926" y="4344"/>
                  <a:pt x="3131" y="4293"/>
                  <a:pt x="3335" y="4180"/>
                </a:cubicBezTo>
                <a:cubicBezTo>
                  <a:pt x="3522" y="4080"/>
                  <a:pt x="3676" y="3949"/>
                  <a:pt x="3807" y="3799"/>
                </a:cubicBezTo>
                <a:lnTo>
                  <a:pt x="3807" y="3799"/>
                </a:lnTo>
                <a:cubicBezTo>
                  <a:pt x="3916" y="4272"/>
                  <a:pt x="4323" y="4555"/>
                  <a:pt x="4792" y="4555"/>
                </a:cubicBezTo>
                <a:cubicBezTo>
                  <a:pt x="5140" y="4555"/>
                  <a:pt x="5523" y="4398"/>
                  <a:pt x="5842" y="4047"/>
                </a:cubicBezTo>
                <a:cubicBezTo>
                  <a:pt x="7118" y="2601"/>
                  <a:pt x="5566" y="630"/>
                  <a:pt x="4058" y="175"/>
                </a:cubicBezTo>
                <a:cubicBezTo>
                  <a:pt x="3717" y="56"/>
                  <a:pt x="3388" y="1"/>
                  <a:pt x="30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952802" y="4489065"/>
            <a:ext cx="342898" cy="624779"/>
          </a:xfrm>
          <a:custGeom>
            <a:avLst/>
            <a:gdLst/>
            <a:ahLst/>
            <a:cxnLst/>
            <a:rect l="l" t="t" r="r" b="b"/>
            <a:pathLst>
              <a:path w="3899" h="7104" extrusionOk="0">
                <a:moveTo>
                  <a:pt x="2159" y="2563"/>
                </a:moveTo>
                <a:cubicBezTo>
                  <a:pt x="2248" y="2750"/>
                  <a:pt x="2337" y="3089"/>
                  <a:pt x="2445" y="3580"/>
                </a:cubicBezTo>
                <a:cubicBezTo>
                  <a:pt x="2284" y="3678"/>
                  <a:pt x="2114" y="3767"/>
                  <a:pt x="1909" y="3857"/>
                </a:cubicBezTo>
                <a:cubicBezTo>
                  <a:pt x="1713" y="3946"/>
                  <a:pt x="1606" y="3999"/>
                  <a:pt x="1579" y="4008"/>
                </a:cubicBezTo>
                <a:cubicBezTo>
                  <a:pt x="1401" y="3580"/>
                  <a:pt x="1303" y="3232"/>
                  <a:pt x="1276" y="2964"/>
                </a:cubicBezTo>
                <a:cubicBezTo>
                  <a:pt x="1383" y="2902"/>
                  <a:pt x="1526" y="2822"/>
                  <a:pt x="1704" y="2741"/>
                </a:cubicBezTo>
                <a:cubicBezTo>
                  <a:pt x="1891" y="2652"/>
                  <a:pt x="2043" y="2599"/>
                  <a:pt x="2159" y="2563"/>
                </a:cubicBezTo>
                <a:close/>
                <a:moveTo>
                  <a:pt x="1921" y="0"/>
                </a:moveTo>
                <a:cubicBezTo>
                  <a:pt x="1867" y="0"/>
                  <a:pt x="1808" y="18"/>
                  <a:pt x="1749" y="47"/>
                </a:cubicBezTo>
                <a:cubicBezTo>
                  <a:pt x="1677" y="74"/>
                  <a:pt x="1615" y="154"/>
                  <a:pt x="1579" y="261"/>
                </a:cubicBezTo>
                <a:cubicBezTo>
                  <a:pt x="1606" y="404"/>
                  <a:pt x="1677" y="672"/>
                  <a:pt x="1775" y="1055"/>
                </a:cubicBezTo>
                <a:cubicBezTo>
                  <a:pt x="1874" y="1439"/>
                  <a:pt x="1963" y="1805"/>
                  <a:pt x="2016" y="2144"/>
                </a:cubicBezTo>
                <a:cubicBezTo>
                  <a:pt x="1927" y="2206"/>
                  <a:pt x="1775" y="2295"/>
                  <a:pt x="1570" y="2394"/>
                </a:cubicBezTo>
                <a:cubicBezTo>
                  <a:pt x="1356" y="2492"/>
                  <a:pt x="1222" y="2545"/>
                  <a:pt x="1160" y="2563"/>
                </a:cubicBezTo>
                <a:cubicBezTo>
                  <a:pt x="1080" y="2385"/>
                  <a:pt x="981" y="2090"/>
                  <a:pt x="865" y="1689"/>
                </a:cubicBezTo>
                <a:cubicBezTo>
                  <a:pt x="750" y="1296"/>
                  <a:pt x="642" y="1002"/>
                  <a:pt x="553" y="806"/>
                </a:cubicBezTo>
                <a:lnTo>
                  <a:pt x="366" y="690"/>
                </a:lnTo>
                <a:lnTo>
                  <a:pt x="295" y="725"/>
                </a:lnTo>
                <a:cubicBezTo>
                  <a:pt x="187" y="770"/>
                  <a:pt x="134" y="823"/>
                  <a:pt x="116" y="886"/>
                </a:cubicBezTo>
                <a:cubicBezTo>
                  <a:pt x="107" y="957"/>
                  <a:pt x="125" y="1029"/>
                  <a:pt x="161" y="1109"/>
                </a:cubicBezTo>
                <a:lnTo>
                  <a:pt x="223" y="1234"/>
                </a:lnTo>
                <a:cubicBezTo>
                  <a:pt x="348" y="1501"/>
                  <a:pt x="464" y="1858"/>
                  <a:pt x="580" y="2322"/>
                </a:cubicBezTo>
                <a:cubicBezTo>
                  <a:pt x="634" y="2563"/>
                  <a:pt x="678" y="2724"/>
                  <a:pt x="705" y="2822"/>
                </a:cubicBezTo>
                <a:cubicBezTo>
                  <a:pt x="598" y="2875"/>
                  <a:pt x="500" y="2929"/>
                  <a:pt x="402" y="2973"/>
                </a:cubicBezTo>
                <a:lnTo>
                  <a:pt x="98" y="3107"/>
                </a:lnTo>
                <a:lnTo>
                  <a:pt x="0" y="3295"/>
                </a:lnTo>
                <a:lnTo>
                  <a:pt x="18" y="3330"/>
                </a:lnTo>
                <a:cubicBezTo>
                  <a:pt x="54" y="3402"/>
                  <a:pt x="118" y="3437"/>
                  <a:pt x="213" y="3437"/>
                </a:cubicBezTo>
                <a:cubicBezTo>
                  <a:pt x="308" y="3437"/>
                  <a:pt x="433" y="3402"/>
                  <a:pt x="589" y="3330"/>
                </a:cubicBezTo>
                <a:cubicBezTo>
                  <a:pt x="634" y="3312"/>
                  <a:pt x="714" y="3268"/>
                  <a:pt x="830" y="3205"/>
                </a:cubicBezTo>
                <a:cubicBezTo>
                  <a:pt x="973" y="3598"/>
                  <a:pt x="1071" y="3946"/>
                  <a:pt x="1133" y="4240"/>
                </a:cubicBezTo>
                <a:lnTo>
                  <a:pt x="830" y="4374"/>
                </a:lnTo>
                <a:cubicBezTo>
                  <a:pt x="526" y="4517"/>
                  <a:pt x="393" y="4642"/>
                  <a:pt x="446" y="4758"/>
                </a:cubicBezTo>
                <a:cubicBezTo>
                  <a:pt x="486" y="4846"/>
                  <a:pt x="558" y="4892"/>
                  <a:pt x="661" y="4892"/>
                </a:cubicBezTo>
                <a:cubicBezTo>
                  <a:pt x="745" y="4892"/>
                  <a:pt x="849" y="4862"/>
                  <a:pt x="973" y="4802"/>
                </a:cubicBezTo>
                <a:cubicBezTo>
                  <a:pt x="1017" y="4784"/>
                  <a:pt x="1115" y="4731"/>
                  <a:pt x="1249" y="4651"/>
                </a:cubicBezTo>
                <a:cubicBezTo>
                  <a:pt x="1436" y="5641"/>
                  <a:pt x="1668" y="6435"/>
                  <a:pt x="1945" y="7024"/>
                </a:cubicBezTo>
                <a:cubicBezTo>
                  <a:pt x="1972" y="7077"/>
                  <a:pt x="2016" y="7104"/>
                  <a:pt x="2088" y="7104"/>
                </a:cubicBezTo>
                <a:cubicBezTo>
                  <a:pt x="2159" y="7104"/>
                  <a:pt x="2230" y="7086"/>
                  <a:pt x="2302" y="7059"/>
                </a:cubicBezTo>
                <a:cubicBezTo>
                  <a:pt x="2453" y="6979"/>
                  <a:pt x="2453" y="6676"/>
                  <a:pt x="2302" y="6140"/>
                </a:cubicBezTo>
                <a:cubicBezTo>
                  <a:pt x="2230" y="5899"/>
                  <a:pt x="2159" y="5668"/>
                  <a:pt x="2088" y="5445"/>
                </a:cubicBezTo>
                <a:cubicBezTo>
                  <a:pt x="2007" y="5222"/>
                  <a:pt x="1927" y="5007"/>
                  <a:pt x="1856" y="4802"/>
                </a:cubicBezTo>
                <a:cubicBezTo>
                  <a:pt x="1775" y="4588"/>
                  <a:pt x="1731" y="4454"/>
                  <a:pt x="1713" y="4410"/>
                </a:cubicBezTo>
                <a:lnTo>
                  <a:pt x="1954" y="4285"/>
                </a:lnTo>
                <a:cubicBezTo>
                  <a:pt x="2257" y="4142"/>
                  <a:pt x="2489" y="4035"/>
                  <a:pt x="2650" y="3973"/>
                </a:cubicBezTo>
                <a:cubicBezTo>
                  <a:pt x="2748" y="4213"/>
                  <a:pt x="2864" y="4597"/>
                  <a:pt x="2998" y="5141"/>
                </a:cubicBezTo>
                <a:cubicBezTo>
                  <a:pt x="3131" y="5685"/>
                  <a:pt x="3256" y="6096"/>
                  <a:pt x="3381" y="6363"/>
                </a:cubicBezTo>
                <a:cubicBezTo>
                  <a:pt x="3407" y="6416"/>
                  <a:pt x="3453" y="6443"/>
                  <a:pt x="3520" y="6443"/>
                </a:cubicBezTo>
                <a:cubicBezTo>
                  <a:pt x="3589" y="6443"/>
                  <a:pt x="3682" y="6414"/>
                  <a:pt x="3801" y="6354"/>
                </a:cubicBezTo>
                <a:lnTo>
                  <a:pt x="3899" y="6131"/>
                </a:lnTo>
                <a:cubicBezTo>
                  <a:pt x="3729" y="5766"/>
                  <a:pt x="3542" y="5222"/>
                  <a:pt x="3337" y="4490"/>
                </a:cubicBezTo>
                <a:cubicBezTo>
                  <a:pt x="3247" y="4169"/>
                  <a:pt x="3167" y="3910"/>
                  <a:pt x="3105" y="3732"/>
                </a:cubicBezTo>
                <a:lnTo>
                  <a:pt x="3256" y="3669"/>
                </a:lnTo>
                <a:cubicBezTo>
                  <a:pt x="3265" y="3660"/>
                  <a:pt x="3274" y="3660"/>
                  <a:pt x="3283" y="3651"/>
                </a:cubicBezTo>
                <a:cubicBezTo>
                  <a:pt x="3533" y="3535"/>
                  <a:pt x="3631" y="3419"/>
                  <a:pt x="3577" y="3295"/>
                </a:cubicBezTo>
                <a:lnTo>
                  <a:pt x="3569" y="3295"/>
                </a:lnTo>
                <a:cubicBezTo>
                  <a:pt x="3530" y="3213"/>
                  <a:pt x="3463" y="3172"/>
                  <a:pt x="3365" y="3172"/>
                </a:cubicBezTo>
                <a:cubicBezTo>
                  <a:pt x="3283" y="3172"/>
                  <a:pt x="3178" y="3201"/>
                  <a:pt x="3051" y="3259"/>
                </a:cubicBezTo>
                <a:lnTo>
                  <a:pt x="2953" y="3312"/>
                </a:lnTo>
                <a:cubicBezTo>
                  <a:pt x="2784" y="2929"/>
                  <a:pt x="2668" y="2590"/>
                  <a:pt x="2623" y="2304"/>
                </a:cubicBezTo>
                <a:lnTo>
                  <a:pt x="2953" y="2162"/>
                </a:lnTo>
                <a:cubicBezTo>
                  <a:pt x="3033" y="2126"/>
                  <a:pt x="3078" y="2081"/>
                  <a:pt x="3096" y="2019"/>
                </a:cubicBezTo>
                <a:cubicBezTo>
                  <a:pt x="3114" y="1965"/>
                  <a:pt x="3123" y="1894"/>
                  <a:pt x="3114" y="1814"/>
                </a:cubicBezTo>
                <a:lnTo>
                  <a:pt x="2828" y="1742"/>
                </a:lnTo>
                <a:lnTo>
                  <a:pt x="2507" y="1894"/>
                </a:lnTo>
                <a:cubicBezTo>
                  <a:pt x="2427" y="1707"/>
                  <a:pt x="2355" y="1403"/>
                  <a:pt x="2302" y="984"/>
                </a:cubicBezTo>
                <a:cubicBezTo>
                  <a:pt x="2248" y="565"/>
                  <a:pt x="2168" y="261"/>
                  <a:pt x="2079" y="65"/>
                </a:cubicBezTo>
                <a:cubicBezTo>
                  <a:pt x="2061" y="29"/>
                  <a:pt x="2025" y="12"/>
                  <a:pt x="1954" y="3"/>
                </a:cubicBezTo>
                <a:cubicBezTo>
                  <a:pt x="1943" y="1"/>
                  <a:pt x="1932" y="0"/>
                  <a:pt x="1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5"/>
        </a:solidFill>
        <a:effectLst/>
      </p:bgPr>
    </p:bg>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318725" y="262225"/>
            <a:ext cx="8506500" cy="572700"/>
          </a:xfrm>
          <a:prstGeom prst="rect">
            <a:avLst/>
          </a:prstGeom>
        </p:spPr>
        <p:txBody>
          <a:bodyPr spcFirstLastPara="1" wrap="square" lIns="92500" tIns="92500" rIns="92500" bIns="92500" anchor="t" anchorCtr="0">
            <a:noAutofit/>
          </a:bodyPr>
          <a:lstStyle>
            <a:lvl1pPr lvl="0" algn="ctr" rtl="0">
              <a:spcBef>
                <a:spcPts val="0"/>
              </a:spcBef>
              <a:spcAft>
                <a:spcPts val="0"/>
              </a:spcAft>
              <a:buSzPts val="2000"/>
              <a:buNone/>
              <a:defRPr sz="2000">
                <a:solidFill>
                  <a:srgbClr val="000000"/>
                </a:solidFill>
              </a:defRPr>
            </a:lvl1pPr>
            <a:lvl2pPr lvl="1" algn="ctr" rtl="0">
              <a:spcBef>
                <a:spcPts val="0"/>
              </a:spcBef>
              <a:spcAft>
                <a:spcPts val="0"/>
              </a:spcAft>
              <a:buSzPts val="2000"/>
              <a:buNone/>
              <a:defRPr/>
            </a:lvl2pPr>
            <a:lvl3pPr lvl="2" algn="ctr" rtl="0">
              <a:spcBef>
                <a:spcPts val="0"/>
              </a:spcBef>
              <a:spcAft>
                <a:spcPts val="0"/>
              </a:spcAft>
              <a:buSzPts val="2000"/>
              <a:buNone/>
              <a:defRPr/>
            </a:lvl3pPr>
            <a:lvl4pPr lvl="3" algn="ctr" rtl="0">
              <a:spcBef>
                <a:spcPts val="0"/>
              </a:spcBef>
              <a:spcAft>
                <a:spcPts val="0"/>
              </a:spcAft>
              <a:buSzPts val="2000"/>
              <a:buNone/>
              <a:defRPr/>
            </a:lvl4pPr>
            <a:lvl5pPr lvl="4" algn="ctr" rtl="0">
              <a:spcBef>
                <a:spcPts val="0"/>
              </a:spcBef>
              <a:spcAft>
                <a:spcPts val="0"/>
              </a:spcAft>
              <a:buSzPts val="2000"/>
              <a:buNone/>
              <a:defRPr/>
            </a:lvl5pPr>
            <a:lvl6pPr lvl="5" algn="ctr" rtl="0">
              <a:spcBef>
                <a:spcPts val="0"/>
              </a:spcBef>
              <a:spcAft>
                <a:spcPts val="0"/>
              </a:spcAft>
              <a:buSzPts val="2000"/>
              <a:buNone/>
              <a:defRPr/>
            </a:lvl6pPr>
            <a:lvl7pPr lvl="6" algn="ctr" rtl="0">
              <a:spcBef>
                <a:spcPts val="0"/>
              </a:spcBef>
              <a:spcAft>
                <a:spcPts val="0"/>
              </a:spcAft>
              <a:buSzPts val="2000"/>
              <a:buNone/>
              <a:defRPr/>
            </a:lvl7pPr>
            <a:lvl8pPr lvl="7" algn="ctr" rtl="0">
              <a:spcBef>
                <a:spcPts val="0"/>
              </a:spcBef>
              <a:spcAft>
                <a:spcPts val="0"/>
              </a:spcAft>
              <a:buSzPts val="2000"/>
              <a:buNone/>
              <a:defRPr/>
            </a:lvl8pPr>
            <a:lvl9pPr lvl="8" algn="ctr" rtl="0">
              <a:spcBef>
                <a:spcPts val="0"/>
              </a:spcBef>
              <a:spcAft>
                <a:spcPts val="0"/>
              </a:spcAft>
              <a:buSzPts val="2000"/>
              <a:buNone/>
              <a:defRPr/>
            </a:lvl9pPr>
          </a:lstStyle>
          <a:p>
            <a:endParaRPr/>
          </a:p>
        </p:txBody>
      </p:sp>
      <p:grpSp>
        <p:nvGrpSpPr>
          <p:cNvPr id="46" name="Google Shape;46;p6"/>
          <p:cNvGrpSpPr/>
          <p:nvPr/>
        </p:nvGrpSpPr>
        <p:grpSpPr>
          <a:xfrm>
            <a:off x="8732453" y="51463"/>
            <a:ext cx="411292" cy="428675"/>
            <a:chOff x="8882429" y="337223"/>
            <a:chExt cx="277900" cy="289645"/>
          </a:xfrm>
        </p:grpSpPr>
        <p:sp>
          <p:nvSpPr>
            <p:cNvPr id="47" name="Google Shape;47;p6"/>
            <p:cNvSpPr/>
            <p:nvPr/>
          </p:nvSpPr>
          <p:spPr>
            <a:xfrm>
              <a:off x="8882429" y="337223"/>
              <a:ext cx="277900" cy="289645"/>
            </a:xfrm>
            <a:custGeom>
              <a:avLst/>
              <a:gdLst/>
              <a:ahLst/>
              <a:cxnLst/>
              <a:rect l="l" t="t" r="r" b="b"/>
              <a:pathLst>
                <a:path w="2579" h="2688" extrusionOk="0">
                  <a:moveTo>
                    <a:pt x="548" y="97"/>
                  </a:moveTo>
                  <a:cubicBezTo>
                    <a:pt x="578" y="97"/>
                    <a:pt x="610" y="101"/>
                    <a:pt x="642" y="109"/>
                  </a:cubicBezTo>
                  <a:cubicBezTo>
                    <a:pt x="687" y="127"/>
                    <a:pt x="732" y="145"/>
                    <a:pt x="767" y="163"/>
                  </a:cubicBezTo>
                  <a:cubicBezTo>
                    <a:pt x="946" y="270"/>
                    <a:pt x="1053" y="484"/>
                    <a:pt x="1079" y="671"/>
                  </a:cubicBezTo>
                  <a:cubicBezTo>
                    <a:pt x="1124" y="930"/>
                    <a:pt x="1071" y="1206"/>
                    <a:pt x="1017" y="1447"/>
                  </a:cubicBezTo>
                  <a:cubicBezTo>
                    <a:pt x="1008" y="1474"/>
                    <a:pt x="1017" y="1492"/>
                    <a:pt x="1044" y="1501"/>
                  </a:cubicBezTo>
                  <a:cubicBezTo>
                    <a:pt x="1051" y="1507"/>
                    <a:pt x="1059" y="1510"/>
                    <a:pt x="1067" y="1510"/>
                  </a:cubicBezTo>
                  <a:cubicBezTo>
                    <a:pt x="1079" y="1510"/>
                    <a:pt x="1092" y="1503"/>
                    <a:pt x="1097" y="1492"/>
                  </a:cubicBezTo>
                  <a:cubicBezTo>
                    <a:pt x="1294" y="1269"/>
                    <a:pt x="1543" y="1090"/>
                    <a:pt x="1811" y="974"/>
                  </a:cubicBezTo>
                  <a:cubicBezTo>
                    <a:pt x="1865" y="953"/>
                    <a:pt x="1999" y="902"/>
                    <a:pt x="2132" y="902"/>
                  </a:cubicBezTo>
                  <a:cubicBezTo>
                    <a:pt x="2221" y="902"/>
                    <a:pt x="2309" y="925"/>
                    <a:pt x="2373" y="992"/>
                  </a:cubicBezTo>
                  <a:cubicBezTo>
                    <a:pt x="2453" y="1072"/>
                    <a:pt x="2480" y="1206"/>
                    <a:pt x="2444" y="1340"/>
                  </a:cubicBezTo>
                  <a:cubicBezTo>
                    <a:pt x="2409" y="1474"/>
                    <a:pt x="2319" y="1581"/>
                    <a:pt x="2239" y="1670"/>
                  </a:cubicBezTo>
                  <a:cubicBezTo>
                    <a:pt x="1802" y="2179"/>
                    <a:pt x="1169" y="2509"/>
                    <a:pt x="509" y="2580"/>
                  </a:cubicBezTo>
                  <a:cubicBezTo>
                    <a:pt x="384" y="2321"/>
                    <a:pt x="321" y="2018"/>
                    <a:pt x="259" y="1733"/>
                  </a:cubicBezTo>
                  <a:cubicBezTo>
                    <a:pt x="241" y="1679"/>
                    <a:pt x="232" y="1634"/>
                    <a:pt x="223" y="1581"/>
                  </a:cubicBezTo>
                  <a:cubicBezTo>
                    <a:pt x="98" y="1055"/>
                    <a:pt x="116" y="635"/>
                    <a:pt x="277" y="314"/>
                  </a:cubicBezTo>
                  <a:cubicBezTo>
                    <a:pt x="330" y="207"/>
                    <a:pt x="384" y="145"/>
                    <a:pt x="446" y="118"/>
                  </a:cubicBezTo>
                  <a:cubicBezTo>
                    <a:pt x="476" y="103"/>
                    <a:pt x="510" y="97"/>
                    <a:pt x="548" y="97"/>
                  </a:cubicBezTo>
                  <a:close/>
                  <a:moveTo>
                    <a:pt x="536" y="1"/>
                  </a:moveTo>
                  <a:cubicBezTo>
                    <a:pt x="493" y="1"/>
                    <a:pt x="447" y="8"/>
                    <a:pt x="401" y="29"/>
                  </a:cubicBezTo>
                  <a:cubicBezTo>
                    <a:pt x="294" y="82"/>
                    <a:pt x="232" y="189"/>
                    <a:pt x="187" y="270"/>
                  </a:cubicBezTo>
                  <a:cubicBezTo>
                    <a:pt x="18" y="618"/>
                    <a:pt x="0" y="1055"/>
                    <a:pt x="125" y="1608"/>
                  </a:cubicBezTo>
                  <a:cubicBezTo>
                    <a:pt x="134" y="1652"/>
                    <a:pt x="152" y="1706"/>
                    <a:pt x="161" y="1750"/>
                  </a:cubicBezTo>
                  <a:cubicBezTo>
                    <a:pt x="232" y="2063"/>
                    <a:pt x="294" y="2375"/>
                    <a:pt x="428" y="2651"/>
                  </a:cubicBezTo>
                  <a:cubicBezTo>
                    <a:pt x="437" y="2660"/>
                    <a:pt x="437" y="2669"/>
                    <a:pt x="446" y="2678"/>
                  </a:cubicBezTo>
                  <a:cubicBezTo>
                    <a:pt x="455" y="2678"/>
                    <a:pt x="464" y="2687"/>
                    <a:pt x="482" y="2687"/>
                  </a:cubicBezTo>
                  <a:cubicBezTo>
                    <a:pt x="1178" y="2616"/>
                    <a:pt x="1847" y="2268"/>
                    <a:pt x="2311" y="1742"/>
                  </a:cubicBezTo>
                  <a:cubicBezTo>
                    <a:pt x="2391" y="1643"/>
                    <a:pt x="2498" y="1519"/>
                    <a:pt x="2534" y="1367"/>
                  </a:cubicBezTo>
                  <a:cubicBezTo>
                    <a:pt x="2578" y="1197"/>
                    <a:pt x="2543" y="1028"/>
                    <a:pt x="2444" y="921"/>
                  </a:cubicBezTo>
                  <a:cubicBezTo>
                    <a:pt x="2356" y="833"/>
                    <a:pt x="2245" y="804"/>
                    <a:pt x="2136" y="804"/>
                  </a:cubicBezTo>
                  <a:cubicBezTo>
                    <a:pt x="1992" y="804"/>
                    <a:pt x="1852" y="855"/>
                    <a:pt x="1775" y="885"/>
                  </a:cubicBezTo>
                  <a:cubicBezTo>
                    <a:pt x="1543" y="983"/>
                    <a:pt x="1329" y="1126"/>
                    <a:pt x="1142" y="1304"/>
                  </a:cubicBezTo>
                  <a:cubicBezTo>
                    <a:pt x="1187" y="1099"/>
                    <a:pt x="1213" y="876"/>
                    <a:pt x="1178" y="653"/>
                  </a:cubicBezTo>
                  <a:cubicBezTo>
                    <a:pt x="1124" y="341"/>
                    <a:pt x="928" y="91"/>
                    <a:pt x="669" y="20"/>
                  </a:cubicBezTo>
                  <a:cubicBezTo>
                    <a:pt x="631" y="10"/>
                    <a:pt x="585" y="1"/>
                    <a:pt x="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a:off x="8898750" y="345464"/>
              <a:ext cx="245250" cy="273159"/>
            </a:xfrm>
            <a:custGeom>
              <a:avLst/>
              <a:gdLst/>
              <a:ahLst/>
              <a:cxnLst/>
              <a:rect l="l" t="t" r="r" b="b"/>
              <a:pathLst>
                <a:path w="2276" h="2535" extrusionOk="0">
                  <a:moveTo>
                    <a:pt x="384" y="185"/>
                  </a:moveTo>
                  <a:cubicBezTo>
                    <a:pt x="393" y="212"/>
                    <a:pt x="402" y="230"/>
                    <a:pt x="402" y="257"/>
                  </a:cubicBezTo>
                  <a:cubicBezTo>
                    <a:pt x="402" y="275"/>
                    <a:pt x="402" y="301"/>
                    <a:pt x="402" y="328"/>
                  </a:cubicBezTo>
                  <a:cubicBezTo>
                    <a:pt x="393" y="310"/>
                    <a:pt x="384" y="301"/>
                    <a:pt x="384" y="284"/>
                  </a:cubicBezTo>
                  <a:cubicBezTo>
                    <a:pt x="375" y="275"/>
                    <a:pt x="366" y="275"/>
                    <a:pt x="366" y="266"/>
                  </a:cubicBezTo>
                  <a:cubicBezTo>
                    <a:pt x="358" y="266"/>
                    <a:pt x="358" y="266"/>
                    <a:pt x="349" y="257"/>
                  </a:cubicBezTo>
                  <a:cubicBezTo>
                    <a:pt x="340" y="257"/>
                    <a:pt x="322" y="257"/>
                    <a:pt x="313" y="266"/>
                  </a:cubicBezTo>
                  <a:cubicBezTo>
                    <a:pt x="313" y="257"/>
                    <a:pt x="322" y="257"/>
                    <a:pt x="322" y="248"/>
                  </a:cubicBezTo>
                  <a:cubicBezTo>
                    <a:pt x="340" y="221"/>
                    <a:pt x="366" y="203"/>
                    <a:pt x="384" y="185"/>
                  </a:cubicBezTo>
                  <a:close/>
                  <a:moveTo>
                    <a:pt x="322" y="391"/>
                  </a:moveTo>
                  <a:cubicBezTo>
                    <a:pt x="331" y="426"/>
                    <a:pt x="340" y="471"/>
                    <a:pt x="340" y="516"/>
                  </a:cubicBezTo>
                  <a:lnTo>
                    <a:pt x="331" y="516"/>
                  </a:lnTo>
                  <a:cubicBezTo>
                    <a:pt x="313" y="489"/>
                    <a:pt x="304" y="462"/>
                    <a:pt x="295" y="426"/>
                  </a:cubicBezTo>
                  <a:cubicBezTo>
                    <a:pt x="304" y="408"/>
                    <a:pt x="313" y="400"/>
                    <a:pt x="322" y="391"/>
                  </a:cubicBezTo>
                  <a:close/>
                  <a:moveTo>
                    <a:pt x="286" y="605"/>
                  </a:moveTo>
                  <a:cubicBezTo>
                    <a:pt x="295" y="614"/>
                    <a:pt x="295" y="614"/>
                    <a:pt x="304" y="614"/>
                  </a:cubicBezTo>
                  <a:cubicBezTo>
                    <a:pt x="295" y="614"/>
                    <a:pt x="295" y="623"/>
                    <a:pt x="286" y="623"/>
                  </a:cubicBezTo>
                  <a:lnTo>
                    <a:pt x="286" y="605"/>
                  </a:lnTo>
                  <a:close/>
                  <a:moveTo>
                    <a:pt x="166" y="356"/>
                  </a:moveTo>
                  <a:lnTo>
                    <a:pt x="166" y="356"/>
                  </a:lnTo>
                  <a:cubicBezTo>
                    <a:pt x="161" y="373"/>
                    <a:pt x="160" y="394"/>
                    <a:pt x="152" y="408"/>
                  </a:cubicBezTo>
                  <a:cubicBezTo>
                    <a:pt x="143" y="453"/>
                    <a:pt x="143" y="489"/>
                    <a:pt x="143" y="533"/>
                  </a:cubicBezTo>
                  <a:cubicBezTo>
                    <a:pt x="134" y="542"/>
                    <a:pt x="134" y="551"/>
                    <a:pt x="134" y="560"/>
                  </a:cubicBezTo>
                  <a:cubicBezTo>
                    <a:pt x="126" y="587"/>
                    <a:pt x="117" y="623"/>
                    <a:pt x="108" y="658"/>
                  </a:cubicBezTo>
                  <a:cubicBezTo>
                    <a:pt x="108" y="547"/>
                    <a:pt x="133" y="443"/>
                    <a:pt x="166" y="356"/>
                  </a:cubicBezTo>
                  <a:close/>
                  <a:moveTo>
                    <a:pt x="527" y="417"/>
                  </a:moveTo>
                  <a:cubicBezTo>
                    <a:pt x="518" y="516"/>
                    <a:pt x="518" y="614"/>
                    <a:pt x="509" y="712"/>
                  </a:cubicBezTo>
                  <a:cubicBezTo>
                    <a:pt x="509" y="703"/>
                    <a:pt x="509" y="694"/>
                    <a:pt x="509" y="685"/>
                  </a:cubicBezTo>
                  <a:cubicBezTo>
                    <a:pt x="509" y="587"/>
                    <a:pt x="509" y="498"/>
                    <a:pt x="527" y="417"/>
                  </a:cubicBezTo>
                  <a:close/>
                  <a:moveTo>
                    <a:pt x="170" y="792"/>
                  </a:moveTo>
                  <a:cubicBezTo>
                    <a:pt x="179" y="801"/>
                    <a:pt x="179" y="801"/>
                    <a:pt x="188" y="810"/>
                  </a:cubicBezTo>
                  <a:lnTo>
                    <a:pt x="188" y="828"/>
                  </a:lnTo>
                  <a:cubicBezTo>
                    <a:pt x="170" y="890"/>
                    <a:pt x="161" y="953"/>
                    <a:pt x="143" y="1015"/>
                  </a:cubicBezTo>
                  <a:cubicBezTo>
                    <a:pt x="143" y="1015"/>
                    <a:pt x="143" y="1006"/>
                    <a:pt x="143" y="1006"/>
                  </a:cubicBezTo>
                  <a:cubicBezTo>
                    <a:pt x="143" y="935"/>
                    <a:pt x="161" y="863"/>
                    <a:pt x="170" y="792"/>
                  </a:cubicBezTo>
                  <a:close/>
                  <a:moveTo>
                    <a:pt x="295" y="828"/>
                  </a:moveTo>
                  <a:cubicBezTo>
                    <a:pt x="295" y="899"/>
                    <a:pt x="286" y="962"/>
                    <a:pt x="286" y="1024"/>
                  </a:cubicBezTo>
                  <a:lnTo>
                    <a:pt x="286" y="837"/>
                  </a:lnTo>
                  <a:cubicBezTo>
                    <a:pt x="286" y="837"/>
                    <a:pt x="295" y="837"/>
                    <a:pt x="295" y="828"/>
                  </a:cubicBezTo>
                  <a:close/>
                  <a:moveTo>
                    <a:pt x="697" y="507"/>
                  </a:moveTo>
                  <a:cubicBezTo>
                    <a:pt x="697" y="524"/>
                    <a:pt x="705" y="551"/>
                    <a:pt x="705" y="569"/>
                  </a:cubicBezTo>
                  <a:cubicBezTo>
                    <a:pt x="697" y="578"/>
                    <a:pt x="697" y="587"/>
                    <a:pt x="697" y="596"/>
                  </a:cubicBezTo>
                  <a:cubicBezTo>
                    <a:pt x="670" y="739"/>
                    <a:pt x="652" y="890"/>
                    <a:pt x="652" y="1033"/>
                  </a:cubicBezTo>
                  <a:cubicBezTo>
                    <a:pt x="652" y="1042"/>
                    <a:pt x="652" y="1042"/>
                    <a:pt x="652" y="1042"/>
                  </a:cubicBezTo>
                  <a:cubicBezTo>
                    <a:pt x="643" y="881"/>
                    <a:pt x="661" y="721"/>
                    <a:pt x="688" y="560"/>
                  </a:cubicBezTo>
                  <a:cubicBezTo>
                    <a:pt x="688" y="542"/>
                    <a:pt x="697" y="524"/>
                    <a:pt x="697" y="507"/>
                  </a:cubicBezTo>
                  <a:close/>
                  <a:moveTo>
                    <a:pt x="768" y="988"/>
                  </a:moveTo>
                  <a:cubicBezTo>
                    <a:pt x="768" y="1006"/>
                    <a:pt x="759" y="1024"/>
                    <a:pt x="759" y="1042"/>
                  </a:cubicBezTo>
                  <a:cubicBezTo>
                    <a:pt x="759" y="1042"/>
                    <a:pt x="759" y="1033"/>
                    <a:pt x="759" y="1033"/>
                  </a:cubicBezTo>
                  <a:cubicBezTo>
                    <a:pt x="759" y="1033"/>
                    <a:pt x="759" y="1033"/>
                    <a:pt x="759" y="1024"/>
                  </a:cubicBezTo>
                  <a:cubicBezTo>
                    <a:pt x="759" y="1015"/>
                    <a:pt x="768" y="997"/>
                    <a:pt x="768" y="988"/>
                  </a:cubicBezTo>
                  <a:close/>
                  <a:moveTo>
                    <a:pt x="741" y="1310"/>
                  </a:moveTo>
                  <a:cubicBezTo>
                    <a:pt x="741" y="1319"/>
                    <a:pt x="741" y="1336"/>
                    <a:pt x="732" y="1345"/>
                  </a:cubicBezTo>
                  <a:cubicBezTo>
                    <a:pt x="741" y="1328"/>
                    <a:pt x="741" y="1319"/>
                    <a:pt x="741" y="1310"/>
                  </a:cubicBezTo>
                  <a:close/>
                  <a:moveTo>
                    <a:pt x="1294" y="1318"/>
                  </a:moveTo>
                  <a:lnTo>
                    <a:pt x="1250" y="1791"/>
                  </a:lnTo>
                  <a:cubicBezTo>
                    <a:pt x="1250" y="1791"/>
                    <a:pt x="1250" y="1782"/>
                    <a:pt x="1250" y="1782"/>
                  </a:cubicBezTo>
                  <a:cubicBezTo>
                    <a:pt x="1259" y="1631"/>
                    <a:pt x="1276" y="1470"/>
                    <a:pt x="1294" y="1318"/>
                  </a:cubicBezTo>
                  <a:close/>
                  <a:moveTo>
                    <a:pt x="634" y="1443"/>
                  </a:moveTo>
                  <a:cubicBezTo>
                    <a:pt x="625" y="1604"/>
                    <a:pt x="616" y="1756"/>
                    <a:pt x="607" y="1916"/>
                  </a:cubicBezTo>
                  <a:cubicBezTo>
                    <a:pt x="607" y="1836"/>
                    <a:pt x="607" y="1764"/>
                    <a:pt x="598" y="1684"/>
                  </a:cubicBezTo>
                  <a:lnTo>
                    <a:pt x="634" y="1443"/>
                  </a:lnTo>
                  <a:close/>
                  <a:moveTo>
                    <a:pt x="456" y="1720"/>
                  </a:moveTo>
                  <a:cubicBezTo>
                    <a:pt x="456" y="1782"/>
                    <a:pt x="465" y="1854"/>
                    <a:pt x="465" y="1925"/>
                  </a:cubicBezTo>
                  <a:lnTo>
                    <a:pt x="456" y="1987"/>
                  </a:lnTo>
                  <a:cubicBezTo>
                    <a:pt x="456" y="1979"/>
                    <a:pt x="456" y="1970"/>
                    <a:pt x="456" y="1961"/>
                  </a:cubicBezTo>
                  <a:cubicBezTo>
                    <a:pt x="456" y="1880"/>
                    <a:pt x="456" y="1800"/>
                    <a:pt x="456" y="1720"/>
                  </a:cubicBezTo>
                  <a:close/>
                  <a:moveTo>
                    <a:pt x="304" y="1925"/>
                  </a:moveTo>
                  <a:cubicBezTo>
                    <a:pt x="304" y="1970"/>
                    <a:pt x="304" y="2005"/>
                    <a:pt x="304" y="2041"/>
                  </a:cubicBezTo>
                  <a:cubicBezTo>
                    <a:pt x="304" y="2023"/>
                    <a:pt x="295" y="2014"/>
                    <a:pt x="295" y="1996"/>
                  </a:cubicBezTo>
                  <a:cubicBezTo>
                    <a:pt x="286" y="1979"/>
                    <a:pt x="286" y="1952"/>
                    <a:pt x="286" y="1934"/>
                  </a:cubicBezTo>
                  <a:lnTo>
                    <a:pt x="304" y="1925"/>
                  </a:lnTo>
                  <a:close/>
                  <a:moveTo>
                    <a:pt x="902" y="1238"/>
                  </a:moveTo>
                  <a:lnTo>
                    <a:pt x="902" y="1238"/>
                  </a:lnTo>
                  <a:cubicBezTo>
                    <a:pt x="875" y="1538"/>
                    <a:pt x="849" y="1838"/>
                    <a:pt x="831" y="2138"/>
                  </a:cubicBezTo>
                  <a:lnTo>
                    <a:pt x="831" y="2138"/>
                  </a:lnTo>
                  <a:cubicBezTo>
                    <a:pt x="840" y="1859"/>
                    <a:pt x="857" y="1580"/>
                    <a:pt x="875" y="1301"/>
                  </a:cubicBezTo>
                  <a:cubicBezTo>
                    <a:pt x="884" y="1283"/>
                    <a:pt x="893" y="1265"/>
                    <a:pt x="902" y="1238"/>
                  </a:cubicBezTo>
                  <a:close/>
                  <a:moveTo>
                    <a:pt x="982" y="1934"/>
                  </a:moveTo>
                  <a:lnTo>
                    <a:pt x="982" y="1943"/>
                  </a:lnTo>
                  <a:cubicBezTo>
                    <a:pt x="982" y="2023"/>
                    <a:pt x="973" y="2095"/>
                    <a:pt x="973" y="2175"/>
                  </a:cubicBezTo>
                  <a:cubicBezTo>
                    <a:pt x="973" y="2175"/>
                    <a:pt x="964" y="2175"/>
                    <a:pt x="964" y="2184"/>
                  </a:cubicBezTo>
                  <a:cubicBezTo>
                    <a:pt x="964" y="2103"/>
                    <a:pt x="973" y="2014"/>
                    <a:pt x="982" y="1934"/>
                  </a:cubicBezTo>
                  <a:close/>
                  <a:moveTo>
                    <a:pt x="322" y="2300"/>
                  </a:moveTo>
                  <a:cubicBezTo>
                    <a:pt x="331" y="2300"/>
                    <a:pt x="331" y="2309"/>
                    <a:pt x="331" y="2309"/>
                  </a:cubicBezTo>
                  <a:cubicBezTo>
                    <a:pt x="331" y="2318"/>
                    <a:pt x="331" y="2318"/>
                    <a:pt x="331" y="2326"/>
                  </a:cubicBezTo>
                  <a:cubicBezTo>
                    <a:pt x="331" y="2318"/>
                    <a:pt x="331" y="2309"/>
                    <a:pt x="322" y="2300"/>
                  </a:cubicBezTo>
                  <a:close/>
                  <a:moveTo>
                    <a:pt x="423" y="0"/>
                  </a:moveTo>
                  <a:cubicBezTo>
                    <a:pt x="400" y="0"/>
                    <a:pt x="378" y="2"/>
                    <a:pt x="358" y="7"/>
                  </a:cubicBezTo>
                  <a:cubicBezTo>
                    <a:pt x="277" y="34"/>
                    <a:pt x="206" y="87"/>
                    <a:pt x="143" y="177"/>
                  </a:cubicBezTo>
                  <a:cubicBezTo>
                    <a:pt x="54" y="310"/>
                    <a:pt x="10" y="471"/>
                    <a:pt x="1" y="676"/>
                  </a:cubicBezTo>
                  <a:cubicBezTo>
                    <a:pt x="1" y="801"/>
                    <a:pt x="10" y="926"/>
                    <a:pt x="19" y="1042"/>
                  </a:cubicBezTo>
                  <a:cubicBezTo>
                    <a:pt x="27" y="1086"/>
                    <a:pt x="27" y="1131"/>
                    <a:pt x="36" y="1176"/>
                  </a:cubicBezTo>
                  <a:cubicBezTo>
                    <a:pt x="36" y="1211"/>
                    <a:pt x="36" y="1247"/>
                    <a:pt x="36" y="1292"/>
                  </a:cubicBezTo>
                  <a:cubicBezTo>
                    <a:pt x="45" y="1408"/>
                    <a:pt x="54" y="1532"/>
                    <a:pt x="81" y="1657"/>
                  </a:cubicBezTo>
                  <a:cubicBezTo>
                    <a:pt x="99" y="1782"/>
                    <a:pt x="143" y="1907"/>
                    <a:pt x="197" y="2023"/>
                  </a:cubicBezTo>
                  <a:cubicBezTo>
                    <a:pt x="197" y="2086"/>
                    <a:pt x="206" y="2148"/>
                    <a:pt x="215" y="2219"/>
                  </a:cubicBezTo>
                  <a:cubicBezTo>
                    <a:pt x="224" y="2300"/>
                    <a:pt x="242" y="2398"/>
                    <a:pt x="286" y="2478"/>
                  </a:cubicBezTo>
                  <a:cubicBezTo>
                    <a:pt x="295" y="2487"/>
                    <a:pt x="304" y="2496"/>
                    <a:pt x="313" y="2505"/>
                  </a:cubicBezTo>
                  <a:lnTo>
                    <a:pt x="331" y="2505"/>
                  </a:lnTo>
                  <a:cubicBezTo>
                    <a:pt x="336" y="2508"/>
                    <a:pt x="341" y="2509"/>
                    <a:pt x="346" y="2509"/>
                  </a:cubicBezTo>
                  <a:cubicBezTo>
                    <a:pt x="358" y="2509"/>
                    <a:pt x="369" y="2502"/>
                    <a:pt x="375" y="2496"/>
                  </a:cubicBezTo>
                  <a:cubicBezTo>
                    <a:pt x="384" y="2487"/>
                    <a:pt x="393" y="2469"/>
                    <a:pt x="393" y="2451"/>
                  </a:cubicBezTo>
                  <a:lnTo>
                    <a:pt x="411" y="2451"/>
                  </a:lnTo>
                  <a:cubicBezTo>
                    <a:pt x="417" y="2458"/>
                    <a:pt x="428" y="2464"/>
                    <a:pt x="440" y="2464"/>
                  </a:cubicBezTo>
                  <a:cubicBezTo>
                    <a:pt x="445" y="2464"/>
                    <a:pt x="450" y="2463"/>
                    <a:pt x="456" y="2460"/>
                  </a:cubicBezTo>
                  <a:cubicBezTo>
                    <a:pt x="456" y="2469"/>
                    <a:pt x="456" y="2469"/>
                    <a:pt x="465" y="2478"/>
                  </a:cubicBezTo>
                  <a:cubicBezTo>
                    <a:pt x="465" y="2505"/>
                    <a:pt x="473" y="2514"/>
                    <a:pt x="491" y="2523"/>
                  </a:cubicBezTo>
                  <a:cubicBezTo>
                    <a:pt x="491" y="2532"/>
                    <a:pt x="500" y="2532"/>
                    <a:pt x="509" y="2532"/>
                  </a:cubicBezTo>
                  <a:cubicBezTo>
                    <a:pt x="512" y="2533"/>
                    <a:pt x="516" y="2534"/>
                    <a:pt x="520" y="2534"/>
                  </a:cubicBezTo>
                  <a:cubicBezTo>
                    <a:pt x="536" y="2534"/>
                    <a:pt x="555" y="2519"/>
                    <a:pt x="563" y="2505"/>
                  </a:cubicBezTo>
                  <a:cubicBezTo>
                    <a:pt x="572" y="2487"/>
                    <a:pt x="572" y="2460"/>
                    <a:pt x="554" y="2451"/>
                  </a:cubicBezTo>
                  <a:cubicBezTo>
                    <a:pt x="554" y="2442"/>
                    <a:pt x="554" y="2434"/>
                    <a:pt x="554" y="2425"/>
                  </a:cubicBezTo>
                  <a:cubicBezTo>
                    <a:pt x="563" y="2425"/>
                    <a:pt x="572" y="2434"/>
                    <a:pt x="581" y="2434"/>
                  </a:cubicBezTo>
                  <a:cubicBezTo>
                    <a:pt x="581" y="2434"/>
                    <a:pt x="589" y="2425"/>
                    <a:pt x="589" y="2425"/>
                  </a:cubicBezTo>
                  <a:cubicBezTo>
                    <a:pt x="589" y="2425"/>
                    <a:pt x="589" y="2425"/>
                    <a:pt x="589" y="2434"/>
                  </a:cubicBezTo>
                  <a:cubicBezTo>
                    <a:pt x="598" y="2442"/>
                    <a:pt x="607" y="2451"/>
                    <a:pt x="616" y="2451"/>
                  </a:cubicBezTo>
                  <a:cubicBezTo>
                    <a:pt x="623" y="2458"/>
                    <a:pt x="629" y="2464"/>
                    <a:pt x="638" y="2464"/>
                  </a:cubicBezTo>
                  <a:cubicBezTo>
                    <a:pt x="642" y="2464"/>
                    <a:pt x="647" y="2463"/>
                    <a:pt x="652" y="2460"/>
                  </a:cubicBezTo>
                  <a:cubicBezTo>
                    <a:pt x="661" y="2460"/>
                    <a:pt x="670" y="2451"/>
                    <a:pt x="679" y="2451"/>
                  </a:cubicBezTo>
                  <a:lnTo>
                    <a:pt x="697" y="2451"/>
                  </a:lnTo>
                  <a:cubicBezTo>
                    <a:pt x="723" y="2451"/>
                    <a:pt x="750" y="2434"/>
                    <a:pt x="750" y="2407"/>
                  </a:cubicBezTo>
                  <a:lnTo>
                    <a:pt x="750" y="2389"/>
                  </a:lnTo>
                  <a:cubicBezTo>
                    <a:pt x="759" y="2398"/>
                    <a:pt x="759" y="2398"/>
                    <a:pt x="768" y="2398"/>
                  </a:cubicBezTo>
                  <a:cubicBezTo>
                    <a:pt x="786" y="2398"/>
                    <a:pt x="804" y="2389"/>
                    <a:pt x="812" y="2371"/>
                  </a:cubicBezTo>
                  <a:cubicBezTo>
                    <a:pt x="812" y="2389"/>
                    <a:pt x="821" y="2407"/>
                    <a:pt x="830" y="2416"/>
                  </a:cubicBezTo>
                  <a:cubicBezTo>
                    <a:pt x="839" y="2416"/>
                    <a:pt x="839" y="2416"/>
                    <a:pt x="839" y="2425"/>
                  </a:cubicBezTo>
                  <a:cubicBezTo>
                    <a:pt x="845" y="2425"/>
                    <a:pt x="855" y="2429"/>
                    <a:pt x="866" y="2429"/>
                  </a:cubicBezTo>
                  <a:cubicBezTo>
                    <a:pt x="872" y="2429"/>
                    <a:pt x="878" y="2428"/>
                    <a:pt x="884" y="2425"/>
                  </a:cubicBezTo>
                  <a:cubicBezTo>
                    <a:pt x="911" y="2425"/>
                    <a:pt x="920" y="2398"/>
                    <a:pt x="920" y="2371"/>
                  </a:cubicBezTo>
                  <a:cubicBezTo>
                    <a:pt x="920" y="2362"/>
                    <a:pt x="920" y="2362"/>
                    <a:pt x="911" y="2362"/>
                  </a:cubicBezTo>
                  <a:cubicBezTo>
                    <a:pt x="937" y="2353"/>
                    <a:pt x="955" y="2335"/>
                    <a:pt x="955" y="2318"/>
                  </a:cubicBezTo>
                  <a:cubicBezTo>
                    <a:pt x="955" y="2300"/>
                    <a:pt x="955" y="2282"/>
                    <a:pt x="955" y="2264"/>
                  </a:cubicBezTo>
                  <a:lnTo>
                    <a:pt x="964" y="2264"/>
                  </a:lnTo>
                  <a:lnTo>
                    <a:pt x="1000" y="2282"/>
                  </a:lnTo>
                  <a:cubicBezTo>
                    <a:pt x="1004" y="2286"/>
                    <a:pt x="1011" y="2289"/>
                    <a:pt x="1019" y="2289"/>
                  </a:cubicBezTo>
                  <a:cubicBezTo>
                    <a:pt x="1027" y="2289"/>
                    <a:pt x="1036" y="2286"/>
                    <a:pt x="1044" y="2282"/>
                  </a:cubicBezTo>
                  <a:cubicBezTo>
                    <a:pt x="1053" y="2282"/>
                    <a:pt x="1053" y="2273"/>
                    <a:pt x="1062" y="2264"/>
                  </a:cubicBezTo>
                  <a:cubicBezTo>
                    <a:pt x="1071" y="2273"/>
                    <a:pt x="1080" y="2273"/>
                    <a:pt x="1098" y="2273"/>
                  </a:cubicBezTo>
                  <a:cubicBezTo>
                    <a:pt x="1098" y="2291"/>
                    <a:pt x="1107" y="2300"/>
                    <a:pt x="1116" y="2309"/>
                  </a:cubicBezTo>
                  <a:cubicBezTo>
                    <a:pt x="1125" y="2318"/>
                    <a:pt x="1134" y="2318"/>
                    <a:pt x="1143" y="2318"/>
                  </a:cubicBezTo>
                  <a:cubicBezTo>
                    <a:pt x="1169" y="2318"/>
                    <a:pt x="1196" y="2300"/>
                    <a:pt x="1196" y="2273"/>
                  </a:cubicBezTo>
                  <a:lnTo>
                    <a:pt x="1196" y="2193"/>
                  </a:lnTo>
                  <a:cubicBezTo>
                    <a:pt x="1205" y="2210"/>
                    <a:pt x="1223" y="2219"/>
                    <a:pt x="1241" y="2228"/>
                  </a:cubicBezTo>
                  <a:cubicBezTo>
                    <a:pt x="1245" y="2233"/>
                    <a:pt x="1252" y="2235"/>
                    <a:pt x="1260" y="2235"/>
                  </a:cubicBezTo>
                  <a:cubicBezTo>
                    <a:pt x="1267" y="2235"/>
                    <a:pt x="1276" y="2233"/>
                    <a:pt x="1285" y="2228"/>
                  </a:cubicBezTo>
                  <a:cubicBezTo>
                    <a:pt x="1303" y="2219"/>
                    <a:pt x="1312" y="2210"/>
                    <a:pt x="1312" y="2193"/>
                  </a:cubicBezTo>
                  <a:lnTo>
                    <a:pt x="1330" y="2023"/>
                  </a:lnTo>
                  <a:cubicBezTo>
                    <a:pt x="1330" y="2041"/>
                    <a:pt x="1330" y="2059"/>
                    <a:pt x="1330" y="2086"/>
                  </a:cubicBezTo>
                  <a:cubicBezTo>
                    <a:pt x="1330" y="2112"/>
                    <a:pt x="1339" y="2148"/>
                    <a:pt x="1375" y="2166"/>
                  </a:cubicBezTo>
                  <a:cubicBezTo>
                    <a:pt x="1380" y="2176"/>
                    <a:pt x="1391" y="2181"/>
                    <a:pt x="1403" y="2181"/>
                  </a:cubicBezTo>
                  <a:cubicBezTo>
                    <a:pt x="1412" y="2181"/>
                    <a:pt x="1421" y="2179"/>
                    <a:pt x="1428" y="2175"/>
                  </a:cubicBezTo>
                  <a:cubicBezTo>
                    <a:pt x="1446" y="2175"/>
                    <a:pt x="1464" y="2157"/>
                    <a:pt x="1464" y="2130"/>
                  </a:cubicBezTo>
                  <a:cubicBezTo>
                    <a:pt x="1490" y="2130"/>
                    <a:pt x="1517" y="2112"/>
                    <a:pt x="1517" y="2086"/>
                  </a:cubicBezTo>
                  <a:lnTo>
                    <a:pt x="1517" y="2041"/>
                  </a:lnTo>
                  <a:cubicBezTo>
                    <a:pt x="1526" y="2050"/>
                    <a:pt x="1535" y="2059"/>
                    <a:pt x="1544" y="2059"/>
                  </a:cubicBezTo>
                  <a:cubicBezTo>
                    <a:pt x="1549" y="2061"/>
                    <a:pt x="1554" y="2062"/>
                    <a:pt x="1560" y="2062"/>
                  </a:cubicBezTo>
                  <a:cubicBezTo>
                    <a:pt x="1575" y="2062"/>
                    <a:pt x="1591" y="2054"/>
                    <a:pt x="1598" y="2041"/>
                  </a:cubicBezTo>
                  <a:cubicBezTo>
                    <a:pt x="1615" y="2023"/>
                    <a:pt x="1624" y="1996"/>
                    <a:pt x="1633" y="1970"/>
                  </a:cubicBezTo>
                  <a:cubicBezTo>
                    <a:pt x="1633" y="1979"/>
                    <a:pt x="1642" y="1987"/>
                    <a:pt x="1651" y="1987"/>
                  </a:cubicBezTo>
                  <a:cubicBezTo>
                    <a:pt x="1660" y="1996"/>
                    <a:pt x="1669" y="1996"/>
                    <a:pt x="1678" y="1996"/>
                  </a:cubicBezTo>
                  <a:cubicBezTo>
                    <a:pt x="1705" y="1996"/>
                    <a:pt x="1722" y="1979"/>
                    <a:pt x="1722" y="1952"/>
                  </a:cubicBezTo>
                  <a:cubicBezTo>
                    <a:pt x="1722" y="1934"/>
                    <a:pt x="1722" y="1916"/>
                    <a:pt x="1722" y="1907"/>
                  </a:cubicBezTo>
                  <a:cubicBezTo>
                    <a:pt x="1731" y="1907"/>
                    <a:pt x="1740" y="1916"/>
                    <a:pt x="1749" y="1916"/>
                  </a:cubicBezTo>
                  <a:cubicBezTo>
                    <a:pt x="1776" y="1907"/>
                    <a:pt x="1794" y="1889"/>
                    <a:pt x="1794" y="1871"/>
                  </a:cubicBezTo>
                  <a:cubicBezTo>
                    <a:pt x="1803" y="1863"/>
                    <a:pt x="1803" y="1854"/>
                    <a:pt x="1803" y="1845"/>
                  </a:cubicBezTo>
                  <a:cubicBezTo>
                    <a:pt x="1803" y="1845"/>
                    <a:pt x="1812" y="1854"/>
                    <a:pt x="1812" y="1863"/>
                  </a:cubicBezTo>
                  <a:lnTo>
                    <a:pt x="1821" y="1863"/>
                  </a:lnTo>
                  <a:cubicBezTo>
                    <a:pt x="1829" y="1871"/>
                    <a:pt x="1847" y="1871"/>
                    <a:pt x="1856" y="1871"/>
                  </a:cubicBezTo>
                  <a:cubicBezTo>
                    <a:pt x="1883" y="1871"/>
                    <a:pt x="1901" y="1845"/>
                    <a:pt x="1901" y="1818"/>
                  </a:cubicBezTo>
                  <a:cubicBezTo>
                    <a:pt x="1901" y="1809"/>
                    <a:pt x="1892" y="1800"/>
                    <a:pt x="1892" y="1800"/>
                  </a:cubicBezTo>
                  <a:cubicBezTo>
                    <a:pt x="1892" y="1782"/>
                    <a:pt x="1892" y="1773"/>
                    <a:pt x="1892" y="1756"/>
                  </a:cubicBezTo>
                  <a:cubicBezTo>
                    <a:pt x="1910" y="1756"/>
                    <a:pt x="1928" y="1747"/>
                    <a:pt x="1937" y="1729"/>
                  </a:cubicBezTo>
                  <a:cubicBezTo>
                    <a:pt x="1937" y="1738"/>
                    <a:pt x="1945" y="1747"/>
                    <a:pt x="1954" y="1756"/>
                  </a:cubicBezTo>
                  <a:cubicBezTo>
                    <a:pt x="1963" y="1764"/>
                    <a:pt x="1972" y="1764"/>
                    <a:pt x="1990" y="1764"/>
                  </a:cubicBezTo>
                  <a:cubicBezTo>
                    <a:pt x="2017" y="1756"/>
                    <a:pt x="2035" y="1738"/>
                    <a:pt x="2026" y="1711"/>
                  </a:cubicBezTo>
                  <a:cubicBezTo>
                    <a:pt x="2026" y="1702"/>
                    <a:pt x="2026" y="1693"/>
                    <a:pt x="2026" y="1684"/>
                  </a:cubicBezTo>
                  <a:cubicBezTo>
                    <a:pt x="2035" y="1684"/>
                    <a:pt x="2044" y="1684"/>
                    <a:pt x="2053" y="1693"/>
                  </a:cubicBezTo>
                  <a:cubicBezTo>
                    <a:pt x="2079" y="1693"/>
                    <a:pt x="2097" y="1666"/>
                    <a:pt x="2097" y="1640"/>
                  </a:cubicBezTo>
                  <a:cubicBezTo>
                    <a:pt x="2097" y="1595"/>
                    <a:pt x="2106" y="1559"/>
                    <a:pt x="2106" y="1515"/>
                  </a:cubicBezTo>
                  <a:lnTo>
                    <a:pt x="2124" y="1318"/>
                  </a:lnTo>
                  <a:cubicBezTo>
                    <a:pt x="2133" y="1372"/>
                    <a:pt x="2133" y="1417"/>
                    <a:pt x="2133" y="1461"/>
                  </a:cubicBezTo>
                  <a:cubicBezTo>
                    <a:pt x="2142" y="1488"/>
                    <a:pt x="2160" y="1506"/>
                    <a:pt x="2186" y="1515"/>
                  </a:cubicBezTo>
                  <a:cubicBezTo>
                    <a:pt x="2213" y="1515"/>
                    <a:pt x="2231" y="1488"/>
                    <a:pt x="2231" y="1461"/>
                  </a:cubicBezTo>
                  <a:cubicBezTo>
                    <a:pt x="2249" y="1265"/>
                    <a:pt x="2267" y="1060"/>
                    <a:pt x="2276" y="855"/>
                  </a:cubicBezTo>
                  <a:cubicBezTo>
                    <a:pt x="2276" y="828"/>
                    <a:pt x="2258" y="810"/>
                    <a:pt x="2231" y="810"/>
                  </a:cubicBezTo>
                  <a:cubicBezTo>
                    <a:pt x="2226" y="808"/>
                    <a:pt x="2221" y="808"/>
                    <a:pt x="2217" y="808"/>
                  </a:cubicBezTo>
                  <a:cubicBezTo>
                    <a:pt x="2198" y="808"/>
                    <a:pt x="2185" y="822"/>
                    <a:pt x="2177" y="837"/>
                  </a:cubicBezTo>
                  <a:cubicBezTo>
                    <a:pt x="2177" y="828"/>
                    <a:pt x="2177" y="819"/>
                    <a:pt x="2177" y="810"/>
                  </a:cubicBezTo>
                  <a:cubicBezTo>
                    <a:pt x="2168" y="792"/>
                    <a:pt x="2151" y="765"/>
                    <a:pt x="2124" y="765"/>
                  </a:cubicBezTo>
                  <a:cubicBezTo>
                    <a:pt x="2097" y="765"/>
                    <a:pt x="2079" y="792"/>
                    <a:pt x="2079" y="810"/>
                  </a:cubicBezTo>
                  <a:lnTo>
                    <a:pt x="2079" y="837"/>
                  </a:lnTo>
                  <a:cubicBezTo>
                    <a:pt x="2070" y="819"/>
                    <a:pt x="2070" y="801"/>
                    <a:pt x="2061" y="783"/>
                  </a:cubicBezTo>
                  <a:cubicBezTo>
                    <a:pt x="2061" y="756"/>
                    <a:pt x="2035" y="739"/>
                    <a:pt x="2008" y="739"/>
                  </a:cubicBezTo>
                  <a:cubicBezTo>
                    <a:pt x="1990" y="747"/>
                    <a:pt x="1981" y="756"/>
                    <a:pt x="1972" y="765"/>
                  </a:cubicBezTo>
                  <a:cubicBezTo>
                    <a:pt x="1972" y="765"/>
                    <a:pt x="1963" y="756"/>
                    <a:pt x="1954" y="756"/>
                  </a:cubicBezTo>
                  <a:cubicBezTo>
                    <a:pt x="1937" y="765"/>
                    <a:pt x="1919" y="774"/>
                    <a:pt x="1910" y="801"/>
                  </a:cubicBezTo>
                  <a:cubicBezTo>
                    <a:pt x="1903" y="788"/>
                    <a:pt x="1892" y="780"/>
                    <a:pt x="1879" y="780"/>
                  </a:cubicBezTo>
                  <a:cubicBezTo>
                    <a:pt x="1875" y="780"/>
                    <a:pt x="1870" y="781"/>
                    <a:pt x="1865" y="783"/>
                  </a:cubicBezTo>
                  <a:cubicBezTo>
                    <a:pt x="1838" y="783"/>
                    <a:pt x="1821" y="810"/>
                    <a:pt x="1821" y="837"/>
                  </a:cubicBezTo>
                  <a:cubicBezTo>
                    <a:pt x="1829" y="846"/>
                    <a:pt x="1829" y="855"/>
                    <a:pt x="1829" y="855"/>
                  </a:cubicBezTo>
                  <a:lnTo>
                    <a:pt x="1803" y="855"/>
                  </a:lnTo>
                  <a:lnTo>
                    <a:pt x="1803" y="819"/>
                  </a:lnTo>
                  <a:cubicBezTo>
                    <a:pt x="1803" y="796"/>
                    <a:pt x="1783" y="772"/>
                    <a:pt x="1760" y="772"/>
                  </a:cubicBezTo>
                  <a:cubicBezTo>
                    <a:pt x="1756" y="772"/>
                    <a:pt x="1753" y="773"/>
                    <a:pt x="1749" y="774"/>
                  </a:cubicBezTo>
                  <a:cubicBezTo>
                    <a:pt x="1722" y="774"/>
                    <a:pt x="1705" y="801"/>
                    <a:pt x="1705" y="828"/>
                  </a:cubicBezTo>
                  <a:lnTo>
                    <a:pt x="1705" y="881"/>
                  </a:lnTo>
                  <a:cubicBezTo>
                    <a:pt x="1696" y="881"/>
                    <a:pt x="1687" y="872"/>
                    <a:pt x="1678" y="872"/>
                  </a:cubicBezTo>
                  <a:cubicBezTo>
                    <a:pt x="1660" y="872"/>
                    <a:pt x="1642" y="881"/>
                    <a:pt x="1633" y="890"/>
                  </a:cubicBezTo>
                  <a:cubicBezTo>
                    <a:pt x="1633" y="872"/>
                    <a:pt x="1615" y="863"/>
                    <a:pt x="1589" y="863"/>
                  </a:cubicBezTo>
                  <a:cubicBezTo>
                    <a:pt x="1562" y="863"/>
                    <a:pt x="1544" y="881"/>
                    <a:pt x="1544" y="908"/>
                  </a:cubicBezTo>
                  <a:cubicBezTo>
                    <a:pt x="1544" y="935"/>
                    <a:pt x="1544" y="953"/>
                    <a:pt x="1544" y="979"/>
                  </a:cubicBezTo>
                  <a:cubicBezTo>
                    <a:pt x="1535" y="970"/>
                    <a:pt x="1526" y="962"/>
                    <a:pt x="1517" y="962"/>
                  </a:cubicBezTo>
                  <a:cubicBezTo>
                    <a:pt x="1499" y="962"/>
                    <a:pt x="1482" y="962"/>
                    <a:pt x="1473" y="970"/>
                  </a:cubicBezTo>
                  <a:cubicBezTo>
                    <a:pt x="1464" y="953"/>
                    <a:pt x="1446" y="944"/>
                    <a:pt x="1428" y="944"/>
                  </a:cubicBezTo>
                  <a:cubicBezTo>
                    <a:pt x="1401" y="944"/>
                    <a:pt x="1375" y="970"/>
                    <a:pt x="1375" y="997"/>
                  </a:cubicBezTo>
                  <a:cubicBezTo>
                    <a:pt x="1375" y="1006"/>
                    <a:pt x="1375" y="1024"/>
                    <a:pt x="1375" y="1042"/>
                  </a:cubicBezTo>
                  <a:cubicBezTo>
                    <a:pt x="1370" y="1040"/>
                    <a:pt x="1365" y="1038"/>
                    <a:pt x="1360" y="1038"/>
                  </a:cubicBezTo>
                  <a:cubicBezTo>
                    <a:pt x="1344" y="1038"/>
                    <a:pt x="1328" y="1049"/>
                    <a:pt x="1321" y="1069"/>
                  </a:cubicBezTo>
                  <a:cubicBezTo>
                    <a:pt x="1321" y="1078"/>
                    <a:pt x="1312" y="1086"/>
                    <a:pt x="1312" y="1086"/>
                  </a:cubicBezTo>
                  <a:cubicBezTo>
                    <a:pt x="1303" y="1078"/>
                    <a:pt x="1285" y="1078"/>
                    <a:pt x="1276" y="1078"/>
                  </a:cubicBezTo>
                  <a:cubicBezTo>
                    <a:pt x="1259" y="1078"/>
                    <a:pt x="1232" y="1095"/>
                    <a:pt x="1223" y="1131"/>
                  </a:cubicBezTo>
                  <a:cubicBezTo>
                    <a:pt x="1223" y="1140"/>
                    <a:pt x="1223" y="1140"/>
                    <a:pt x="1223" y="1149"/>
                  </a:cubicBezTo>
                  <a:cubicBezTo>
                    <a:pt x="1214" y="1149"/>
                    <a:pt x="1205" y="1140"/>
                    <a:pt x="1196" y="1140"/>
                  </a:cubicBezTo>
                  <a:cubicBezTo>
                    <a:pt x="1169" y="1140"/>
                    <a:pt x="1143" y="1158"/>
                    <a:pt x="1143" y="1185"/>
                  </a:cubicBezTo>
                  <a:cubicBezTo>
                    <a:pt x="1134" y="1372"/>
                    <a:pt x="1107" y="1559"/>
                    <a:pt x="1089" y="1738"/>
                  </a:cubicBezTo>
                  <a:cubicBezTo>
                    <a:pt x="1098" y="1568"/>
                    <a:pt x="1107" y="1390"/>
                    <a:pt x="1107" y="1211"/>
                  </a:cubicBezTo>
                  <a:cubicBezTo>
                    <a:pt x="1107" y="1185"/>
                    <a:pt x="1089" y="1158"/>
                    <a:pt x="1062" y="1158"/>
                  </a:cubicBezTo>
                  <a:cubicBezTo>
                    <a:pt x="1044" y="1158"/>
                    <a:pt x="1036" y="1167"/>
                    <a:pt x="1027" y="1176"/>
                  </a:cubicBezTo>
                  <a:cubicBezTo>
                    <a:pt x="1018" y="1167"/>
                    <a:pt x="1009" y="1158"/>
                    <a:pt x="991" y="1158"/>
                  </a:cubicBezTo>
                  <a:cubicBezTo>
                    <a:pt x="973" y="1158"/>
                    <a:pt x="955" y="1167"/>
                    <a:pt x="946" y="1185"/>
                  </a:cubicBezTo>
                  <a:cubicBezTo>
                    <a:pt x="937" y="1185"/>
                    <a:pt x="928" y="1194"/>
                    <a:pt x="920" y="1202"/>
                  </a:cubicBezTo>
                  <a:cubicBezTo>
                    <a:pt x="964" y="1069"/>
                    <a:pt x="973" y="926"/>
                    <a:pt x="946" y="792"/>
                  </a:cubicBezTo>
                  <a:cubicBezTo>
                    <a:pt x="973" y="792"/>
                    <a:pt x="991" y="765"/>
                    <a:pt x="991" y="739"/>
                  </a:cubicBezTo>
                  <a:cubicBezTo>
                    <a:pt x="991" y="551"/>
                    <a:pt x="928" y="355"/>
                    <a:pt x="812" y="194"/>
                  </a:cubicBezTo>
                  <a:cubicBezTo>
                    <a:pt x="795" y="177"/>
                    <a:pt x="777" y="177"/>
                    <a:pt x="759" y="177"/>
                  </a:cubicBezTo>
                  <a:cubicBezTo>
                    <a:pt x="723" y="132"/>
                    <a:pt x="679" y="87"/>
                    <a:pt x="625" y="61"/>
                  </a:cubicBezTo>
                  <a:cubicBezTo>
                    <a:pt x="625" y="52"/>
                    <a:pt x="616" y="52"/>
                    <a:pt x="616" y="52"/>
                  </a:cubicBezTo>
                  <a:cubicBezTo>
                    <a:pt x="557" y="19"/>
                    <a:pt x="487" y="0"/>
                    <a:pt x="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p:nvPr/>
        </p:nvSpPr>
        <p:spPr>
          <a:xfrm>
            <a:off x="8952802" y="4489065"/>
            <a:ext cx="342898" cy="624779"/>
          </a:xfrm>
          <a:custGeom>
            <a:avLst/>
            <a:gdLst/>
            <a:ahLst/>
            <a:cxnLst/>
            <a:rect l="l" t="t" r="r" b="b"/>
            <a:pathLst>
              <a:path w="3899" h="7104" extrusionOk="0">
                <a:moveTo>
                  <a:pt x="2159" y="2563"/>
                </a:moveTo>
                <a:cubicBezTo>
                  <a:pt x="2248" y="2750"/>
                  <a:pt x="2337" y="3089"/>
                  <a:pt x="2445" y="3580"/>
                </a:cubicBezTo>
                <a:cubicBezTo>
                  <a:pt x="2284" y="3678"/>
                  <a:pt x="2114" y="3767"/>
                  <a:pt x="1909" y="3857"/>
                </a:cubicBezTo>
                <a:cubicBezTo>
                  <a:pt x="1713" y="3946"/>
                  <a:pt x="1606" y="3999"/>
                  <a:pt x="1579" y="4008"/>
                </a:cubicBezTo>
                <a:cubicBezTo>
                  <a:pt x="1401" y="3580"/>
                  <a:pt x="1303" y="3232"/>
                  <a:pt x="1276" y="2964"/>
                </a:cubicBezTo>
                <a:cubicBezTo>
                  <a:pt x="1383" y="2902"/>
                  <a:pt x="1526" y="2822"/>
                  <a:pt x="1704" y="2741"/>
                </a:cubicBezTo>
                <a:cubicBezTo>
                  <a:pt x="1891" y="2652"/>
                  <a:pt x="2043" y="2599"/>
                  <a:pt x="2159" y="2563"/>
                </a:cubicBezTo>
                <a:close/>
                <a:moveTo>
                  <a:pt x="1921" y="0"/>
                </a:moveTo>
                <a:cubicBezTo>
                  <a:pt x="1867" y="0"/>
                  <a:pt x="1808" y="18"/>
                  <a:pt x="1749" y="47"/>
                </a:cubicBezTo>
                <a:cubicBezTo>
                  <a:pt x="1677" y="74"/>
                  <a:pt x="1615" y="154"/>
                  <a:pt x="1579" y="261"/>
                </a:cubicBezTo>
                <a:cubicBezTo>
                  <a:pt x="1606" y="404"/>
                  <a:pt x="1677" y="672"/>
                  <a:pt x="1775" y="1055"/>
                </a:cubicBezTo>
                <a:cubicBezTo>
                  <a:pt x="1874" y="1439"/>
                  <a:pt x="1963" y="1805"/>
                  <a:pt x="2016" y="2144"/>
                </a:cubicBezTo>
                <a:cubicBezTo>
                  <a:pt x="1927" y="2206"/>
                  <a:pt x="1775" y="2295"/>
                  <a:pt x="1570" y="2394"/>
                </a:cubicBezTo>
                <a:cubicBezTo>
                  <a:pt x="1356" y="2492"/>
                  <a:pt x="1222" y="2545"/>
                  <a:pt x="1160" y="2563"/>
                </a:cubicBezTo>
                <a:cubicBezTo>
                  <a:pt x="1080" y="2385"/>
                  <a:pt x="981" y="2090"/>
                  <a:pt x="865" y="1689"/>
                </a:cubicBezTo>
                <a:cubicBezTo>
                  <a:pt x="750" y="1296"/>
                  <a:pt x="642" y="1002"/>
                  <a:pt x="553" y="806"/>
                </a:cubicBezTo>
                <a:lnTo>
                  <a:pt x="366" y="690"/>
                </a:lnTo>
                <a:lnTo>
                  <a:pt x="295" y="725"/>
                </a:lnTo>
                <a:cubicBezTo>
                  <a:pt x="187" y="770"/>
                  <a:pt x="134" y="823"/>
                  <a:pt x="116" y="886"/>
                </a:cubicBezTo>
                <a:cubicBezTo>
                  <a:pt x="107" y="957"/>
                  <a:pt x="125" y="1029"/>
                  <a:pt x="161" y="1109"/>
                </a:cubicBezTo>
                <a:lnTo>
                  <a:pt x="223" y="1234"/>
                </a:lnTo>
                <a:cubicBezTo>
                  <a:pt x="348" y="1501"/>
                  <a:pt x="464" y="1858"/>
                  <a:pt x="580" y="2322"/>
                </a:cubicBezTo>
                <a:cubicBezTo>
                  <a:pt x="634" y="2563"/>
                  <a:pt x="678" y="2724"/>
                  <a:pt x="705" y="2822"/>
                </a:cubicBezTo>
                <a:cubicBezTo>
                  <a:pt x="598" y="2875"/>
                  <a:pt x="500" y="2929"/>
                  <a:pt x="402" y="2973"/>
                </a:cubicBezTo>
                <a:lnTo>
                  <a:pt x="98" y="3107"/>
                </a:lnTo>
                <a:lnTo>
                  <a:pt x="0" y="3295"/>
                </a:lnTo>
                <a:lnTo>
                  <a:pt x="18" y="3330"/>
                </a:lnTo>
                <a:cubicBezTo>
                  <a:pt x="54" y="3402"/>
                  <a:pt x="118" y="3437"/>
                  <a:pt x="213" y="3437"/>
                </a:cubicBezTo>
                <a:cubicBezTo>
                  <a:pt x="308" y="3437"/>
                  <a:pt x="433" y="3402"/>
                  <a:pt x="589" y="3330"/>
                </a:cubicBezTo>
                <a:cubicBezTo>
                  <a:pt x="634" y="3312"/>
                  <a:pt x="714" y="3268"/>
                  <a:pt x="830" y="3205"/>
                </a:cubicBezTo>
                <a:cubicBezTo>
                  <a:pt x="973" y="3598"/>
                  <a:pt x="1071" y="3946"/>
                  <a:pt x="1133" y="4240"/>
                </a:cubicBezTo>
                <a:lnTo>
                  <a:pt x="830" y="4374"/>
                </a:lnTo>
                <a:cubicBezTo>
                  <a:pt x="526" y="4517"/>
                  <a:pt x="393" y="4642"/>
                  <a:pt x="446" y="4758"/>
                </a:cubicBezTo>
                <a:cubicBezTo>
                  <a:pt x="486" y="4846"/>
                  <a:pt x="558" y="4892"/>
                  <a:pt x="661" y="4892"/>
                </a:cubicBezTo>
                <a:cubicBezTo>
                  <a:pt x="745" y="4892"/>
                  <a:pt x="849" y="4862"/>
                  <a:pt x="973" y="4802"/>
                </a:cubicBezTo>
                <a:cubicBezTo>
                  <a:pt x="1017" y="4784"/>
                  <a:pt x="1115" y="4731"/>
                  <a:pt x="1249" y="4651"/>
                </a:cubicBezTo>
                <a:cubicBezTo>
                  <a:pt x="1436" y="5641"/>
                  <a:pt x="1668" y="6435"/>
                  <a:pt x="1945" y="7024"/>
                </a:cubicBezTo>
                <a:cubicBezTo>
                  <a:pt x="1972" y="7077"/>
                  <a:pt x="2016" y="7104"/>
                  <a:pt x="2088" y="7104"/>
                </a:cubicBezTo>
                <a:cubicBezTo>
                  <a:pt x="2159" y="7104"/>
                  <a:pt x="2230" y="7086"/>
                  <a:pt x="2302" y="7059"/>
                </a:cubicBezTo>
                <a:cubicBezTo>
                  <a:pt x="2453" y="6979"/>
                  <a:pt x="2453" y="6676"/>
                  <a:pt x="2302" y="6140"/>
                </a:cubicBezTo>
                <a:cubicBezTo>
                  <a:pt x="2230" y="5899"/>
                  <a:pt x="2159" y="5668"/>
                  <a:pt x="2088" y="5445"/>
                </a:cubicBezTo>
                <a:cubicBezTo>
                  <a:pt x="2007" y="5222"/>
                  <a:pt x="1927" y="5007"/>
                  <a:pt x="1856" y="4802"/>
                </a:cubicBezTo>
                <a:cubicBezTo>
                  <a:pt x="1775" y="4588"/>
                  <a:pt x="1731" y="4454"/>
                  <a:pt x="1713" y="4410"/>
                </a:cubicBezTo>
                <a:lnTo>
                  <a:pt x="1954" y="4285"/>
                </a:lnTo>
                <a:cubicBezTo>
                  <a:pt x="2257" y="4142"/>
                  <a:pt x="2489" y="4035"/>
                  <a:pt x="2650" y="3973"/>
                </a:cubicBezTo>
                <a:cubicBezTo>
                  <a:pt x="2748" y="4213"/>
                  <a:pt x="2864" y="4597"/>
                  <a:pt x="2998" y="5141"/>
                </a:cubicBezTo>
                <a:cubicBezTo>
                  <a:pt x="3131" y="5685"/>
                  <a:pt x="3256" y="6096"/>
                  <a:pt x="3381" y="6363"/>
                </a:cubicBezTo>
                <a:cubicBezTo>
                  <a:pt x="3407" y="6416"/>
                  <a:pt x="3453" y="6443"/>
                  <a:pt x="3520" y="6443"/>
                </a:cubicBezTo>
                <a:cubicBezTo>
                  <a:pt x="3589" y="6443"/>
                  <a:pt x="3682" y="6414"/>
                  <a:pt x="3801" y="6354"/>
                </a:cubicBezTo>
                <a:lnTo>
                  <a:pt x="3899" y="6131"/>
                </a:lnTo>
                <a:cubicBezTo>
                  <a:pt x="3729" y="5766"/>
                  <a:pt x="3542" y="5222"/>
                  <a:pt x="3337" y="4490"/>
                </a:cubicBezTo>
                <a:cubicBezTo>
                  <a:pt x="3247" y="4169"/>
                  <a:pt x="3167" y="3910"/>
                  <a:pt x="3105" y="3732"/>
                </a:cubicBezTo>
                <a:lnTo>
                  <a:pt x="3256" y="3669"/>
                </a:lnTo>
                <a:cubicBezTo>
                  <a:pt x="3265" y="3660"/>
                  <a:pt x="3274" y="3660"/>
                  <a:pt x="3283" y="3651"/>
                </a:cubicBezTo>
                <a:cubicBezTo>
                  <a:pt x="3533" y="3535"/>
                  <a:pt x="3631" y="3419"/>
                  <a:pt x="3577" y="3295"/>
                </a:cubicBezTo>
                <a:lnTo>
                  <a:pt x="3569" y="3295"/>
                </a:lnTo>
                <a:cubicBezTo>
                  <a:pt x="3530" y="3213"/>
                  <a:pt x="3463" y="3172"/>
                  <a:pt x="3365" y="3172"/>
                </a:cubicBezTo>
                <a:cubicBezTo>
                  <a:pt x="3283" y="3172"/>
                  <a:pt x="3178" y="3201"/>
                  <a:pt x="3051" y="3259"/>
                </a:cubicBezTo>
                <a:lnTo>
                  <a:pt x="2953" y="3312"/>
                </a:lnTo>
                <a:cubicBezTo>
                  <a:pt x="2784" y="2929"/>
                  <a:pt x="2668" y="2590"/>
                  <a:pt x="2623" y="2304"/>
                </a:cubicBezTo>
                <a:lnTo>
                  <a:pt x="2953" y="2162"/>
                </a:lnTo>
                <a:cubicBezTo>
                  <a:pt x="3033" y="2126"/>
                  <a:pt x="3078" y="2081"/>
                  <a:pt x="3096" y="2019"/>
                </a:cubicBezTo>
                <a:cubicBezTo>
                  <a:pt x="3114" y="1965"/>
                  <a:pt x="3123" y="1894"/>
                  <a:pt x="3114" y="1814"/>
                </a:cubicBezTo>
                <a:lnTo>
                  <a:pt x="2828" y="1742"/>
                </a:lnTo>
                <a:lnTo>
                  <a:pt x="2507" y="1894"/>
                </a:lnTo>
                <a:cubicBezTo>
                  <a:pt x="2427" y="1707"/>
                  <a:pt x="2355" y="1403"/>
                  <a:pt x="2302" y="984"/>
                </a:cubicBezTo>
                <a:cubicBezTo>
                  <a:pt x="2248" y="565"/>
                  <a:pt x="2168" y="261"/>
                  <a:pt x="2079" y="65"/>
                </a:cubicBezTo>
                <a:cubicBezTo>
                  <a:pt x="2061" y="29"/>
                  <a:pt x="2025" y="12"/>
                  <a:pt x="1954" y="3"/>
                </a:cubicBezTo>
                <a:cubicBezTo>
                  <a:pt x="1943" y="1"/>
                  <a:pt x="1932" y="0"/>
                  <a:pt x="1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6"/>
          <p:cNvGrpSpPr/>
          <p:nvPr/>
        </p:nvGrpSpPr>
        <p:grpSpPr>
          <a:xfrm flipH="1">
            <a:off x="-378735" y="323184"/>
            <a:ext cx="643981" cy="718015"/>
            <a:chOff x="4332450" y="2537644"/>
            <a:chExt cx="201200" cy="224331"/>
          </a:xfrm>
        </p:grpSpPr>
        <p:sp>
          <p:nvSpPr>
            <p:cNvPr id="51" name="Google Shape;51;p6"/>
            <p:cNvSpPr/>
            <p:nvPr/>
          </p:nvSpPr>
          <p:spPr>
            <a:xfrm>
              <a:off x="4455325" y="2633825"/>
              <a:ext cx="63600" cy="64850"/>
            </a:xfrm>
            <a:custGeom>
              <a:avLst/>
              <a:gdLst/>
              <a:ahLst/>
              <a:cxnLst/>
              <a:rect l="l" t="t" r="r" b="b"/>
              <a:pathLst>
                <a:path w="2544" h="2594" extrusionOk="0">
                  <a:moveTo>
                    <a:pt x="1260" y="0"/>
                  </a:moveTo>
                  <a:cubicBezTo>
                    <a:pt x="1198" y="0"/>
                    <a:pt x="1161" y="5"/>
                    <a:pt x="1161" y="5"/>
                  </a:cubicBezTo>
                  <a:cubicBezTo>
                    <a:pt x="982" y="14"/>
                    <a:pt x="795" y="40"/>
                    <a:pt x="634" y="129"/>
                  </a:cubicBezTo>
                  <a:cubicBezTo>
                    <a:pt x="375" y="272"/>
                    <a:pt x="215" y="540"/>
                    <a:pt x="126" y="816"/>
                  </a:cubicBezTo>
                  <a:cubicBezTo>
                    <a:pt x="10" y="1155"/>
                    <a:pt x="1" y="1539"/>
                    <a:pt x="144" y="1860"/>
                  </a:cubicBezTo>
                  <a:cubicBezTo>
                    <a:pt x="304" y="2235"/>
                    <a:pt x="670" y="2502"/>
                    <a:pt x="1062" y="2574"/>
                  </a:cubicBezTo>
                  <a:cubicBezTo>
                    <a:pt x="1137" y="2587"/>
                    <a:pt x="1212" y="2594"/>
                    <a:pt x="1288" y="2594"/>
                  </a:cubicBezTo>
                  <a:cubicBezTo>
                    <a:pt x="1619" y="2594"/>
                    <a:pt x="1948" y="2469"/>
                    <a:pt x="2195" y="2244"/>
                  </a:cubicBezTo>
                  <a:cubicBezTo>
                    <a:pt x="2320" y="2128"/>
                    <a:pt x="2436" y="1976"/>
                    <a:pt x="2490" y="1807"/>
                  </a:cubicBezTo>
                  <a:cubicBezTo>
                    <a:pt x="2543" y="1655"/>
                    <a:pt x="2534" y="1477"/>
                    <a:pt x="2517" y="1316"/>
                  </a:cubicBezTo>
                  <a:cubicBezTo>
                    <a:pt x="2443" y="104"/>
                    <a:pt x="1561" y="0"/>
                    <a:pt x="1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4346725" y="2633600"/>
              <a:ext cx="63575" cy="64850"/>
            </a:xfrm>
            <a:custGeom>
              <a:avLst/>
              <a:gdLst/>
              <a:ahLst/>
              <a:cxnLst/>
              <a:rect l="l" t="t" r="r" b="b"/>
              <a:pathLst>
                <a:path w="2543" h="2594" extrusionOk="0">
                  <a:moveTo>
                    <a:pt x="1260" y="0"/>
                  </a:moveTo>
                  <a:cubicBezTo>
                    <a:pt x="1197" y="0"/>
                    <a:pt x="1160" y="5"/>
                    <a:pt x="1160" y="5"/>
                  </a:cubicBezTo>
                  <a:cubicBezTo>
                    <a:pt x="982" y="5"/>
                    <a:pt x="794" y="40"/>
                    <a:pt x="634" y="130"/>
                  </a:cubicBezTo>
                  <a:cubicBezTo>
                    <a:pt x="375" y="272"/>
                    <a:pt x="214" y="540"/>
                    <a:pt x="125" y="816"/>
                  </a:cubicBezTo>
                  <a:cubicBezTo>
                    <a:pt x="9" y="1155"/>
                    <a:pt x="0" y="1539"/>
                    <a:pt x="143" y="1860"/>
                  </a:cubicBezTo>
                  <a:cubicBezTo>
                    <a:pt x="304" y="2235"/>
                    <a:pt x="669" y="2503"/>
                    <a:pt x="1062" y="2574"/>
                  </a:cubicBezTo>
                  <a:cubicBezTo>
                    <a:pt x="1136" y="2587"/>
                    <a:pt x="1212" y="2594"/>
                    <a:pt x="1287" y="2594"/>
                  </a:cubicBezTo>
                  <a:cubicBezTo>
                    <a:pt x="1618" y="2594"/>
                    <a:pt x="1948" y="2469"/>
                    <a:pt x="2195" y="2244"/>
                  </a:cubicBezTo>
                  <a:cubicBezTo>
                    <a:pt x="2320" y="2128"/>
                    <a:pt x="2436" y="1976"/>
                    <a:pt x="2489" y="1807"/>
                  </a:cubicBezTo>
                  <a:cubicBezTo>
                    <a:pt x="2543" y="1646"/>
                    <a:pt x="2534" y="1477"/>
                    <a:pt x="2516" y="1316"/>
                  </a:cubicBezTo>
                  <a:cubicBezTo>
                    <a:pt x="2442" y="104"/>
                    <a:pt x="1560" y="0"/>
                    <a:pt x="1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4441050" y="2690250"/>
              <a:ext cx="92600" cy="71725"/>
            </a:xfrm>
            <a:custGeom>
              <a:avLst/>
              <a:gdLst/>
              <a:ahLst/>
              <a:cxnLst/>
              <a:rect l="l" t="t" r="r" b="b"/>
              <a:pathLst>
                <a:path w="3704" h="2869" extrusionOk="0">
                  <a:moveTo>
                    <a:pt x="1868" y="0"/>
                  </a:moveTo>
                  <a:cubicBezTo>
                    <a:pt x="1835" y="0"/>
                    <a:pt x="1801" y="2"/>
                    <a:pt x="1767" y="5"/>
                  </a:cubicBezTo>
                  <a:cubicBezTo>
                    <a:pt x="991" y="58"/>
                    <a:pt x="108" y="1155"/>
                    <a:pt x="1" y="2868"/>
                  </a:cubicBezTo>
                  <a:lnTo>
                    <a:pt x="3703" y="2868"/>
                  </a:lnTo>
                  <a:cubicBezTo>
                    <a:pt x="3667" y="2431"/>
                    <a:pt x="3632" y="1985"/>
                    <a:pt x="3516" y="1557"/>
                  </a:cubicBezTo>
                  <a:cubicBezTo>
                    <a:pt x="3346" y="932"/>
                    <a:pt x="2972" y="344"/>
                    <a:pt x="2338" y="94"/>
                  </a:cubicBezTo>
                  <a:cubicBezTo>
                    <a:pt x="2190" y="35"/>
                    <a:pt x="2030" y="0"/>
                    <a:pt x="1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4332450" y="2690025"/>
              <a:ext cx="92575" cy="71725"/>
            </a:xfrm>
            <a:custGeom>
              <a:avLst/>
              <a:gdLst/>
              <a:ahLst/>
              <a:cxnLst/>
              <a:rect l="l" t="t" r="r" b="b"/>
              <a:pathLst>
                <a:path w="3703" h="2869" extrusionOk="0">
                  <a:moveTo>
                    <a:pt x="1868" y="0"/>
                  </a:moveTo>
                  <a:cubicBezTo>
                    <a:pt x="1834" y="0"/>
                    <a:pt x="1800" y="2"/>
                    <a:pt x="1767" y="5"/>
                  </a:cubicBezTo>
                  <a:cubicBezTo>
                    <a:pt x="991" y="58"/>
                    <a:pt x="107" y="1155"/>
                    <a:pt x="0" y="2868"/>
                  </a:cubicBezTo>
                  <a:lnTo>
                    <a:pt x="3703" y="2868"/>
                  </a:lnTo>
                  <a:cubicBezTo>
                    <a:pt x="3667" y="2431"/>
                    <a:pt x="3631" y="1985"/>
                    <a:pt x="3515" y="1557"/>
                  </a:cubicBezTo>
                  <a:cubicBezTo>
                    <a:pt x="3346" y="932"/>
                    <a:pt x="2971" y="344"/>
                    <a:pt x="2338" y="94"/>
                  </a:cubicBezTo>
                  <a:cubicBezTo>
                    <a:pt x="2190" y="35"/>
                    <a:pt x="2030" y="0"/>
                    <a:pt x="1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a:off x="4349720" y="2537644"/>
              <a:ext cx="95025" cy="88900"/>
            </a:xfrm>
            <a:custGeom>
              <a:avLst/>
              <a:gdLst/>
              <a:ahLst/>
              <a:cxnLst/>
              <a:rect l="l" t="t" r="r" b="b"/>
              <a:pathLst>
                <a:path w="3801" h="3556" extrusionOk="0">
                  <a:moveTo>
                    <a:pt x="2853" y="191"/>
                  </a:moveTo>
                  <a:cubicBezTo>
                    <a:pt x="2955" y="191"/>
                    <a:pt x="3056" y="196"/>
                    <a:pt x="3158" y="207"/>
                  </a:cubicBezTo>
                  <a:cubicBezTo>
                    <a:pt x="3283" y="224"/>
                    <a:pt x="3372" y="331"/>
                    <a:pt x="3408" y="447"/>
                  </a:cubicBezTo>
                  <a:cubicBezTo>
                    <a:pt x="3471" y="733"/>
                    <a:pt x="3372" y="1108"/>
                    <a:pt x="3363" y="1411"/>
                  </a:cubicBezTo>
                  <a:cubicBezTo>
                    <a:pt x="3337" y="1643"/>
                    <a:pt x="3363" y="1893"/>
                    <a:pt x="3328" y="2107"/>
                  </a:cubicBezTo>
                  <a:cubicBezTo>
                    <a:pt x="3310" y="2151"/>
                    <a:pt x="3319" y="2160"/>
                    <a:pt x="3247" y="2187"/>
                  </a:cubicBezTo>
                  <a:cubicBezTo>
                    <a:pt x="3068" y="2222"/>
                    <a:pt x="2872" y="2235"/>
                    <a:pt x="2681" y="2235"/>
                  </a:cubicBezTo>
                  <a:cubicBezTo>
                    <a:pt x="2625" y="2235"/>
                    <a:pt x="2570" y="2234"/>
                    <a:pt x="2516" y="2232"/>
                  </a:cubicBezTo>
                  <a:cubicBezTo>
                    <a:pt x="2472" y="2225"/>
                    <a:pt x="2423" y="2219"/>
                    <a:pt x="2370" y="2219"/>
                  </a:cubicBezTo>
                  <a:cubicBezTo>
                    <a:pt x="2348" y="2219"/>
                    <a:pt x="2325" y="2220"/>
                    <a:pt x="2302" y="2223"/>
                  </a:cubicBezTo>
                  <a:cubicBezTo>
                    <a:pt x="2106" y="2241"/>
                    <a:pt x="2079" y="2472"/>
                    <a:pt x="2061" y="2606"/>
                  </a:cubicBezTo>
                  <a:cubicBezTo>
                    <a:pt x="2042" y="2711"/>
                    <a:pt x="2019" y="2820"/>
                    <a:pt x="1997" y="2930"/>
                  </a:cubicBezTo>
                  <a:lnTo>
                    <a:pt x="1997" y="2930"/>
                  </a:lnTo>
                  <a:cubicBezTo>
                    <a:pt x="1789" y="2680"/>
                    <a:pt x="1529" y="2464"/>
                    <a:pt x="1249" y="2339"/>
                  </a:cubicBezTo>
                  <a:cubicBezTo>
                    <a:pt x="1135" y="2284"/>
                    <a:pt x="1004" y="2274"/>
                    <a:pt x="873" y="2274"/>
                  </a:cubicBezTo>
                  <a:cubicBezTo>
                    <a:pt x="794" y="2274"/>
                    <a:pt x="714" y="2277"/>
                    <a:pt x="638" y="2277"/>
                  </a:cubicBezTo>
                  <a:cubicBezTo>
                    <a:pt x="616" y="2277"/>
                    <a:pt x="593" y="2277"/>
                    <a:pt x="571" y="2276"/>
                  </a:cubicBezTo>
                  <a:cubicBezTo>
                    <a:pt x="527" y="2267"/>
                    <a:pt x="509" y="2258"/>
                    <a:pt x="491" y="2232"/>
                  </a:cubicBezTo>
                  <a:cubicBezTo>
                    <a:pt x="455" y="2178"/>
                    <a:pt x="428" y="2035"/>
                    <a:pt x="428" y="1893"/>
                  </a:cubicBezTo>
                  <a:cubicBezTo>
                    <a:pt x="464" y="1473"/>
                    <a:pt x="402" y="1036"/>
                    <a:pt x="420" y="626"/>
                  </a:cubicBezTo>
                  <a:cubicBezTo>
                    <a:pt x="473" y="308"/>
                    <a:pt x="704" y="243"/>
                    <a:pt x="976" y="243"/>
                  </a:cubicBezTo>
                  <a:cubicBezTo>
                    <a:pt x="1116" y="243"/>
                    <a:pt x="1267" y="260"/>
                    <a:pt x="1410" y="269"/>
                  </a:cubicBezTo>
                  <a:cubicBezTo>
                    <a:pt x="1458" y="271"/>
                    <a:pt x="1507" y="272"/>
                    <a:pt x="1555" y="272"/>
                  </a:cubicBezTo>
                  <a:cubicBezTo>
                    <a:pt x="1991" y="272"/>
                    <a:pt x="2419" y="191"/>
                    <a:pt x="2853" y="191"/>
                  </a:cubicBezTo>
                  <a:close/>
                  <a:moveTo>
                    <a:pt x="2032" y="1"/>
                  </a:moveTo>
                  <a:cubicBezTo>
                    <a:pt x="1823" y="1"/>
                    <a:pt x="1615" y="7"/>
                    <a:pt x="1410" y="19"/>
                  </a:cubicBezTo>
                  <a:cubicBezTo>
                    <a:pt x="1359" y="22"/>
                    <a:pt x="1308" y="23"/>
                    <a:pt x="1256" y="23"/>
                  </a:cubicBezTo>
                  <a:cubicBezTo>
                    <a:pt x="1204" y="23"/>
                    <a:pt x="1152" y="22"/>
                    <a:pt x="1100" y="22"/>
                  </a:cubicBezTo>
                  <a:cubicBezTo>
                    <a:pt x="891" y="22"/>
                    <a:pt x="681" y="34"/>
                    <a:pt x="491" y="153"/>
                  </a:cubicBezTo>
                  <a:cubicBezTo>
                    <a:pt x="339" y="251"/>
                    <a:pt x="250" y="412"/>
                    <a:pt x="196" y="563"/>
                  </a:cubicBezTo>
                  <a:cubicBezTo>
                    <a:pt x="0" y="1090"/>
                    <a:pt x="9" y="1625"/>
                    <a:pt x="116" y="2160"/>
                  </a:cubicBezTo>
                  <a:cubicBezTo>
                    <a:pt x="143" y="2348"/>
                    <a:pt x="312" y="2580"/>
                    <a:pt x="527" y="2588"/>
                  </a:cubicBezTo>
                  <a:cubicBezTo>
                    <a:pt x="563" y="2593"/>
                    <a:pt x="598" y="2594"/>
                    <a:pt x="632" y="2594"/>
                  </a:cubicBezTo>
                  <a:cubicBezTo>
                    <a:pt x="756" y="2594"/>
                    <a:pt x="866" y="2573"/>
                    <a:pt x="977" y="2573"/>
                  </a:cubicBezTo>
                  <a:cubicBezTo>
                    <a:pt x="1037" y="2573"/>
                    <a:pt x="1097" y="2579"/>
                    <a:pt x="1160" y="2597"/>
                  </a:cubicBezTo>
                  <a:cubicBezTo>
                    <a:pt x="1588" y="2687"/>
                    <a:pt x="1847" y="3043"/>
                    <a:pt x="1945" y="3445"/>
                  </a:cubicBezTo>
                  <a:cubicBezTo>
                    <a:pt x="1970" y="3520"/>
                    <a:pt x="2036" y="3556"/>
                    <a:pt x="2102" y="3556"/>
                  </a:cubicBezTo>
                  <a:cubicBezTo>
                    <a:pt x="2179" y="3556"/>
                    <a:pt x="2256" y="3509"/>
                    <a:pt x="2275" y="3418"/>
                  </a:cubicBezTo>
                  <a:cubicBezTo>
                    <a:pt x="2320" y="3133"/>
                    <a:pt x="2338" y="2811"/>
                    <a:pt x="2373" y="2526"/>
                  </a:cubicBezTo>
                  <a:cubicBezTo>
                    <a:pt x="2373" y="2512"/>
                    <a:pt x="2375" y="2499"/>
                    <a:pt x="2376" y="2490"/>
                  </a:cubicBezTo>
                  <a:lnTo>
                    <a:pt x="2376" y="2490"/>
                  </a:lnTo>
                  <a:cubicBezTo>
                    <a:pt x="2503" y="2490"/>
                    <a:pt x="2650" y="2490"/>
                    <a:pt x="2775" y="2481"/>
                  </a:cubicBezTo>
                  <a:cubicBezTo>
                    <a:pt x="3042" y="2446"/>
                    <a:pt x="3453" y="2535"/>
                    <a:pt x="3613" y="2241"/>
                  </a:cubicBezTo>
                  <a:cubicBezTo>
                    <a:pt x="3801" y="1803"/>
                    <a:pt x="3685" y="1357"/>
                    <a:pt x="3685" y="911"/>
                  </a:cubicBezTo>
                  <a:cubicBezTo>
                    <a:pt x="3685" y="590"/>
                    <a:pt x="3586" y="91"/>
                    <a:pt x="3176" y="55"/>
                  </a:cubicBezTo>
                  <a:cubicBezTo>
                    <a:pt x="2796" y="20"/>
                    <a:pt x="2412" y="1"/>
                    <a:pt x="20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sp>
        <p:nvSpPr>
          <p:cNvPr id="57" name="Google Shape;57;p7"/>
          <p:cNvSpPr txBox="1">
            <a:spLocks noGrp="1"/>
          </p:cNvSpPr>
          <p:nvPr>
            <p:ph type="subTitle" idx="1"/>
          </p:nvPr>
        </p:nvSpPr>
        <p:spPr>
          <a:xfrm>
            <a:off x="720000" y="1827200"/>
            <a:ext cx="2907600" cy="2607300"/>
          </a:xfrm>
          <a:prstGeom prst="rect">
            <a:avLst/>
          </a:prstGeom>
        </p:spPr>
        <p:txBody>
          <a:bodyPr spcFirstLastPara="1" wrap="square" lIns="92500" tIns="92500" rIns="92500" bIns="92500"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58" name="Google Shape;58;p7"/>
          <p:cNvSpPr txBox="1">
            <a:spLocks noGrp="1"/>
          </p:cNvSpPr>
          <p:nvPr>
            <p:ph type="title"/>
          </p:nvPr>
        </p:nvSpPr>
        <p:spPr>
          <a:xfrm>
            <a:off x="318725" y="445025"/>
            <a:ext cx="8506500" cy="572700"/>
          </a:xfrm>
          <a:prstGeom prst="rect">
            <a:avLst/>
          </a:prstGeom>
        </p:spPr>
        <p:txBody>
          <a:bodyPr spcFirstLastPara="1" wrap="square" lIns="92500" tIns="92500" rIns="92500" bIns="92500" anchor="t" anchorCtr="0">
            <a:noAutofit/>
          </a:bodyPr>
          <a:lstStyle>
            <a:lvl1pPr lvl="0" algn="ctr"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9" name="Google Shape;59;p7"/>
          <p:cNvSpPr/>
          <p:nvPr/>
        </p:nvSpPr>
        <p:spPr>
          <a:xfrm>
            <a:off x="-50380" y="3861891"/>
            <a:ext cx="260746" cy="475080"/>
          </a:xfrm>
          <a:custGeom>
            <a:avLst/>
            <a:gdLst/>
            <a:ahLst/>
            <a:cxnLst/>
            <a:rect l="l" t="t" r="r" b="b"/>
            <a:pathLst>
              <a:path w="3899" h="7104" extrusionOk="0">
                <a:moveTo>
                  <a:pt x="2159" y="2563"/>
                </a:moveTo>
                <a:cubicBezTo>
                  <a:pt x="2248" y="2750"/>
                  <a:pt x="2337" y="3089"/>
                  <a:pt x="2445" y="3580"/>
                </a:cubicBezTo>
                <a:cubicBezTo>
                  <a:pt x="2284" y="3678"/>
                  <a:pt x="2114" y="3767"/>
                  <a:pt x="1909" y="3857"/>
                </a:cubicBezTo>
                <a:cubicBezTo>
                  <a:pt x="1713" y="3946"/>
                  <a:pt x="1606" y="3999"/>
                  <a:pt x="1579" y="4008"/>
                </a:cubicBezTo>
                <a:cubicBezTo>
                  <a:pt x="1401" y="3580"/>
                  <a:pt x="1303" y="3232"/>
                  <a:pt x="1276" y="2964"/>
                </a:cubicBezTo>
                <a:cubicBezTo>
                  <a:pt x="1383" y="2902"/>
                  <a:pt x="1526" y="2822"/>
                  <a:pt x="1704" y="2741"/>
                </a:cubicBezTo>
                <a:cubicBezTo>
                  <a:pt x="1891" y="2652"/>
                  <a:pt x="2043" y="2599"/>
                  <a:pt x="2159" y="2563"/>
                </a:cubicBezTo>
                <a:close/>
                <a:moveTo>
                  <a:pt x="1921" y="0"/>
                </a:moveTo>
                <a:cubicBezTo>
                  <a:pt x="1867" y="0"/>
                  <a:pt x="1808" y="18"/>
                  <a:pt x="1749" y="47"/>
                </a:cubicBezTo>
                <a:cubicBezTo>
                  <a:pt x="1677" y="74"/>
                  <a:pt x="1615" y="154"/>
                  <a:pt x="1579" y="261"/>
                </a:cubicBezTo>
                <a:cubicBezTo>
                  <a:pt x="1606" y="404"/>
                  <a:pt x="1677" y="672"/>
                  <a:pt x="1775" y="1055"/>
                </a:cubicBezTo>
                <a:cubicBezTo>
                  <a:pt x="1874" y="1439"/>
                  <a:pt x="1963" y="1805"/>
                  <a:pt x="2016" y="2144"/>
                </a:cubicBezTo>
                <a:cubicBezTo>
                  <a:pt x="1927" y="2206"/>
                  <a:pt x="1775" y="2295"/>
                  <a:pt x="1570" y="2394"/>
                </a:cubicBezTo>
                <a:cubicBezTo>
                  <a:pt x="1356" y="2492"/>
                  <a:pt x="1222" y="2545"/>
                  <a:pt x="1160" y="2563"/>
                </a:cubicBezTo>
                <a:cubicBezTo>
                  <a:pt x="1080" y="2385"/>
                  <a:pt x="981" y="2090"/>
                  <a:pt x="865" y="1689"/>
                </a:cubicBezTo>
                <a:cubicBezTo>
                  <a:pt x="750" y="1296"/>
                  <a:pt x="642" y="1002"/>
                  <a:pt x="553" y="806"/>
                </a:cubicBezTo>
                <a:lnTo>
                  <a:pt x="366" y="690"/>
                </a:lnTo>
                <a:lnTo>
                  <a:pt x="295" y="725"/>
                </a:lnTo>
                <a:cubicBezTo>
                  <a:pt x="187" y="770"/>
                  <a:pt x="134" y="823"/>
                  <a:pt x="116" y="886"/>
                </a:cubicBezTo>
                <a:cubicBezTo>
                  <a:pt x="107" y="957"/>
                  <a:pt x="125" y="1029"/>
                  <a:pt x="161" y="1109"/>
                </a:cubicBezTo>
                <a:lnTo>
                  <a:pt x="223" y="1234"/>
                </a:lnTo>
                <a:cubicBezTo>
                  <a:pt x="348" y="1501"/>
                  <a:pt x="464" y="1858"/>
                  <a:pt x="580" y="2322"/>
                </a:cubicBezTo>
                <a:cubicBezTo>
                  <a:pt x="634" y="2563"/>
                  <a:pt x="678" y="2724"/>
                  <a:pt x="705" y="2822"/>
                </a:cubicBezTo>
                <a:cubicBezTo>
                  <a:pt x="598" y="2875"/>
                  <a:pt x="500" y="2929"/>
                  <a:pt x="402" y="2973"/>
                </a:cubicBezTo>
                <a:lnTo>
                  <a:pt x="98" y="3107"/>
                </a:lnTo>
                <a:lnTo>
                  <a:pt x="0" y="3295"/>
                </a:lnTo>
                <a:lnTo>
                  <a:pt x="18" y="3330"/>
                </a:lnTo>
                <a:cubicBezTo>
                  <a:pt x="54" y="3402"/>
                  <a:pt x="118" y="3437"/>
                  <a:pt x="213" y="3437"/>
                </a:cubicBezTo>
                <a:cubicBezTo>
                  <a:pt x="308" y="3437"/>
                  <a:pt x="433" y="3402"/>
                  <a:pt x="589" y="3330"/>
                </a:cubicBezTo>
                <a:cubicBezTo>
                  <a:pt x="634" y="3312"/>
                  <a:pt x="714" y="3268"/>
                  <a:pt x="830" y="3205"/>
                </a:cubicBezTo>
                <a:cubicBezTo>
                  <a:pt x="973" y="3598"/>
                  <a:pt x="1071" y="3946"/>
                  <a:pt x="1133" y="4240"/>
                </a:cubicBezTo>
                <a:lnTo>
                  <a:pt x="830" y="4374"/>
                </a:lnTo>
                <a:cubicBezTo>
                  <a:pt x="526" y="4517"/>
                  <a:pt x="393" y="4642"/>
                  <a:pt x="446" y="4758"/>
                </a:cubicBezTo>
                <a:cubicBezTo>
                  <a:pt x="486" y="4846"/>
                  <a:pt x="558" y="4892"/>
                  <a:pt x="661" y="4892"/>
                </a:cubicBezTo>
                <a:cubicBezTo>
                  <a:pt x="745" y="4892"/>
                  <a:pt x="849" y="4862"/>
                  <a:pt x="973" y="4802"/>
                </a:cubicBezTo>
                <a:cubicBezTo>
                  <a:pt x="1017" y="4784"/>
                  <a:pt x="1115" y="4731"/>
                  <a:pt x="1249" y="4651"/>
                </a:cubicBezTo>
                <a:cubicBezTo>
                  <a:pt x="1436" y="5641"/>
                  <a:pt x="1668" y="6435"/>
                  <a:pt x="1945" y="7024"/>
                </a:cubicBezTo>
                <a:cubicBezTo>
                  <a:pt x="1972" y="7077"/>
                  <a:pt x="2016" y="7104"/>
                  <a:pt x="2088" y="7104"/>
                </a:cubicBezTo>
                <a:cubicBezTo>
                  <a:pt x="2159" y="7104"/>
                  <a:pt x="2230" y="7086"/>
                  <a:pt x="2302" y="7059"/>
                </a:cubicBezTo>
                <a:cubicBezTo>
                  <a:pt x="2453" y="6979"/>
                  <a:pt x="2453" y="6676"/>
                  <a:pt x="2302" y="6140"/>
                </a:cubicBezTo>
                <a:cubicBezTo>
                  <a:pt x="2230" y="5899"/>
                  <a:pt x="2159" y="5668"/>
                  <a:pt x="2088" y="5445"/>
                </a:cubicBezTo>
                <a:cubicBezTo>
                  <a:pt x="2007" y="5222"/>
                  <a:pt x="1927" y="5007"/>
                  <a:pt x="1856" y="4802"/>
                </a:cubicBezTo>
                <a:cubicBezTo>
                  <a:pt x="1775" y="4588"/>
                  <a:pt x="1731" y="4454"/>
                  <a:pt x="1713" y="4410"/>
                </a:cubicBezTo>
                <a:lnTo>
                  <a:pt x="1954" y="4285"/>
                </a:lnTo>
                <a:cubicBezTo>
                  <a:pt x="2257" y="4142"/>
                  <a:pt x="2489" y="4035"/>
                  <a:pt x="2650" y="3973"/>
                </a:cubicBezTo>
                <a:cubicBezTo>
                  <a:pt x="2748" y="4213"/>
                  <a:pt x="2864" y="4597"/>
                  <a:pt x="2998" y="5141"/>
                </a:cubicBezTo>
                <a:cubicBezTo>
                  <a:pt x="3131" y="5685"/>
                  <a:pt x="3256" y="6096"/>
                  <a:pt x="3381" y="6363"/>
                </a:cubicBezTo>
                <a:cubicBezTo>
                  <a:pt x="3407" y="6416"/>
                  <a:pt x="3453" y="6443"/>
                  <a:pt x="3520" y="6443"/>
                </a:cubicBezTo>
                <a:cubicBezTo>
                  <a:pt x="3589" y="6443"/>
                  <a:pt x="3682" y="6414"/>
                  <a:pt x="3801" y="6354"/>
                </a:cubicBezTo>
                <a:lnTo>
                  <a:pt x="3899" y="6131"/>
                </a:lnTo>
                <a:cubicBezTo>
                  <a:pt x="3729" y="5766"/>
                  <a:pt x="3542" y="5222"/>
                  <a:pt x="3337" y="4490"/>
                </a:cubicBezTo>
                <a:cubicBezTo>
                  <a:pt x="3247" y="4169"/>
                  <a:pt x="3167" y="3910"/>
                  <a:pt x="3105" y="3732"/>
                </a:cubicBezTo>
                <a:lnTo>
                  <a:pt x="3256" y="3669"/>
                </a:lnTo>
                <a:cubicBezTo>
                  <a:pt x="3265" y="3660"/>
                  <a:pt x="3274" y="3660"/>
                  <a:pt x="3283" y="3651"/>
                </a:cubicBezTo>
                <a:cubicBezTo>
                  <a:pt x="3533" y="3535"/>
                  <a:pt x="3631" y="3419"/>
                  <a:pt x="3577" y="3295"/>
                </a:cubicBezTo>
                <a:lnTo>
                  <a:pt x="3569" y="3295"/>
                </a:lnTo>
                <a:cubicBezTo>
                  <a:pt x="3530" y="3213"/>
                  <a:pt x="3463" y="3172"/>
                  <a:pt x="3365" y="3172"/>
                </a:cubicBezTo>
                <a:cubicBezTo>
                  <a:pt x="3283" y="3172"/>
                  <a:pt x="3178" y="3201"/>
                  <a:pt x="3051" y="3259"/>
                </a:cubicBezTo>
                <a:lnTo>
                  <a:pt x="2953" y="3312"/>
                </a:lnTo>
                <a:cubicBezTo>
                  <a:pt x="2784" y="2929"/>
                  <a:pt x="2668" y="2590"/>
                  <a:pt x="2623" y="2304"/>
                </a:cubicBezTo>
                <a:lnTo>
                  <a:pt x="2953" y="2162"/>
                </a:lnTo>
                <a:cubicBezTo>
                  <a:pt x="3033" y="2126"/>
                  <a:pt x="3078" y="2081"/>
                  <a:pt x="3096" y="2019"/>
                </a:cubicBezTo>
                <a:cubicBezTo>
                  <a:pt x="3114" y="1965"/>
                  <a:pt x="3123" y="1894"/>
                  <a:pt x="3114" y="1814"/>
                </a:cubicBezTo>
                <a:lnTo>
                  <a:pt x="2828" y="1742"/>
                </a:lnTo>
                <a:lnTo>
                  <a:pt x="2507" y="1894"/>
                </a:lnTo>
                <a:cubicBezTo>
                  <a:pt x="2427" y="1707"/>
                  <a:pt x="2355" y="1403"/>
                  <a:pt x="2302" y="984"/>
                </a:cubicBezTo>
                <a:cubicBezTo>
                  <a:pt x="2248" y="565"/>
                  <a:pt x="2168" y="261"/>
                  <a:pt x="2079" y="65"/>
                </a:cubicBezTo>
                <a:cubicBezTo>
                  <a:pt x="2061" y="29"/>
                  <a:pt x="2025" y="12"/>
                  <a:pt x="1954" y="3"/>
                </a:cubicBezTo>
                <a:cubicBezTo>
                  <a:pt x="1943" y="1"/>
                  <a:pt x="1932" y="0"/>
                  <a:pt x="1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7"/>
          <p:cNvGrpSpPr/>
          <p:nvPr/>
        </p:nvGrpSpPr>
        <p:grpSpPr>
          <a:xfrm>
            <a:off x="8681753" y="4889428"/>
            <a:ext cx="462240" cy="386805"/>
            <a:chOff x="3851975" y="2542450"/>
            <a:chExt cx="172800" cy="144600"/>
          </a:xfrm>
        </p:grpSpPr>
        <p:sp>
          <p:nvSpPr>
            <p:cNvPr id="61" name="Google Shape;61;p7"/>
            <p:cNvSpPr/>
            <p:nvPr/>
          </p:nvSpPr>
          <p:spPr>
            <a:xfrm>
              <a:off x="3851975" y="2542450"/>
              <a:ext cx="172800" cy="131075"/>
            </a:xfrm>
            <a:custGeom>
              <a:avLst/>
              <a:gdLst/>
              <a:ahLst/>
              <a:cxnLst/>
              <a:rect l="l" t="t" r="r" b="b"/>
              <a:pathLst>
                <a:path w="6912" h="5243" extrusionOk="0">
                  <a:moveTo>
                    <a:pt x="2141" y="1"/>
                  </a:moveTo>
                  <a:cubicBezTo>
                    <a:pt x="1531" y="1"/>
                    <a:pt x="908" y="133"/>
                    <a:pt x="307" y="421"/>
                  </a:cubicBezTo>
                  <a:cubicBezTo>
                    <a:pt x="0" y="579"/>
                    <a:pt x="132" y="1028"/>
                    <a:pt x="444" y="1028"/>
                  </a:cubicBezTo>
                  <a:cubicBezTo>
                    <a:pt x="469" y="1028"/>
                    <a:pt x="494" y="1025"/>
                    <a:pt x="521" y="1019"/>
                  </a:cubicBezTo>
                  <a:cubicBezTo>
                    <a:pt x="834" y="955"/>
                    <a:pt x="1153" y="924"/>
                    <a:pt x="1473" y="924"/>
                  </a:cubicBezTo>
                  <a:cubicBezTo>
                    <a:pt x="2718" y="924"/>
                    <a:pt x="3958" y="1407"/>
                    <a:pt x="4767" y="2366"/>
                  </a:cubicBezTo>
                  <a:cubicBezTo>
                    <a:pt x="5383" y="3080"/>
                    <a:pt x="5749" y="3972"/>
                    <a:pt x="5864" y="4926"/>
                  </a:cubicBezTo>
                  <a:cubicBezTo>
                    <a:pt x="5873" y="5078"/>
                    <a:pt x="5998" y="5212"/>
                    <a:pt x="6159" y="5239"/>
                  </a:cubicBezTo>
                  <a:cubicBezTo>
                    <a:pt x="6175" y="5241"/>
                    <a:pt x="6191" y="5242"/>
                    <a:pt x="6207" y="5242"/>
                  </a:cubicBezTo>
                  <a:cubicBezTo>
                    <a:pt x="6376" y="5242"/>
                    <a:pt x="6528" y="5115"/>
                    <a:pt x="6560" y="4944"/>
                  </a:cubicBezTo>
                  <a:cubicBezTo>
                    <a:pt x="6912" y="2219"/>
                    <a:pt x="4640" y="1"/>
                    <a:pt x="2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3858075" y="2600650"/>
              <a:ext cx="100375" cy="80700"/>
            </a:xfrm>
            <a:custGeom>
              <a:avLst/>
              <a:gdLst/>
              <a:ahLst/>
              <a:cxnLst/>
              <a:rect l="l" t="t" r="r" b="b"/>
              <a:pathLst>
                <a:path w="4015" h="3228" extrusionOk="0">
                  <a:moveTo>
                    <a:pt x="1330" y="1"/>
                  </a:moveTo>
                  <a:cubicBezTo>
                    <a:pt x="958" y="1"/>
                    <a:pt x="588" y="69"/>
                    <a:pt x="259" y="172"/>
                  </a:cubicBezTo>
                  <a:cubicBezTo>
                    <a:pt x="152" y="208"/>
                    <a:pt x="54" y="297"/>
                    <a:pt x="36" y="422"/>
                  </a:cubicBezTo>
                  <a:cubicBezTo>
                    <a:pt x="0" y="600"/>
                    <a:pt x="125" y="770"/>
                    <a:pt x="295" y="805"/>
                  </a:cubicBezTo>
                  <a:cubicBezTo>
                    <a:pt x="696" y="877"/>
                    <a:pt x="1062" y="912"/>
                    <a:pt x="1374" y="993"/>
                  </a:cubicBezTo>
                  <a:cubicBezTo>
                    <a:pt x="2382" y="1233"/>
                    <a:pt x="2891" y="2126"/>
                    <a:pt x="3283" y="3027"/>
                  </a:cubicBezTo>
                  <a:cubicBezTo>
                    <a:pt x="3347" y="3165"/>
                    <a:pt x="3472" y="3228"/>
                    <a:pt x="3599" y="3228"/>
                  </a:cubicBezTo>
                  <a:cubicBezTo>
                    <a:pt x="3774" y="3228"/>
                    <a:pt x="3951" y="3106"/>
                    <a:pt x="3961" y="2893"/>
                  </a:cubicBezTo>
                  <a:cubicBezTo>
                    <a:pt x="4015" y="1760"/>
                    <a:pt x="3328" y="555"/>
                    <a:pt x="2222" y="154"/>
                  </a:cubicBezTo>
                  <a:cubicBezTo>
                    <a:pt x="1937" y="46"/>
                    <a:pt x="1633" y="1"/>
                    <a:pt x="1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p:nvPr/>
          </p:nvSpPr>
          <p:spPr>
            <a:xfrm>
              <a:off x="3877700" y="2658025"/>
              <a:ext cx="33475" cy="29025"/>
            </a:xfrm>
            <a:custGeom>
              <a:avLst/>
              <a:gdLst/>
              <a:ahLst/>
              <a:cxnLst/>
              <a:rect l="l" t="t" r="r" b="b"/>
              <a:pathLst>
                <a:path w="1339" h="1161" extrusionOk="0">
                  <a:moveTo>
                    <a:pt x="618" y="0"/>
                  </a:moveTo>
                  <a:cubicBezTo>
                    <a:pt x="535" y="0"/>
                    <a:pt x="452" y="15"/>
                    <a:pt x="375" y="45"/>
                  </a:cubicBezTo>
                  <a:lnTo>
                    <a:pt x="427" y="49"/>
                  </a:lnTo>
                  <a:lnTo>
                    <a:pt x="427" y="49"/>
                  </a:lnTo>
                  <a:cubicBezTo>
                    <a:pt x="260" y="91"/>
                    <a:pt x="109" y="225"/>
                    <a:pt x="63" y="393"/>
                  </a:cubicBezTo>
                  <a:cubicBezTo>
                    <a:pt x="0" y="651"/>
                    <a:pt x="152" y="937"/>
                    <a:pt x="384" y="1071"/>
                  </a:cubicBezTo>
                  <a:cubicBezTo>
                    <a:pt x="484" y="1130"/>
                    <a:pt x="602" y="1161"/>
                    <a:pt x="719" y="1161"/>
                  </a:cubicBezTo>
                  <a:cubicBezTo>
                    <a:pt x="832" y="1161"/>
                    <a:pt x="943" y="1132"/>
                    <a:pt x="1035" y="1071"/>
                  </a:cubicBezTo>
                  <a:cubicBezTo>
                    <a:pt x="1285" y="901"/>
                    <a:pt x="1338" y="517"/>
                    <a:pt x="1169" y="277"/>
                  </a:cubicBezTo>
                  <a:cubicBezTo>
                    <a:pt x="1047" y="97"/>
                    <a:pt x="832" y="0"/>
                    <a:pt x="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7"/>
          <p:cNvGrpSpPr/>
          <p:nvPr/>
        </p:nvGrpSpPr>
        <p:grpSpPr>
          <a:xfrm flipH="1">
            <a:off x="8646773" y="70381"/>
            <a:ext cx="684611" cy="932156"/>
            <a:chOff x="4332450" y="2566775"/>
            <a:chExt cx="143200" cy="194975"/>
          </a:xfrm>
        </p:grpSpPr>
        <p:sp>
          <p:nvSpPr>
            <p:cNvPr id="65" name="Google Shape;65;p7"/>
            <p:cNvSpPr/>
            <p:nvPr/>
          </p:nvSpPr>
          <p:spPr>
            <a:xfrm>
              <a:off x="4346725" y="2633600"/>
              <a:ext cx="63575" cy="64850"/>
            </a:xfrm>
            <a:custGeom>
              <a:avLst/>
              <a:gdLst/>
              <a:ahLst/>
              <a:cxnLst/>
              <a:rect l="l" t="t" r="r" b="b"/>
              <a:pathLst>
                <a:path w="2543" h="2594" extrusionOk="0">
                  <a:moveTo>
                    <a:pt x="1260" y="0"/>
                  </a:moveTo>
                  <a:cubicBezTo>
                    <a:pt x="1197" y="0"/>
                    <a:pt x="1160" y="5"/>
                    <a:pt x="1160" y="5"/>
                  </a:cubicBezTo>
                  <a:cubicBezTo>
                    <a:pt x="982" y="5"/>
                    <a:pt x="794" y="40"/>
                    <a:pt x="634" y="130"/>
                  </a:cubicBezTo>
                  <a:cubicBezTo>
                    <a:pt x="375" y="272"/>
                    <a:pt x="214" y="540"/>
                    <a:pt x="125" y="816"/>
                  </a:cubicBezTo>
                  <a:cubicBezTo>
                    <a:pt x="9" y="1155"/>
                    <a:pt x="0" y="1539"/>
                    <a:pt x="143" y="1860"/>
                  </a:cubicBezTo>
                  <a:cubicBezTo>
                    <a:pt x="304" y="2235"/>
                    <a:pt x="669" y="2503"/>
                    <a:pt x="1062" y="2574"/>
                  </a:cubicBezTo>
                  <a:cubicBezTo>
                    <a:pt x="1136" y="2587"/>
                    <a:pt x="1212" y="2594"/>
                    <a:pt x="1287" y="2594"/>
                  </a:cubicBezTo>
                  <a:cubicBezTo>
                    <a:pt x="1618" y="2594"/>
                    <a:pt x="1948" y="2469"/>
                    <a:pt x="2195" y="2244"/>
                  </a:cubicBezTo>
                  <a:cubicBezTo>
                    <a:pt x="2320" y="2128"/>
                    <a:pt x="2436" y="1976"/>
                    <a:pt x="2489" y="1807"/>
                  </a:cubicBezTo>
                  <a:cubicBezTo>
                    <a:pt x="2543" y="1646"/>
                    <a:pt x="2534" y="1477"/>
                    <a:pt x="2516" y="1316"/>
                  </a:cubicBezTo>
                  <a:cubicBezTo>
                    <a:pt x="2442" y="104"/>
                    <a:pt x="1560" y="0"/>
                    <a:pt x="1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a:off x="4332450" y="2690025"/>
              <a:ext cx="92575" cy="71725"/>
            </a:xfrm>
            <a:custGeom>
              <a:avLst/>
              <a:gdLst/>
              <a:ahLst/>
              <a:cxnLst/>
              <a:rect l="l" t="t" r="r" b="b"/>
              <a:pathLst>
                <a:path w="3703" h="2869" extrusionOk="0">
                  <a:moveTo>
                    <a:pt x="1868" y="0"/>
                  </a:moveTo>
                  <a:cubicBezTo>
                    <a:pt x="1834" y="0"/>
                    <a:pt x="1800" y="2"/>
                    <a:pt x="1767" y="5"/>
                  </a:cubicBezTo>
                  <a:cubicBezTo>
                    <a:pt x="991" y="58"/>
                    <a:pt x="107" y="1155"/>
                    <a:pt x="0" y="2868"/>
                  </a:cubicBezTo>
                  <a:lnTo>
                    <a:pt x="3703" y="2868"/>
                  </a:lnTo>
                  <a:cubicBezTo>
                    <a:pt x="3667" y="2431"/>
                    <a:pt x="3631" y="1985"/>
                    <a:pt x="3515" y="1557"/>
                  </a:cubicBezTo>
                  <a:cubicBezTo>
                    <a:pt x="3346" y="932"/>
                    <a:pt x="2971" y="344"/>
                    <a:pt x="2338" y="94"/>
                  </a:cubicBezTo>
                  <a:cubicBezTo>
                    <a:pt x="2190" y="35"/>
                    <a:pt x="2030" y="0"/>
                    <a:pt x="1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p:nvPr/>
          </p:nvSpPr>
          <p:spPr>
            <a:xfrm>
              <a:off x="4380625" y="2566775"/>
              <a:ext cx="95025" cy="88900"/>
            </a:xfrm>
            <a:custGeom>
              <a:avLst/>
              <a:gdLst/>
              <a:ahLst/>
              <a:cxnLst/>
              <a:rect l="l" t="t" r="r" b="b"/>
              <a:pathLst>
                <a:path w="3801" h="3556" extrusionOk="0">
                  <a:moveTo>
                    <a:pt x="2853" y="191"/>
                  </a:moveTo>
                  <a:cubicBezTo>
                    <a:pt x="2955" y="191"/>
                    <a:pt x="3056" y="196"/>
                    <a:pt x="3158" y="207"/>
                  </a:cubicBezTo>
                  <a:cubicBezTo>
                    <a:pt x="3283" y="224"/>
                    <a:pt x="3372" y="331"/>
                    <a:pt x="3408" y="447"/>
                  </a:cubicBezTo>
                  <a:cubicBezTo>
                    <a:pt x="3471" y="733"/>
                    <a:pt x="3372" y="1108"/>
                    <a:pt x="3363" y="1411"/>
                  </a:cubicBezTo>
                  <a:cubicBezTo>
                    <a:pt x="3337" y="1643"/>
                    <a:pt x="3363" y="1893"/>
                    <a:pt x="3328" y="2107"/>
                  </a:cubicBezTo>
                  <a:cubicBezTo>
                    <a:pt x="3310" y="2151"/>
                    <a:pt x="3319" y="2160"/>
                    <a:pt x="3247" y="2187"/>
                  </a:cubicBezTo>
                  <a:cubicBezTo>
                    <a:pt x="3068" y="2222"/>
                    <a:pt x="2872" y="2235"/>
                    <a:pt x="2681" y="2235"/>
                  </a:cubicBezTo>
                  <a:cubicBezTo>
                    <a:pt x="2625" y="2235"/>
                    <a:pt x="2570" y="2234"/>
                    <a:pt x="2516" y="2232"/>
                  </a:cubicBezTo>
                  <a:cubicBezTo>
                    <a:pt x="2472" y="2225"/>
                    <a:pt x="2423" y="2219"/>
                    <a:pt x="2370" y="2219"/>
                  </a:cubicBezTo>
                  <a:cubicBezTo>
                    <a:pt x="2348" y="2219"/>
                    <a:pt x="2325" y="2220"/>
                    <a:pt x="2302" y="2223"/>
                  </a:cubicBezTo>
                  <a:cubicBezTo>
                    <a:pt x="2106" y="2241"/>
                    <a:pt x="2079" y="2472"/>
                    <a:pt x="2061" y="2606"/>
                  </a:cubicBezTo>
                  <a:cubicBezTo>
                    <a:pt x="2042" y="2711"/>
                    <a:pt x="2019" y="2820"/>
                    <a:pt x="1997" y="2930"/>
                  </a:cubicBezTo>
                  <a:lnTo>
                    <a:pt x="1997" y="2930"/>
                  </a:lnTo>
                  <a:cubicBezTo>
                    <a:pt x="1789" y="2680"/>
                    <a:pt x="1529" y="2464"/>
                    <a:pt x="1249" y="2339"/>
                  </a:cubicBezTo>
                  <a:cubicBezTo>
                    <a:pt x="1135" y="2284"/>
                    <a:pt x="1004" y="2274"/>
                    <a:pt x="873" y="2274"/>
                  </a:cubicBezTo>
                  <a:cubicBezTo>
                    <a:pt x="794" y="2274"/>
                    <a:pt x="714" y="2277"/>
                    <a:pt x="638" y="2277"/>
                  </a:cubicBezTo>
                  <a:cubicBezTo>
                    <a:pt x="616" y="2277"/>
                    <a:pt x="593" y="2277"/>
                    <a:pt x="571" y="2276"/>
                  </a:cubicBezTo>
                  <a:cubicBezTo>
                    <a:pt x="527" y="2267"/>
                    <a:pt x="509" y="2258"/>
                    <a:pt x="491" y="2232"/>
                  </a:cubicBezTo>
                  <a:cubicBezTo>
                    <a:pt x="455" y="2178"/>
                    <a:pt x="428" y="2035"/>
                    <a:pt x="428" y="1893"/>
                  </a:cubicBezTo>
                  <a:cubicBezTo>
                    <a:pt x="464" y="1473"/>
                    <a:pt x="402" y="1036"/>
                    <a:pt x="420" y="626"/>
                  </a:cubicBezTo>
                  <a:cubicBezTo>
                    <a:pt x="473" y="308"/>
                    <a:pt x="704" y="243"/>
                    <a:pt x="976" y="243"/>
                  </a:cubicBezTo>
                  <a:cubicBezTo>
                    <a:pt x="1116" y="243"/>
                    <a:pt x="1267" y="260"/>
                    <a:pt x="1410" y="269"/>
                  </a:cubicBezTo>
                  <a:cubicBezTo>
                    <a:pt x="1458" y="271"/>
                    <a:pt x="1507" y="272"/>
                    <a:pt x="1555" y="272"/>
                  </a:cubicBezTo>
                  <a:cubicBezTo>
                    <a:pt x="1991" y="272"/>
                    <a:pt x="2419" y="191"/>
                    <a:pt x="2853" y="191"/>
                  </a:cubicBezTo>
                  <a:close/>
                  <a:moveTo>
                    <a:pt x="2032" y="1"/>
                  </a:moveTo>
                  <a:cubicBezTo>
                    <a:pt x="1823" y="1"/>
                    <a:pt x="1615" y="7"/>
                    <a:pt x="1410" y="19"/>
                  </a:cubicBezTo>
                  <a:cubicBezTo>
                    <a:pt x="1359" y="22"/>
                    <a:pt x="1308" y="23"/>
                    <a:pt x="1256" y="23"/>
                  </a:cubicBezTo>
                  <a:cubicBezTo>
                    <a:pt x="1204" y="23"/>
                    <a:pt x="1152" y="22"/>
                    <a:pt x="1100" y="22"/>
                  </a:cubicBezTo>
                  <a:cubicBezTo>
                    <a:pt x="891" y="22"/>
                    <a:pt x="681" y="34"/>
                    <a:pt x="491" y="153"/>
                  </a:cubicBezTo>
                  <a:cubicBezTo>
                    <a:pt x="339" y="251"/>
                    <a:pt x="250" y="412"/>
                    <a:pt x="196" y="563"/>
                  </a:cubicBezTo>
                  <a:cubicBezTo>
                    <a:pt x="0" y="1090"/>
                    <a:pt x="9" y="1625"/>
                    <a:pt x="116" y="2160"/>
                  </a:cubicBezTo>
                  <a:cubicBezTo>
                    <a:pt x="143" y="2348"/>
                    <a:pt x="312" y="2580"/>
                    <a:pt x="527" y="2588"/>
                  </a:cubicBezTo>
                  <a:cubicBezTo>
                    <a:pt x="563" y="2593"/>
                    <a:pt x="598" y="2594"/>
                    <a:pt x="632" y="2594"/>
                  </a:cubicBezTo>
                  <a:cubicBezTo>
                    <a:pt x="756" y="2594"/>
                    <a:pt x="866" y="2573"/>
                    <a:pt x="977" y="2573"/>
                  </a:cubicBezTo>
                  <a:cubicBezTo>
                    <a:pt x="1037" y="2573"/>
                    <a:pt x="1097" y="2579"/>
                    <a:pt x="1160" y="2597"/>
                  </a:cubicBezTo>
                  <a:cubicBezTo>
                    <a:pt x="1588" y="2687"/>
                    <a:pt x="1847" y="3043"/>
                    <a:pt x="1945" y="3445"/>
                  </a:cubicBezTo>
                  <a:cubicBezTo>
                    <a:pt x="1970" y="3520"/>
                    <a:pt x="2036" y="3556"/>
                    <a:pt x="2102" y="3556"/>
                  </a:cubicBezTo>
                  <a:cubicBezTo>
                    <a:pt x="2179" y="3556"/>
                    <a:pt x="2256" y="3509"/>
                    <a:pt x="2275" y="3418"/>
                  </a:cubicBezTo>
                  <a:cubicBezTo>
                    <a:pt x="2320" y="3133"/>
                    <a:pt x="2338" y="2811"/>
                    <a:pt x="2373" y="2526"/>
                  </a:cubicBezTo>
                  <a:cubicBezTo>
                    <a:pt x="2373" y="2512"/>
                    <a:pt x="2375" y="2499"/>
                    <a:pt x="2376" y="2490"/>
                  </a:cubicBezTo>
                  <a:lnTo>
                    <a:pt x="2376" y="2490"/>
                  </a:lnTo>
                  <a:cubicBezTo>
                    <a:pt x="2503" y="2490"/>
                    <a:pt x="2650" y="2490"/>
                    <a:pt x="2775" y="2481"/>
                  </a:cubicBezTo>
                  <a:cubicBezTo>
                    <a:pt x="3042" y="2446"/>
                    <a:pt x="3453" y="2535"/>
                    <a:pt x="3613" y="2241"/>
                  </a:cubicBezTo>
                  <a:cubicBezTo>
                    <a:pt x="3801" y="1803"/>
                    <a:pt x="3685" y="1357"/>
                    <a:pt x="3685" y="911"/>
                  </a:cubicBezTo>
                  <a:cubicBezTo>
                    <a:pt x="3685" y="590"/>
                    <a:pt x="3586" y="91"/>
                    <a:pt x="3176" y="55"/>
                  </a:cubicBezTo>
                  <a:cubicBezTo>
                    <a:pt x="2796" y="20"/>
                    <a:pt x="2412" y="1"/>
                    <a:pt x="20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85"/>
        <p:cNvGrpSpPr/>
        <p:nvPr/>
      </p:nvGrpSpPr>
      <p:grpSpPr>
        <a:xfrm>
          <a:off x="0" y="0"/>
          <a:ext cx="0" cy="0"/>
          <a:chOff x="0" y="0"/>
          <a:chExt cx="0" cy="0"/>
        </a:xfrm>
      </p:grpSpPr>
      <p:sp>
        <p:nvSpPr>
          <p:cNvPr id="86" name="Google Shape;86;p9"/>
          <p:cNvSpPr txBox="1">
            <a:spLocks noGrp="1"/>
          </p:cNvSpPr>
          <p:nvPr>
            <p:ph type="title"/>
          </p:nvPr>
        </p:nvSpPr>
        <p:spPr>
          <a:xfrm>
            <a:off x="2391900" y="1738775"/>
            <a:ext cx="4360200" cy="841800"/>
          </a:xfrm>
          <a:prstGeom prst="rect">
            <a:avLst/>
          </a:prstGeom>
        </p:spPr>
        <p:txBody>
          <a:bodyPr spcFirstLastPara="1" wrap="square" lIns="92500" tIns="92500" rIns="92500" bIns="92500" anchor="t"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endParaRPr/>
          </a:p>
        </p:txBody>
      </p:sp>
      <p:sp>
        <p:nvSpPr>
          <p:cNvPr id="87" name="Google Shape;87;p9"/>
          <p:cNvSpPr txBox="1">
            <a:spLocks noGrp="1"/>
          </p:cNvSpPr>
          <p:nvPr>
            <p:ph type="subTitle" idx="1"/>
          </p:nvPr>
        </p:nvSpPr>
        <p:spPr>
          <a:xfrm>
            <a:off x="2391925" y="2691325"/>
            <a:ext cx="4360200" cy="713400"/>
          </a:xfrm>
          <a:prstGeom prst="rect">
            <a:avLst/>
          </a:prstGeom>
        </p:spPr>
        <p:txBody>
          <a:bodyPr spcFirstLastPara="1" wrap="square" lIns="92500" tIns="92500" rIns="92500" bIns="92500"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88" name="Google Shape;88;p9"/>
          <p:cNvGrpSpPr/>
          <p:nvPr/>
        </p:nvGrpSpPr>
        <p:grpSpPr>
          <a:xfrm>
            <a:off x="8732453" y="51463"/>
            <a:ext cx="411292" cy="428675"/>
            <a:chOff x="8882429" y="337223"/>
            <a:chExt cx="277900" cy="289645"/>
          </a:xfrm>
        </p:grpSpPr>
        <p:sp>
          <p:nvSpPr>
            <p:cNvPr id="89" name="Google Shape;89;p9"/>
            <p:cNvSpPr/>
            <p:nvPr/>
          </p:nvSpPr>
          <p:spPr>
            <a:xfrm>
              <a:off x="8882429" y="337223"/>
              <a:ext cx="277900" cy="289645"/>
            </a:xfrm>
            <a:custGeom>
              <a:avLst/>
              <a:gdLst/>
              <a:ahLst/>
              <a:cxnLst/>
              <a:rect l="l" t="t" r="r" b="b"/>
              <a:pathLst>
                <a:path w="2579" h="2688" extrusionOk="0">
                  <a:moveTo>
                    <a:pt x="548" y="97"/>
                  </a:moveTo>
                  <a:cubicBezTo>
                    <a:pt x="578" y="97"/>
                    <a:pt x="610" y="101"/>
                    <a:pt x="642" y="109"/>
                  </a:cubicBezTo>
                  <a:cubicBezTo>
                    <a:pt x="687" y="127"/>
                    <a:pt x="732" y="145"/>
                    <a:pt x="767" y="163"/>
                  </a:cubicBezTo>
                  <a:cubicBezTo>
                    <a:pt x="946" y="270"/>
                    <a:pt x="1053" y="484"/>
                    <a:pt x="1079" y="671"/>
                  </a:cubicBezTo>
                  <a:cubicBezTo>
                    <a:pt x="1124" y="930"/>
                    <a:pt x="1071" y="1206"/>
                    <a:pt x="1017" y="1447"/>
                  </a:cubicBezTo>
                  <a:cubicBezTo>
                    <a:pt x="1008" y="1474"/>
                    <a:pt x="1017" y="1492"/>
                    <a:pt x="1044" y="1501"/>
                  </a:cubicBezTo>
                  <a:cubicBezTo>
                    <a:pt x="1051" y="1507"/>
                    <a:pt x="1059" y="1510"/>
                    <a:pt x="1067" y="1510"/>
                  </a:cubicBezTo>
                  <a:cubicBezTo>
                    <a:pt x="1079" y="1510"/>
                    <a:pt x="1092" y="1503"/>
                    <a:pt x="1097" y="1492"/>
                  </a:cubicBezTo>
                  <a:cubicBezTo>
                    <a:pt x="1294" y="1269"/>
                    <a:pt x="1543" y="1090"/>
                    <a:pt x="1811" y="974"/>
                  </a:cubicBezTo>
                  <a:cubicBezTo>
                    <a:pt x="1865" y="953"/>
                    <a:pt x="1999" y="902"/>
                    <a:pt x="2132" y="902"/>
                  </a:cubicBezTo>
                  <a:cubicBezTo>
                    <a:pt x="2221" y="902"/>
                    <a:pt x="2309" y="925"/>
                    <a:pt x="2373" y="992"/>
                  </a:cubicBezTo>
                  <a:cubicBezTo>
                    <a:pt x="2453" y="1072"/>
                    <a:pt x="2480" y="1206"/>
                    <a:pt x="2444" y="1340"/>
                  </a:cubicBezTo>
                  <a:cubicBezTo>
                    <a:pt x="2409" y="1474"/>
                    <a:pt x="2319" y="1581"/>
                    <a:pt x="2239" y="1670"/>
                  </a:cubicBezTo>
                  <a:cubicBezTo>
                    <a:pt x="1802" y="2179"/>
                    <a:pt x="1169" y="2509"/>
                    <a:pt x="509" y="2580"/>
                  </a:cubicBezTo>
                  <a:cubicBezTo>
                    <a:pt x="384" y="2321"/>
                    <a:pt x="321" y="2018"/>
                    <a:pt x="259" y="1733"/>
                  </a:cubicBezTo>
                  <a:cubicBezTo>
                    <a:pt x="241" y="1679"/>
                    <a:pt x="232" y="1634"/>
                    <a:pt x="223" y="1581"/>
                  </a:cubicBezTo>
                  <a:cubicBezTo>
                    <a:pt x="98" y="1055"/>
                    <a:pt x="116" y="635"/>
                    <a:pt x="277" y="314"/>
                  </a:cubicBezTo>
                  <a:cubicBezTo>
                    <a:pt x="330" y="207"/>
                    <a:pt x="384" y="145"/>
                    <a:pt x="446" y="118"/>
                  </a:cubicBezTo>
                  <a:cubicBezTo>
                    <a:pt x="476" y="103"/>
                    <a:pt x="510" y="97"/>
                    <a:pt x="548" y="97"/>
                  </a:cubicBezTo>
                  <a:close/>
                  <a:moveTo>
                    <a:pt x="536" y="1"/>
                  </a:moveTo>
                  <a:cubicBezTo>
                    <a:pt x="493" y="1"/>
                    <a:pt x="447" y="8"/>
                    <a:pt x="401" y="29"/>
                  </a:cubicBezTo>
                  <a:cubicBezTo>
                    <a:pt x="294" y="82"/>
                    <a:pt x="232" y="189"/>
                    <a:pt x="187" y="270"/>
                  </a:cubicBezTo>
                  <a:cubicBezTo>
                    <a:pt x="18" y="618"/>
                    <a:pt x="0" y="1055"/>
                    <a:pt x="125" y="1608"/>
                  </a:cubicBezTo>
                  <a:cubicBezTo>
                    <a:pt x="134" y="1652"/>
                    <a:pt x="152" y="1706"/>
                    <a:pt x="161" y="1750"/>
                  </a:cubicBezTo>
                  <a:cubicBezTo>
                    <a:pt x="232" y="2063"/>
                    <a:pt x="294" y="2375"/>
                    <a:pt x="428" y="2651"/>
                  </a:cubicBezTo>
                  <a:cubicBezTo>
                    <a:pt x="437" y="2660"/>
                    <a:pt x="437" y="2669"/>
                    <a:pt x="446" y="2678"/>
                  </a:cubicBezTo>
                  <a:cubicBezTo>
                    <a:pt x="455" y="2678"/>
                    <a:pt x="464" y="2687"/>
                    <a:pt x="482" y="2687"/>
                  </a:cubicBezTo>
                  <a:cubicBezTo>
                    <a:pt x="1178" y="2616"/>
                    <a:pt x="1847" y="2268"/>
                    <a:pt x="2311" y="1742"/>
                  </a:cubicBezTo>
                  <a:cubicBezTo>
                    <a:pt x="2391" y="1643"/>
                    <a:pt x="2498" y="1519"/>
                    <a:pt x="2534" y="1367"/>
                  </a:cubicBezTo>
                  <a:cubicBezTo>
                    <a:pt x="2578" y="1197"/>
                    <a:pt x="2543" y="1028"/>
                    <a:pt x="2444" y="921"/>
                  </a:cubicBezTo>
                  <a:cubicBezTo>
                    <a:pt x="2356" y="833"/>
                    <a:pt x="2245" y="804"/>
                    <a:pt x="2136" y="804"/>
                  </a:cubicBezTo>
                  <a:cubicBezTo>
                    <a:pt x="1992" y="804"/>
                    <a:pt x="1852" y="855"/>
                    <a:pt x="1775" y="885"/>
                  </a:cubicBezTo>
                  <a:cubicBezTo>
                    <a:pt x="1543" y="983"/>
                    <a:pt x="1329" y="1126"/>
                    <a:pt x="1142" y="1304"/>
                  </a:cubicBezTo>
                  <a:cubicBezTo>
                    <a:pt x="1187" y="1099"/>
                    <a:pt x="1213" y="876"/>
                    <a:pt x="1178" y="653"/>
                  </a:cubicBezTo>
                  <a:cubicBezTo>
                    <a:pt x="1124" y="341"/>
                    <a:pt x="928" y="91"/>
                    <a:pt x="669" y="20"/>
                  </a:cubicBezTo>
                  <a:cubicBezTo>
                    <a:pt x="631" y="10"/>
                    <a:pt x="585" y="1"/>
                    <a:pt x="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a:off x="8898750" y="345464"/>
              <a:ext cx="245250" cy="273159"/>
            </a:xfrm>
            <a:custGeom>
              <a:avLst/>
              <a:gdLst/>
              <a:ahLst/>
              <a:cxnLst/>
              <a:rect l="l" t="t" r="r" b="b"/>
              <a:pathLst>
                <a:path w="2276" h="2535" extrusionOk="0">
                  <a:moveTo>
                    <a:pt x="384" y="185"/>
                  </a:moveTo>
                  <a:cubicBezTo>
                    <a:pt x="393" y="212"/>
                    <a:pt x="402" y="230"/>
                    <a:pt x="402" y="257"/>
                  </a:cubicBezTo>
                  <a:cubicBezTo>
                    <a:pt x="402" y="275"/>
                    <a:pt x="402" y="301"/>
                    <a:pt x="402" y="328"/>
                  </a:cubicBezTo>
                  <a:cubicBezTo>
                    <a:pt x="393" y="310"/>
                    <a:pt x="384" y="301"/>
                    <a:pt x="384" y="284"/>
                  </a:cubicBezTo>
                  <a:cubicBezTo>
                    <a:pt x="375" y="275"/>
                    <a:pt x="366" y="275"/>
                    <a:pt x="366" y="266"/>
                  </a:cubicBezTo>
                  <a:cubicBezTo>
                    <a:pt x="358" y="266"/>
                    <a:pt x="358" y="266"/>
                    <a:pt x="349" y="257"/>
                  </a:cubicBezTo>
                  <a:cubicBezTo>
                    <a:pt x="340" y="257"/>
                    <a:pt x="322" y="257"/>
                    <a:pt x="313" y="266"/>
                  </a:cubicBezTo>
                  <a:cubicBezTo>
                    <a:pt x="313" y="257"/>
                    <a:pt x="322" y="257"/>
                    <a:pt x="322" y="248"/>
                  </a:cubicBezTo>
                  <a:cubicBezTo>
                    <a:pt x="340" y="221"/>
                    <a:pt x="366" y="203"/>
                    <a:pt x="384" y="185"/>
                  </a:cubicBezTo>
                  <a:close/>
                  <a:moveTo>
                    <a:pt x="322" y="391"/>
                  </a:moveTo>
                  <a:cubicBezTo>
                    <a:pt x="331" y="426"/>
                    <a:pt x="340" y="471"/>
                    <a:pt x="340" y="516"/>
                  </a:cubicBezTo>
                  <a:lnTo>
                    <a:pt x="331" y="516"/>
                  </a:lnTo>
                  <a:cubicBezTo>
                    <a:pt x="313" y="489"/>
                    <a:pt x="304" y="462"/>
                    <a:pt x="295" y="426"/>
                  </a:cubicBezTo>
                  <a:cubicBezTo>
                    <a:pt x="304" y="408"/>
                    <a:pt x="313" y="400"/>
                    <a:pt x="322" y="391"/>
                  </a:cubicBezTo>
                  <a:close/>
                  <a:moveTo>
                    <a:pt x="286" y="605"/>
                  </a:moveTo>
                  <a:cubicBezTo>
                    <a:pt x="295" y="614"/>
                    <a:pt x="295" y="614"/>
                    <a:pt x="304" y="614"/>
                  </a:cubicBezTo>
                  <a:cubicBezTo>
                    <a:pt x="295" y="614"/>
                    <a:pt x="295" y="623"/>
                    <a:pt x="286" y="623"/>
                  </a:cubicBezTo>
                  <a:lnTo>
                    <a:pt x="286" y="605"/>
                  </a:lnTo>
                  <a:close/>
                  <a:moveTo>
                    <a:pt x="166" y="356"/>
                  </a:moveTo>
                  <a:lnTo>
                    <a:pt x="166" y="356"/>
                  </a:lnTo>
                  <a:cubicBezTo>
                    <a:pt x="161" y="373"/>
                    <a:pt x="160" y="394"/>
                    <a:pt x="152" y="408"/>
                  </a:cubicBezTo>
                  <a:cubicBezTo>
                    <a:pt x="143" y="453"/>
                    <a:pt x="143" y="489"/>
                    <a:pt x="143" y="533"/>
                  </a:cubicBezTo>
                  <a:cubicBezTo>
                    <a:pt x="134" y="542"/>
                    <a:pt x="134" y="551"/>
                    <a:pt x="134" y="560"/>
                  </a:cubicBezTo>
                  <a:cubicBezTo>
                    <a:pt x="126" y="587"/>
                    <a:pt x="117" y="623"/>
                    <a:pt x="108" y="658"/>
                  </a:cubicBezTo>
                  <a:cubicBezTo>
                    <a:pt x="108" y="547"/>
                    <a:pt x="133" y="443"/>
                    <a:pt x="166" y="356"/>
                  </a:cubicBezTo>
                  <a:close/>
                  <a:moveTo>
                    <a:pt x="527" y="417"/>
                  </a:moveTo>
                  <a:cubicBezTo>
                    <a:pt x="518" y="516"/>
                    <a:pt x="518" y="614"/>
                    <a:pt x="509" y="712"/>
                  </a:cubicBezTo>
                  <a:cubicBezTo>
                    <a:pt x="509" y="703"/>
                    <a:pt x="509" y="694"/>
                    <a:pt x="509" y="685"/>
                  </a:cubicBezTo>
                  <a:cubicBezTo>
                    <a:pt x="509" y="587"/>
                    <a:pt x="509" y="498"/>
                    <a:pt x="527" y="417"/>
                  </a:cubicBezTo>
                  <a:close/>
                  <a:moveTo>
                    <a:pt x="170" y="792"/>
                  </a:moveTo>
                  <a:cubicBezTo>
                    <a:pt x="179" y="801"/>
                    <a:pt x="179" y="801"/>
                    <a:pt x="188" y="810"/>
                  </a:cubicBezTo>
                  <a:lnTo>
                    <a:pt x="188" y="828"/>
                  </a:lnTo>
                  <a:cubicBezTo>
                    <a:pt x="170" y="890"/>
                    <a:pt x="161" y="953"/>
                    <a:pt x="143" y="1015"/>
                  </a:cubicBezTo>
                  <a:cubicBezTo>
                    <a:pt x="143" y="1015"/>
                    <a:pt x="143" y="1006"/>
                    <a:pt x="143" y="1006"/>
                  </a:cubicBezTo>
                  <a:cubicBezTo>
                    <a:pt x="143" y="935"/>
                    <a:pt x="161" y="863"/>
                    <a:pt x="170" y="792"/>
                  </a:cubicBezTo>
                  <a:close/>
                  <a:moveTo>
                    <a:pt x="295" y="828"/>
                  </a:moveTo>
                  <a:cubicBezTo>
                    <a:pt x="295" y="899"/>
                    <a:pt x="286" y="962"/>
                    <a:pt x="286" y="1024"/>
                  </a:cubicBezTo>
                  <a:lnTo>
                    <a:pt x="286" y="837"/>
                  </a:lnTo>
                  <a:cubicBezTo>
                    <a:pt x="286" y="837"/>
                    <a:pt x="295" y="837"/>
                    <a:pt x="295" y="828"/>
                  </a:cubicBezTo>
                  <a:close/>
                  <a:moveTo>
                    <a:pt x="697" y="507"/>
                  </a:moveTo>
                  <a:cubicBezTo>
                    <a:pt x="697" y="524"/>
                    <a:pt x="705" y="551"/>
                    <a:pt x="705" y="569"/>
                  </a:cubicBezTo>
                  <a:cubicBezTo>
                    <a:pt x="697" y="578"/>
                    <a:pt x="697" y="587"/>
                    <a:pt x="697" y="596"/>
                  </a:cubicBezTo>
                  <a:cubicBezTo>
                    <a:pt x="670" y="739"/>
                    <a:pt x="652" y="890"/>
                    <a:pt x="652" y="1033"/>
                  </a:cubicBezTo>
                  <a:cubicBezTo>
                    <a:pt x="652" y="1042"/>
                    <a:pt x="652" y="1042"/>
                    <a:pt x="652" y="1042"/>
                  </a:cubicBezTo>
                  <a:cubicBezTo>
                    <a:pt x="643" y="881"/>
                    <a:pt x="661" y="721"/>
                    <a:pt x="688" y="560"/>
                  </a:cubicBezTo>
                  <a:cubicBezTo>
                    <a:pt x="688" y="542"/>
                    <a:pt x="697" y="524"/>
                    <a:pt x="697" y="507"/>
                  </a:cubicBezTo>
                  <a:close/>
                  <a:moveTo>
                    <a:pt x="768" y="988"/>
                  </a:moveTo>
                  <a:cubicBezTo>
                    <a:pt x="768" y="1006"/>
                    <a:pt x="759" y="1024"/>
                    <a:pt x="759" y="1042"/>
                  </a:cubicBezTo>
                  <a:cubicBezTo>
                    <a:pt x="759" y="1042"/>
                    <a:pt x="759" y="1033"/>
                    <a:pt x="759" y="1033"/>
                  </a:cubicBezTo>
                  <a:cubicBezTo>
                    <a:pt x="759" y="1033"/>
                    <a:pt x="759" y="1033"/>
                    <a:pt x="759" y="1024"/>
                  </a:cubicBezTo>
                  <a:cubicBezTo>
                    <a:pt x="759" y="1015"/>
                    <a:pt x="768" y="997"/>
                    <a:pt x="768" y="988"/>
                  </a:cubicBezTo>
                  <a:close/>
                  <a:moveTo>
                    <a:pt x="741" y="1310"/>
                  </a:moveTo>
                  <a:cubicBezTo>
                    <a:pt x="741" y="1319"/>
                    <a:pt x="741" y="1336"/>
                    <a:pt x="732" y="1345"/>
                  </a:cubicBezTo>
                  <a:cubicBezTo>
                    <a:pt x="741" y="1328"/>
                    <a:pt x="741" y="1319"/>
                    <a:pt x="741" y="1310"/>
                  </a:cubicBezTo>
                  <a:close/>
                  <a:moveTo>
                    <a:pt x="1294" y="1318"/>
                  </a:moveTo>
                  <a:lnTo>
                    <a:pt x="1250" y="1791"/>
                  </a:lnTo>
                  <a:cubicBezTo>
                    <a:pt x="1250" y="1791"/>
                    <a:pt x="1250" y="1782"/>
                    <a:pt x="1250" y="1782"/>
                  </a:cubicBezTo>
                  <a:cubicBezTo>
                    <a:pt x="1259" y="1631"/>
                    <a:pt x="1276" y="1470"/>
                    <a:pt x="1294" y="1318"/>
                  </a:cubicBezTo>
                  <a:close/>
                  <a:moveTo>
                    <a:pt x="634" y="1443"/>
                  </a:moveTo>
                  <a:cubicBezTo>
                    <a:pt x="625" y="1604"/>
                    <a:pt x="616" y="1756"/>
                    <a:pt x="607" y="1916"/>
                  </a:cubicBezTo>
                  <a:cubicBezTo>
                    <a:pt x="607" y="1836"/>
                    <a:pt x="607" y="1764"/>
                    <a:pt x="598" y="1684"/>
                  </a:cubicBezTo>
                  <a:lnTo>
                    <a:pt x="634" y="1443"/>
                  </a:lnTo>
                  <a:close/>
                  <a:moveTo>
                    <a:pt x="456" y="1720"/>
                  </a:moveTo>
                  <a:cubicBezTo>
                    <a:pt x="456" y="1782"/>
                    <a:pt x="465" y="1854"/>
                    <a:pt x="465" y="1925"/>
                  </a:cubicBezTo>
                  <a:lnTo>
                    <a:pt x="456" y="1987"/>
                  </a:lnTo>
                  <a:cubicBezTo>
                    <a:pt x="456" y="1979"/>
                    <a:pt x="456" y="1970"/>
                    <a:pt x="456" y="1961"/>
                  </a:cubicBezTo>
                  <a:cubicBezTo>
                    <a:pt x="456" y="1880"/>
                    <a:pt x="456" y="1800"/>
                    <a:pt x="456" y="1720"/>
                  </a:cubicBezTo>
                  <a:close/>
                  <a:moveTo>
                    <a:pt x="304" y="1925"/>
                  </a:moveTo>
                  <a:cubicBezTo>
                    <a:pt x="304" y="1970"/>
                    <a:pt x="304" y="2005"/>
                    <a:pt x="304" y="2041"/>
                  </a:cubicBezTo>
                  <a:cubicBezTo>
                    <a:pt x="304" y="2023"/>
                    <a:pt x="295" y="2014"/>
                    <a:pt x="295" y="1996"/>
                  </a:cubicBezTo>
                  <a:cubicBezTo>
                    <a:pt x="286" y="1979"/>
                    <a:pt x="286" y="1952"/>
                    <a:pt x="286" y="1934"/>
                  </a:cubicBezTo>
                  <a:lnTo>
                    <a:pt x="304" y="1925"/>
                  </a:lnTo>
                  <a:close/>
                  <a:moveTo>
                    <a:pt x="902" y="1238"/>
                  </a:moveTo>
                  <a:lnTo>
                    <a:pt x="902" y="1238"/>
                  </a:lnTo>
                  <a:cubicBezTo>
                    <a:pt x="875" y="1538"/>
                    <a:pt x="849" y="1838"/>
                    <a:pt x="831" y="2138"/>
                  </a:cubicBezTo>
                  <a:lnTo>
                    <a:pt x="831" y="2138"/>
                  </a:lnTo>
                  <a:cubicBezTo>
                    <a:pt x="840" y="1859"/>
                    <a:pt x="857" y="1580"/>
                    <a:pt x="875" y="1301"/>
                  </a:cubicBezTo>
                  <a:cubicBezTo>
                    <a:pt x="884" y="1283"/>
                    <a:pt x="893" y="1265"/>
                    <a:pt x="902" y="1238"/>
                  </a:cubicBezTo>
                  <a:close/>
                  <a:moveTo>
                    <a:pt x="982" y="1934"/>
                  </a:moveTo>
                  <a:lnTo>
                    <a:pt x="982" y="1943"/>
                  </a:lnTo>
                  <a:cubicBezTo>
                    <a:pt x="982" y="2023"/>
                    <a:pt x="973" y="2095"/>
                    <a:pt x="973" y="2175"/>
                  </a:cubicBezTo>
                  <a:cubicBezTo>
                    <a:pt x="973" y="2175"/>
                    <a:pt x="964" y="2175"/>
                    <a:pt x="964" y="2184"/>
                  </a:cubicBezTo>
                  <a:cubicBezTo>
                    <a:pt x="964" y="2103"/>
                    <a:pt x="973" y="2014"/>
                    <a:pt x="982" y="1934"/>
                  </a:cubicBezTo>
                  <a:close/>
                  <a:moveTo>
                    <a:pt x="322" y="2300"/>
                  </a:moveTo>
                  <a:cubicBezTo>
                    <a:pt x="331" y="2300"/>
                    <a:pt x="331" y="2309"/>
                    <a:pt x="331" y="2309"/>
                  </a:cubicBezTo>
                  <a:cubicBezTo>
                    <a:pt x="331" y="2318"/>
                    <a:pt x="331" y="2318"/>
                    <a:pt x="331" y="2326"/>
                  </a:cubicBezTo>
                  <a:cubicBezTo>
                    <a:pt x="331" y="2318"/>
                    <a:pt x="331" y="2309"/>
                    <a:pt x="322" y="2300"/>
                  </a:cubicBezTo>
                  <a:close/>
                  <a:moveTo>
                    <a:pt x="423" y="0"/>
                  </a:moveTo>
                  <a:cubicBezTo>
                    <a:pt x="400" y="0"/>
                    <a:pt x="378" y="2"/>
                    <a:pt x="358" y="7"/>
                  </a:cubicBezTo>
                  <a:cubicBezTo>
                    <a:pt x="277" y="34"/>
                    <a:pt x="206" y="87"/>
                    <a:pt x="143" y="177"/>
                  </a:cubicBezTo>
                  <a:cubicBezTo>
                    <a:pt x="54" y="310"/>
                    <a:pt x="10" y="471"/>
                    <a:pt x="1" y="676"/>
                  </a:cubicBezTo>
                  <a:cubicBezTo>
                    <a:pt x="1" y="801"/>
                    <a:pt x="10" y="926"/>
                    <a:pt x="19" y="1042"/>
                  </a:cubicBezTo>
                  <a:cubicBezTo>
                    <a:pt x="27" y="1086"/>
                    <a:pt x="27" y="1131"/>
                    <a:pt x="36" y="1176"/>
                  </a:cubicBezTo>
                  <a:cubicBezTo>
                    <a:pt x="36" y="1211"/>
                    <a:pt x="36" y="1247"/>
                    <a:pt x="36" y="1292"/>
                  </a:cubicBezTo>
                  <a:cubicBezTo>
                    <a:pt x="45" y="1408"/>
                    <a:pt x="54" y="1532"/>
                    <a:pt x="81" y="1657"/>
                  </a:cubicBezTo>
                  <a:cubicBezTo>
                    <a:pt x="99" y="1782"/>
                    <a:pt x="143" y="1907"/>
                    <a:pt x="197" y="2023"/>
                  </a:cubicBezTo>
                  <a:cubicBezTo>
                    <a:pt x="197" y="2086"/>
                    <a:pt x="206" y="2148"/>
                    <a:pt x="215" y="2219"/>
                  </a:cubicBezTo>
                  <a:cubicBezTo>
                    <a:pt x="224" y="2300"/>
                    <a:pt x="242" y="2398"/>
                    <a:pt x="286" y="2478"/>
                  </a:cubicBezTo>
                  <a:cubicBezTo>
                    <a:pt x="295" y="2487"/>
                    <a:pt x="304" y="2496"/>
                    <a:pt x="313" y="2505"/>
                  </a:cubicBezTo>
                  <a:lnTo>
                    <a:pt x="331" y="2505"/>
                  </a:lnTo>
                  <a:cubicBezTo>
                    <a:pt x="336" y="2508"/>
                    <a:pt x="341" y="2509"/>
                    <a:pt x="346" y="2509"/>
                  </a:cubicBezTo>
                  <a:cubicBezTo>
                    <a:pt x="358" y="2509"/>
                    <a:pt x="369" y="2502"/>
                    <a:pt x="375" y="2496"/>
                  </a:cubicBezTo>
                  <a:cubicBezTo>
                    <a:pt x="384" y="2487"/>
                    <a:pt x="393" y="2469"/>
                    <a:pt x="393" y="2451"/>
                  </a:cubicBezTo>
                  <a:lnTo>
                    <a:pt x="411" y="2451"/>
                  </a:lnTo>
                  <a:cubicBezTo>
                    <a:pt x="417" y="2458"/>
                    <a:pt x="428" y="2464"/>
                    <a:pt x="440" y="2464"/>
                  </a:cubicBezTo>
                  <a:cubicBezTo>
                    <a:pt x="445" y="2464"/>
                    <a:pt x="450" y="2463"/>
                    <a:pt x="456" y="2460"/>
                  </a:cubicBezTo>
                  <a:cubicBezTo>
                    <a:pt x="456" y="2469"/>
                    <a:pt x="456" y="2469"/>
                    <a:pt x="465" y="2478"/>
                  </a:cubicBezTo>
                  <a:cubicBezTo>
                    <a:pt x="465" y="2505"/>
                    <a:pt x="473" y="2514"/>
                    <a:pt x="491" y="2523"/>
                  </a:cubicBezTo>
                  <a:cubicBezTo>
                    <a:pt x="491" y="2532"/>
                    <a:pt x="500" y="2532"/>
                    <a:pt x="509" y="2532"/>
                  </a:cubicBezTo>
                  <a:cubicBezTo>
                    <a:pt x="512" y="2533"/>
                    <a:pt x="516" y="2534"/>
                    <a:pt x="520" y="2534"/>
                  </a:cubicBezTo>
                  <a:cubicBezTo>
                    <a:pt x="536" y="2534"/>
                    <a:pt x="555" y="2519"/>
                    <a:pt x="563" y="2505"/>
                  </a:cubicBezTo>
                  <a:cubicBezTo>
                    <a:pt x="572" y="2487"/>
                    <a:pt x="572" y="2460"/>
                    <a:pt x="554" y="2451"/>
                  </a:cubicBezTo>
                  <a:cubicBezTo>
                    <a:pt x="554" y="2442"/>
                    <a:pt x="554" y="2434"/>
                    <a:pt x="554" y="2425"/>
                  </a:cubicBezTo>
                  <a:cubicBezTo>
                    <a:pt x="563" y="2425"/>
                    <a:pt x="572" y="2434"/>
                    <a:pt x="581" y="2434"/>
                  </a:cubicBezTo>
                  <a:cubicBezTo>
                    <a:pt x="581" y="2434"/>
                    <a:pt x="589" y="2425"/>
                    <a:pt x="589" y="2425"/>
                  </a:cubicBezTo>
                  <a:cubicBezTo>
                    <a:pt x="589" y="2425"/>
                    <a:pt x="589" y="2425"/>
                    <a:pt x="589" y="2434"/>
                  </a:cubicBezTo>
                  <a:cubicBezTo>
                    <a:pt x="598" y="2442"/>
                    <a:pt x="607" y="2451"/>
                    <a:pt x="616" y="2451"/>
                  </a:cubicBezTo>
                  <a:cubicBezTo>
                    <a:pt x="623" y="2458"/>
                    <a:pt x="629" y="2464"/>
                    <a:pt x="638" y="2464"/>
                  </a:cubicBezTo>
                  <a:cubicBezTo>
                    <a:pt x="642" y="2464"/>
                    <a:pt x="647" y="2463"/>
                    <a:pt x="652" y="2460"/>
                  </a:cubicBezTo>
                  <a:cubicBezTo>
                    <a:pt x="661" y="2460"/>
                    <a:pt x="670" y="2451"/>
                    <a:pt x="679" y="2451"/>
                  </a:cubicBezTo>
                  <a:lnTo>
                    <a:pt x="697" y="2451"/>
                  </a:lnTo>
                  <a:cubicBezTo>
                    <a:pt x="723" y="2451"/>
                    <a:pt x="750" y="2434"/>
                    <a:pt x="750" y="2407"/>
                  </a:cubicBezTo>
                  <a:lnTo>
                    <a:pt x="750" y="2389"/>
                  </a:lnTo>
                  <a:cubicBezTo>
                    <a:pt x="759" y="2398"/>
                    <a:pt x="759" y="2398"/>
                    <a:pt x="768" y="2398"/>
                  </a:cubicBezTo>
                  <a:cubicBezTo>
                    <a:pt x="786" y="2398"/>
                    <a:pt x="804" y="2389"/>
                    <a:pt x="812" y="2371"/>
                  </a:cubicBezTo>
                  <a:cubicBezTo>
                    <a:pt x="812" y="2389"/>
                    <a:pt x="821" y="2407"/>
                    <a:pt x="830" y="2416"/>
                  </a:cubicBezTo>
                  <a:cubicBezTo>
                    <a:pt x="839" y="2416"/>
                    <a:pt x="839" y="2416"/>
                    <a:pt x="839" y="2425"/>
                  </a:cubicBezTo>
                  <a:cubicBezTo>
                    <a:pt x="845" y="2425"/>
                    <a:pt x="855" y="2429"/>
                    <a:pt x="866" y="2429"/>
                  </a:cubicBezTo>
                  <a:cubicBezTo>
                    <a:pt x="872" y="2429"/>
                    <a:pt x="878" y="2428"/>
                    <a:pt x="884" y="2425"/>
                  </a:cubicBezTo>
                  <a:cubicBezTo>
                    <a:pt x="911" y="2425"/>
                    <a:pt x="920" y="2398"/>
                    <a:pt x="920" y="2371"/>
                  </a:cubicBezTo>
                  <a:cubicBezTo>
                    <a:pt x="920" y="2362"/>
                    <a:pt x="920" y="2362"/>
                    <a:pt x="911" y="2362"/>
                  </a:cubicBezTo>
                  <a:cubicBezTo>
                    <a:pt x="937" y="2353"/>
                    <a:pt x="955" y="2335"/>
                    <a:pt x="955" y="2318"/>
                  </a:cubicBezTo>
                  <a:cubicBezTo>
                    <a:pt x="955" y="2300"/>
                    <a:pt x="955" y="2282"/>
                    <a:pt x="955" y="2264"/>
                  </a:cubicBezTo>
                  <a:lnTo>
                    <a:pt x="964" y="2264"/>
                  </a:lnTo>
                  <a:lnTo>
                    <a:pt x="1000" y="2282"/>
                  </a:lnTo>
                  <a:cubicBezTo>
                    <a:pt x="1004" y="2286"/>
                    <a:pt x="1011" y="2289"/>
                    <a:pt x="1019" y="2289"/>
                  </a:cubicBezTo>
                  <a:cubicBezTo>
                    <a:pt x="1027" y="2289"/>
                    <a:pt x="1036" y="2286"/>
                    <a:pt x="1044" y="2282"/>
                  </a:cubicBezTo>
                  <a:cubicBezTo>
                    <a:pt x="1053" y="2282"/>
                    <a:pt x="1053" y="2273"/>
                    <a:pt x="1062" y="2264"/>
                  </a:cubicBezTo>
                  <a:cubicBezTo>
                    <a:pt x="1071" y="2273"/>
                    <a:pt x="1080" y="2273"/>
                    <a:pt x="1098" y="2273"/>
                  </a:cubicBezTo>
                  <a:cubicBezTo>
                    <a:pt x="1098" y="2291"/>
                    <a:pt x="1107" y="2300"/>
                    <a:pt x="1116" y="2309"/>
                  </a:cubicBezTo>
                  <a:cubicBezTo>
                    <a:pt x="1125" y="2318"/>
                    <a:pt x="1134" y="2318"/>
                    <a:pt x="1143" y="2318"/>
                  </a:cubicBezTo>
                  <a:cubicBezTo>
                    <a:pt x="1169" y="2318"/>
                    <a:pt x="1196" y="2300"/>
                    <a:pt x="1196" y="2273"/>
                  </a:cubicBezTo>
                  <a:lnTo>
                    <a:pt x="1196" y="2193"/>
                  </a:lnTo>
                  <a:cubicBezTo>
                    <a:pt x="1205" y="2210"/>
                    <a:pt x="1223" y="2219"/>
                    <a:pt x="1241" y="2228"/>
                  </a:cubicBezTo>
                  <a:cubicBezTo>
                    <a:pt x="1245" y="2233"/>
                    <a:pt x="1252" y="2235"/>
                    <a:pt x="1260" y="2235"/>
                  </a:cubicBezTo>
                  <a:cubicBezTo>
                    <a:pt x="1267" y="2235"/>
                    <a:pt x="1276" y="2233"/>
                    <a:pt x="1285" y="2228"/>
                  </a:cubicBezTo>
                  <a:cubicBezTo>
                    <a:pt x="1303" y="2219"/>
                    <a:pt x="1312" y="2210"/>
                    <a:pt x="1312" y="2193"/>
                  </a:cubicBezTo>
                  <a:lnTo>
                    <a:pt x="1330" y="2023"/>
                  </a:lnTo>
                  <a:cubicBezTo>
                    <a:pt x="1330" y="2041"/>
                    <a:pt x="1330" y="2059"/>
                    <a:pt x="1330" y="2086"/>
                  </a:cubicBezTo>
                  <a:cubicBezTo>
                    <a:pt x="1330" y="2112"/>
                    <a:pt x="1339" y="2148"/>
                    <a:pt x="1375" y="2166"/>
                  </a:cubicBezTo>
                  <a:cubicBezTo>
                    <a:pt x="1380" y="2176"/>
                    <a:pt x="1391" y="2181"/>
                    <a:pt x="1403" y="2181"/>
                  </a:cubicBezTo>
                  <a:cubicBezTo>
                    <a:pt x="1412" y="2181"/>
                    <a:pt x="1421" y="2179"/>
                    <a:pt x="1428" y="2175"/>
                  </a:cubicBezTo>
                  <a:cubicBezTo>
                    <a:pt x="1446" y="2175"/>
                    <a:pt x="1464" y="2157"/>
                    <a:pt x="1464" y="2130"/>
                  </a:cubicBezTo>
                  <a:cubicBezTo>
                    <a:pt x="1490" y="2130"/>
                    <a:pt x="1517" y="2112"/>
                    <a:pt x="1517" y="2086"/>
                  </a:cubicBezTo>
                  <a:lnTo>
                    <a:pt x="1517" y="2041"/>
                  </a:lnTo>
                  <a:cubicBezTo>
                    <a:pt x="1526" y="2050"/>
                    <a:pt x="1535" y="2059"/>
                    <a:pt x="1544" y="2059"/>
                  </a:cubicBezTo>
                  <a:cubicBezTo>
                    <a:pt x="1549" y="2061"/>
                    <a:pt x="1554" y="2062"/>
                    <a:pt x="1560" y="2062"/>
                  </a:cubicBezTo>
                  <a:cubicBezTo>
                    <a:pt x="1575" y="2062"/>
                    <a:pt x="1591" y="2054"/>
                    <a:pt x="1598" y="2041"/>
                  </a:cubicBezTo>
                  <a:cubicBezTo>
                    <a:pt x="1615" y="2023"/>
                    <a:pt x="1624" y="1996"/>
                    <a:pt x="1633" y="1970"/>
                  </a:cubicBezTo>
                  <a:cubicBezTo>
                    <a:pt x="1633" y="1979"/>
                    <a:pt x="1642" y="1987"/>
                    <a:pt x="1651" y="1987"/>
                  </a:cubicBezTo>
                  <a:cubicBezTo>
                    <a:pt x="1660" y="1996"/>
                    <a:pt x="1669" y="1996"/>
                    <a:pt x="1678" y="1996"/>
                  </a:cubicBezTo>
                  <a:cubicBezTo>
                    <a:pt x="1705" y="1996"/>
                    <a:pt x="1722" y="1979"/>
                    <a:pt x="1722" y="1952"/>
                  </a:cubicBezTo>
                  <a:cubicBezTo>
                    <a:pt x="1722" y="1934"/>
                    <a:pt x="1722" y="1916"/>
                    <a:pt x="1722" y="1907"/>
                  </a:cubicBezTo>
                  <a:cubicBezTo>
                    <a:pt x="1731" y="1907"/>
                    <a:pt x="1740" y="1916"/>
                    <a:pt x="1749" y="1916"/>
                  </a:cubicBezTo>
                  <a:cubicBezTo>
                    <a:pt x="1776" y="1907"/>
                    <a:pt x="1794" y="1889"/>
                    <a:pt x="1794" y="1871"/>
                  </a:cubicBezTo>
                  <a:cubicBezTo>
                    <a:pt x="1803" y="1863"/>
                    <a:pt x="1803" y="1854"/>
                    <a:pt x="1803" y="1845"/>
                  </a:cubicBezTo>
                  <a:cubicBezTo>
                    <a:pt x="1803" y="1845"/>
                    <a:pt x="1812" y="1854"/>
                    <a:pt x="1812" y="1863"/>
                  </a:cubicBezTo>
                  <a:lnTo>
                    <a:pt x="1821" y="1863"/>
                  </a:lnTo>
                  <a:cubicBezTo>
                    <a:pt x="1829" y="1871"/>
                    <a:pt x="1847" y="1871"/>
                    <a:pt x="1856" y="1871"/>
                  </a:cubicBezTo>
                  <a:cubicBezTo>
                    <a:pt x="1883" y="1871"/>
                    <a:pt x="1901" y="1845"/>
                    <a:pt x="1901" y="1818"/>
                  </a:cubicBezTo>
                  <a:cubicBezTo>
                    <a:pt x="1901" y="1809"/>
                    <a:pt x="1892" y="1800"/>
                    <a:pt x="1892" y="1800"/>
                  </a:cubicBezTo>
                  <a:cubicBezTo>
                    <a:pt x="1892" y="1782"/>
                    <a:pt x="1892" y="1773"/>
                    <a:pt x="1892" y="1756"/>
                  </a:cubicBezTo>
                  <a:cubicBezTo>
                    <a:pt x="1910" y="1756"/>
                    <a:pt x="1928" y="1747"/>
                    <a:pt x="1937" y="1729"/>
                  </a:cubicBezTo>
                  <a:cubicBezTo>
                    <a:pt x="1937" y="1738"/>
                    <a:pt x="1945" y="1747"/>
                    <a:pt x="1954" y="1756"/>
                  </a:cubicBezTo>
                  <a:cubicBezTo>
                    <a:pt x="1963" y="1764"/>
                    <a:pt x="1972" y="1764"/>
                    <a:pt x="1990" y="1764"/>
                  </a:cubicBezTo>
                  <a:cubicBezTo>
                    <a:pt x="2017" y="1756"/>
                    <a:pt x="2035" y="1738"/>
                    <a:pt x="2026" y="1711"/>
                  </a:cubicBezTo>
                  <a:cubicBezTo>
                    <a:pt x="2026" y="1702"/>
                    <a:pt x="2026" y="1693"/>
                    <a:pt x="2026" y="1684"/>
                  </a:cubicBezTo>
                  <a:cubicBezTo>
                    <a:pt x="2035" y="1684"/>
                    <a:pt x="2044" y="1684"/>
                    <a:pt x="2053" y="1693"/>
                  </a:cubicBezTo>
                  <a:cubicBezTo>
                    <a:pt x="2079" y="1693"/>
                    <a:pt x="2097" y="1666"/>
                    <a:pt x="2097" y="1640"/>
                  </a:cubicBezTo>
                  <a:cubicBezTo>
                    <a:pt x="2097" y="1595"/>
                    <a:pt x="2106" y="1559"/>
                    <a:pt x="2106" y="1515"/>
                  </a:cubicBezTo>
                  <a:lnTo>
                    <a:pt x="2124" y="1318"/>
                  </a:lnTo>
                  <a:cubicBezTo>
                    <a:pt x="2133" y="1372"/>
                    <a:pt x="2133" y="1417"/>
                    <a:pt x="2133" y="1461"/>
                  </a:cubicBezTo>
                  <a:cubicBezTo>
                    <a:pt x="2142" y="1488"/>
                    <a:pt x="2160" y="1506"/>
                    <a:pt x="2186" y="1515"/>
                  </a:cubicBezTo>
                  <a:cubicBezTo>
                    <a:pt x="2213" y="1515"/>
                    <a:pt x="2231" y="1488"/>
                    <a:pt x="2231" y="1461"/>
                  </a:cubicBezTo>
                  <a:cubicBezTo>
                    <a:pt x="2249" y="1265"/>
                    <a:pt x="2267" y="1060"/>
                    <a:pt x="2276" y="855"/>
                  </a:cubicBezTo>
                  <a:cubicBezTo>
                    <a:pt x="2276" y="828"/>
                    <a:pt x="2258" y="810"/>
                    <a:pt x="2231" y="810"/>
                  </a:cubicBezTo>
                  <a:cubicBezTo>
                    <a:pt x="2226" y="808"/>
                    <a:pt x="2221" y="808"/>
                    <a:pt x="2217" y="808"/>
                  </a:cubicBezTo>
                  <a:cubicBezTo>
                    <a:pt x="2198" y="808"/>
                    <a:pt x="2185" y="822"/>
                    <a:pt x="2177" y="837"/>
                  </a:cubicBezTo>
                  <a:cubicBezTo>
                    <a:pt x="2177" y="828"/>
                    <a:pt x="2177" y="819"/>
                    <a:pt x="2177" y="810"/>
                  </a:cubicBezTo>
                  <a:cubicBezTo>
                    <a:pt x="2168" y="792"/>
                    <a:pt x="2151" y="765"/>
                    <a:pt x="2124" y="765"/>
                  </a:cubicBezTo>
                  <a:cubicBezTo>
                    <a:pt x="2097" y="765"/>
                    <a:pt x="2079" y="792"/>
                    <a:pt x="2079" y="810"/>
                  </a:cubicBezTo>
                  <a:lnTo>
                    <a:pt x="2079" y="837"/>
                  </a:lnTo>
                  <a:cubicBezTo>
                    <a:pt x="2070" y="819"/>
                    <a:pt x="2070" y="801"/>
                    <a:pt x="2061" y="783"/>
                  </a:cubicBezTo>
                  <a:cubicBezTo>
                    <a:pt x="2061" y="756"/>
                    <a:pt x="2035" y="739"/>
                    <a:pt x="2008" y="739"/>
                  </a:cubicBezTo>
                  <a:cubicBezTo>
                    <a:pt x="1990" y="747"/>
                    <a:pt x="1981" y="756"/>
                    <a:pt x="1972" y="765"/>
                  </a:cubicBezTo>
                  <a:cubicBezTo>
                    <a:pt x="1972" y="765"/>
                    <a:pt x="1963" y="756"/>
                    <a:pt x="1954" y="756"/>
                  </a:cubicBezTo>
                  <a:cubicBezTo>
                    <a:pt x="1937" y="765"/>
                    <a:pt x="1919" y="774"/>
                    <a:pt x="1910" y="801"/>
                  </a:cubicBezTo>
                  <a:cubicBezTo>
                    <a:pt x="1903" y="788"/>
                    <a:pt x="1892" y="780"/>
                    <a:pt x="1879" y="780"/>
                  </a:cubicBezTo>
                  <a:cubicBezTo>
                    <a:pt x="1875" y="780"/>
                    <a:pt x="1870" y="781"/>
                    <a:pt x="1865" y="783"/>
                  </a:cubicBezTo>
                  <a:cubicBezTo>
                    <a:pt x="1838" y="783"/>
                    <a:pt x="1821" y="810"/>
                    <a:pt x="1821" y="837"/>
                  </a:cubicBezTo>
                  <a:cubicBezTo>
                    <a:pt x="1829" y="846"/>
                    <a:pt x="1829" y="855"/>
                    <a:pt x="1829" y="855"/>
                  </a:cubicBezTo>
                  <a:lnTo>
                    <a:pt x="1803" y="855"/>
                  </a:lnTo>
                  <a:lnTo>
                    <a:pt x="1803" y="819"/>
                  </a:lnTo>
                  <a:cubicBezTo>
                    <a:pt x="1803" y="796"/>
                    <a:pt x="1783" y="772"/>
                    <a:pt x="1760" y="772"/>
                  </a:cubicBezTo>
                  <a:cubicBezTo>
                    <a:pt x="1756" y="772"/>
                    <a:pt x="1753" y="773"/>
                    <a:pt x="1749" y="774"/>
                  </a:cubicBezTo>
                  <a:cubicBezTo>
                    <a:pt x="1722" y="774"/>
                    <a:pt x="1705" y="801"/>
                    <a:pt x="1705" y="828"/>
                  </a:cubicBezTo>
                  <a:lnTo>
                    <a:pt x="1705" y="881"/>
                  </a:lnTo>
                  <a:cubicBezTo>
                    <a:pt x="1696" y="881"/>
                    <a:pt x="1687" y="872"/>
                    <a:pt x="1678" y="872"/>
                  </a:cubicBezTo>
                  <a:cubicBezTo>
                    <a:pt x="1660" y="872"/>
                    <a:pt x="1642" y="881"/>
                    <a:pt x="1633" y="890"/>
                  </a:cubicBezTo>
                  <a:cubicBezTo>
                    <a:pt x="1633" y="872"/>
                    <a:pt x="1615" y="863"/>
                    <a:pt x="1589" y="863"/>
                  </a:cubicBezTo>
                  <a:cubicBezTo>
                    <a:pt x="1562" y="863"/>
                    <a:pt x="1544" y="881"/>
                    <a:pt x="1544" y="908"/>
                  </a:cubicBezTo>
                  <a:cubicBezTo>
                    <a:pt x="1544" y="935"/>
                    <a:pt x="1544" y="953"/>
                    <a:pt x="1544" y="979"/>
                  </a:cubicBezTo>
                  <a:cubicBezTo>
                    <a:pt x="1535" y="970"/>
                    <a:pt x="1526" y="962"/>
                    <a:pt x="1517" y="962"/>
                  </a:cubicBezTo>
                  <a:cubicBezTo>
                    <a:pt x="1499" y="962"/>
                    <a:pt x="1482" y="962"/>
                    <a:pt x="1473" y="970"/>
                  </a:cubicBezTo>
                  <a:cubicBezTo>
                    <a:pt x="1464" y="953"/>
                    <a:pt x="1446" y="944"/>
                    <a:pt x="1428" y="944"/>
                  </a:cubicBezTo>
                  <a:cubicBezTo>
                    <a:pt x="1401" y="944"/>
                    <a:pt x="1375" y="970"/>
                    <a:pt x="1375" y="997"/>
                  </a:cubicBezTo>
                  <a:cubicBezTo>
                    <a:pt x="1375" y="1006"/>
                    <a:pt x="1375" y="1024"/>
                    <a:pt x="1375" y="1042"/>
                  </a:cubicBezTo>
                  <a:cubicBezTo>
                    <a:pt x="1370" y="1040"/>
                    <a:pt x="1365" y="1038"/>
                    <a:pt x="1360" y="1038"/>
                  </a:cubicBezTo>
                  <a:cubicBezTo>
                    <a:pt x="1344" y="1038"/>
                    <a:pt x="1328" y="1049"/>
                    <a:pt x="1321" y="1069"/>
                  </a:cubicBezTo>
                  <a:cubicBezTo>
                    <a:pt x="1321" y="1078"/>
                    <a:pt x="1312" y="1086"/>
                    <a:pt x="1312" y="1086"/>
                  </a:cubicBezTo>
                  <a:cubicBezTo>
                    <a:pt x="1303" y="1078"/>
                    <a:pt x="1285" y="1078"/>
                    <a:pt x="1276" y="1078"/>
                  </a:cubicBezTo>
                  <a:cubicBezTo>
                    <a:pt x="1259" y="1078"/>
                    <a:pt x="1232" y="1095"/>
                    <a:pt x="1223" y="1131"/>
                  </a:cubicBezTo>
                  <a:cubicBezTo>
                    <a:pt x="1223" y="1140"/>
                    <a:pt x="1223" y="1140"/>
                    <a:pt x="1223" y="1149"/>
                  </a:cubicBezTo>
                  <a:cubicBezTo>
                    <a:pt x="1214" y="1149"/>
                    <a:pt x="1205" y="1140"/>
                    <a:pt x="1196" y="1140"/>
                  </a:cubicBezTo>
                  <a:cubicBezTo>
                    <a:pt x="1169" y="1140"/>
                    <a:pt x="1143" y="1158"/>
                    <a:pt x="1143" y="1185"/>
                  </a:cubicBezTo>
                  <a:cubicBezTo>
                    <a:pt x="1134" y="1372"/>
                    <a:pt x="1107" y="1559"/>
                    <a:pt x="1089" y="1738"/>
                  </a:cubicBezTo>
                  <a:cubicBezTo>
                    <a:pt x="1098" y="1568"/>
                    <a:pt x="1107" y="1390"/>
                    <a:pt x="1107" y="1211"/>
                  </a:cubicBezTo>
                  <a:cubicBezTo>
                    <a:pt x="1107" y="1185"/>
                    <a:pt x="1089" y="1158"/>
                    <a:pt x="1062" y="1158"/>
                  </a:cubicBezTo>
                  <a:cubicBezTo>
                    <a:pt x="1044" y="1158"/>
                    <a:pt x="1036" y="1167"/>
                    <a:pt x="1027" y="1176"/>
                  </a:cubicBezTo>
                  <a:cubicBezTo>
                    <a:pt x="1018" y="1167"/>
                    <a:pt x="1009" y="1158"/>
                    <a:pt x="991" y="1158"/>
                  </a:cubicBezTo>
                  <a:cubicBezTo>
                    <a:pt x="973" y="1158"/>
                    <a:pt x="955" y="1167"/>
                    <a:pt x="946" y="1185"/>
                  </a:cubicBezTo>
                  <a:cubicBezTo>
                    <a:pt x="937" y="1185"/>
                    <a:pt x="928" y="1194"/>
                    <a:pt x="920" y="1202"/>
                  </a:cubicBezTo>
                  <a:cubicBezTo>
                    <a:pt x="964" y="1069"/>
                    <a:pt x="973" y="926"/>
                    <a:pt x="946" y="792"/>
                  </a:cubicBezTo>
                  <a:cubicBezTo>
                    <a:pt x="973" y="792"/>
                    <a:pt x="991" y="765"/>
                    <a:pt x="991" y="739"/>
                  </a:cubicBezTo>
                  <a:cubicBezTo>
                    <a:pt x="991" y="551"/>
                    <a:pt x="928" y="355"/>
                    <a:pt x="812" y="194"/>
                  </a:cubicBezTo>
                  <a:cubicBezTo>
                    <a:pt x="795" y="177"/>
                    <a:pt x="777" y="177"/>
                    <a:pt x="759" y="177"/>
                  </a:cubicBezTo>
                  <a:cubicBezTo>
                    <a:pt x="723" y="132"/>
                    <a:pt x="679" y="87"/>
                    <a:pt x="625" y="61"/>
                  </a:cubicBezTo>
                  <a:cubicBezTo>
                    <a:pt x="625" y="52"/>
                    <a:pt x="616" y="52"/>
                    <a:pt x="616" y="52"/>
                  </a:cubicBezTo>
                  <a:cubicBezTo>
                    <a:pt x="557" y="19"/>
                    <a:pt x="487" y="0"/>
                    <a:pt x="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9"/>
          <p:cNvSpPr/>
          <p:nvPr/>
        </p:nvSpPr>
        <p:spPr>
          <a:xfrm rot="834376">
            <a:off x="-224011" y="214688"/>
            <a:ext cx="683044" cy="623756"/>
          </a:xfrm>
          <a:custGeom>
            <a:avLst/>
            <a:gdLst/>
            <a:ahLst/>
            <a:cxnLst/>
            <a:rect l="l" t="t" r="r" b="b"/>
            <a:pathLst>
              <a:path w="7118" h="6500" extrusionOk="0">
                <a:moveTo>
                  <a:pt x="6395" y="5144"/>
                </a:moveTo>
                <a:lnTo>
                  <a:pt x="6395" y="5144"/>
                </a:lnTo>
                <a:cubicBezTo>
                  <a:pt x="6402" y="5161"/>
                  <a:pt x="6401" y="5179"/>
                  <a:pt x="6394" y="5195"/>
                </a:cubicBezTo>
                <a:lnTo>
                  <a:pt x="6394" y="5195"/>
                </a:lnTo>
                <a:cubicBezTo>
                  <a:pt x="6398" y="5180"/>
                  <a:pt x="6399" y="5163"/>
                  <a:pt x="6395" y="5144"/>
                </a:cubicBezTo>
                <a:close/>
                <a:moveTo>
                  <a:pt x="3077" y="1"/>
                </a:moveTo>
                <a:cubicBezTo>
                  <a:pt x="1225" y="1"/>
                  <a:pt x="1" y="1951"/>
                  <a:pt x="543" y="3868"/>
                </a:cubicBezTo>
                <a:cubicBezTo>
                  <a:pt x="731" y="4537"/>
                  <a:pt x="1078" y="5153"/>
                  <a:pt x="1587" y="5643"/>
                </a:cubicBezTo>
                <a:cubicBezTo>
                  <a:pt x="2193" y="6220"/>
                  <a:pt x="3006" y="6499"/>
                  <a:pt x="3822" y="6499"/>
                </a:cubicBezTo>
                <a:cubicBezTo>
                  <a:pt x="4749" y="6499"/>
                  <a:pt x="5680" y="6140"/>
                  <a:pt x="6315" y="5447"/>
                </a:cubicBezTo>
                <a:cubicBezTo>
                  <a:pt x="6404" y="5349"/>
                  <a:pt x="6556" y="5224"/>
                  <a:pt x="6431" y="5064"/>
                </a:cubicBezTo>
                <a:cubicBezTo>
                  <a:pt x="6400" y="5030"/>
                  <a:pt x="6359" y="5015"/>
                  <a:pt x="6318" y="5015"/>
                </a:cubicBezTo>
                <a:cubicBezTo>
                  <a:pt x="6231" y="5015"/>
                  <a:pt x="6145" y="5085"/>
                  <a:pt x="6163" y="5188"/>
                </a:cubicBezTo>
                <a:cubicBezTo>
                  <a:pt x="6164" y="5191"/>
                  <a:pt x="6164" y="5193"/>
                  <a:pt x="6165" y="5196"/>
                </a:cubicBezTo>
                <a:lnTo>
                  <a:pt x="6165" y="5196"/>
                </a:lnTo>
                <a:cubicBezTo>
                  <a:pt x="5912" y="5405"/>
                  <a:pt x="5630" y="5582"/>
                  <a:pt x="5325" y="5706"/>
                </a:cubicBezTo>
                <a:cubicBezTo>
                  <a:pt x="4918" y="5890"/>
                  <a:pt x="4486" y="5977"/>
                  <a:pt x="4055" y="5977"/>
                </a:cubicBezTo>
                <a:cubicBezTo>
                  <a:pt x="3298" y="5977"/>
                  <a:pt x="2547" y="5708"/>
                  <a:pt x="1944" y="5224"/>
                </a:cubicBezTo>
                <a:cubicBezTo>
                  <a:pt x="1284" y="4760"/>
                  <a:pt x="855" y="3975"/>
                  <a:pt x="829" y="3163"/>
                </a:cubicBezTo>
                <a:cubicBezTo>
                  <a:pt x="766" y="1879"/>
                  <a:pt x="1596" y="871"/>
                  <a:pt x="2782" y="523"/>
                </a:cubicBezTo>
                <a:cubicBezTo>
                  <a:pt x="2978" y="444"/>
                  <a:pt x="3179" y="408"/>
                  <a:pt x="3378" y="408"/>
                </a:cubicBezTo>
                <a:cubicBezTo>
                  <a:pt x="3971" y="408"/>
                  <a:pt x="4554" y="722"/>
                  <a:pt x="4968" y="1156"/>
                </a:cubicBezTo>
                <a:cubicBezTo>
                  <a:pt x="5387" y="1593"/>
                  <a:pt x="5735" y="2102"/>
                  <a:pt x="5789" y="2691"/>
                </a:cubicBezTo>
                <a:cubicBezTo>
                  <a:pt x="5860" y="3208"/>
                  <a:pt x="5521" y="3815"/>
                  <a:pt x="5022" y="3922"/>
                </a:cubicBezTo>
                <a:cubicBezTo>
                  <a:pt x="4958" y="3932"/>
                  <a:pt x="4900" y="3938"/>
                  <a:pt x="4847" y="3938"/>
                </a:cubicBezTo>
                <a:cubicBezTo>
                  <a:pt x="4140" y="3938"/>
                  <a:pt x="4461" y="2999"/>
                  <a:pt x="4510" y="2458"/>
                </a:cubicBezTo>
                <a:lnTo>
                  <a:pt x="4510" y="2458"/>
                </a:lnTo>
                <a:cubicBezTo>
                  <a:pt x="4511" y="2455"/>
                  <a:pt x="4512" y="2452"/>
                  <a:pt x="4513" y="2450"/>
                </a:cubicBezTo>
                <a:lnTo>
                  <a:pt x="4510" y="2449"/>
                </a:lnTo>
                <a:lnTo>
                  <a:pt x="4510" y="2449"/>
                </a:lnTo>
                <a:cubicBezTo>
                  <a:pt x="4511" y="2437"/>
                  <a:pt x="4512" y="2426"/>
                  <a:pt x="4513" y="2414"/>
                </a:cubicBezTo>
                <a:cubicBezTo>
                  <a:pt x="4531" y="2307"/>
                  <a:pt x="4477" y="2200"/>
                  <a:pt x="4361" y="2173"/>
                </a:cubicBezTo>
                <a:cubicBezTo>
                  <a:pt x="4346" y="2169"/>
                  <a:pt x="4331" y="2168"/>
                  <a:pt x="4316" y="2168"/>
                </a:cubicBezTo>
                <a:cubicBezTo>
                  <a:pt x="4225" y="2168"/>
                  <a:pt x="4143" y="2233"/>
                  <a:pt x="4120" y="2325"/>
                </a:cubicBezTo>
                <a:cubicBezTo>
                  <a:pt x="4118" y="2337"/>
                  <a:pt x="4115" y="2349"/>
                  <a:pt x="4112" y="2361"/>
                </a:cubicBezTo>
                <a:lnTo>
                  <a:pt x="4112" y="2361"/>
                </a:lnTo>
                <a:lnTo>
                  <a:pt x="4112" y="2361"/>
                </a:lnTo>
                <a:cubicBezTo>
                  <a:pt x="4067" y="2548"/>
                  <a:pt x="3978" y="2735"/>
                  <a:pt x="3897" y="2949"/>
                </a:cubicBezTo>
                <a:cubicBezTo>
                  <a:pt x="3862" y="3040"/>
                  <a:pt x="3835" y="3128"/>
                  <a:pt x="3816" y="3213"/>
                </a:cubicBezTo>
                <a:lnTo>
                  <a:pt x="3816" y="3213"/>
                </a:lnTo>
                <a:cubicBezTo>
                  <a:pt x="3810" y="3223"/>
                  <a:pt x="3805" y="3234"/>
                  <a:pt x="3799" y="3244"/>
                </a:cubicBezTo>
                <a:cubicBezTo>
                  <a:pt x="3599" y="3644"/>
                  <a:pt x="3185" y="3991"/>
                  <a:pt x="2752" y="3991"/>
                </a:cubicBezTo>
                <a:cubicBezTo>
                  <a:pt x="2625" y="3991"/>
                  <a:pt x="2497" y="3961"/>
                  <a:pt x="2372" y="3895"/>
                </a:cubicBezTo>
                <a:cubicBezTo>
                  <a:pt x="1551" y="3476"/>
                  <a:pt x="1498" y="2245"/>
                  <a:pt x="2247" y="1727"/>
                </a:cubicBezTo>
                <a:cubicBezTo>
                  <a:pt x="2413" y="1606"/>
                  <a:pt x="2618" y="1549"/>
                  <a:pt x="2825" y="1549"/>
                </a:cubicBezTo>
                <a:cubicBezTo>
                  <a:pt x="3197" y="1549"/>
                  <a:pt x="3577" y="1734"/>
                  <a:pt x="3755" y="2066"/>
                </a:cubicBezTo>
                <a:cubicBezTo>
                  <a:pt x="3776" y="2116"/>
                  <a:pt x="3817" y="2136"/>
                  <a:pt x="3857" y="2136"/>
                </a:cubicBezTo>
                <a:cubicBezTo>
                  <a:pt x="3933" y="2136"/>
                  <a:pt x="4010" y="2064"/>
                  <a:pt x="3969" y="1977"/>
                </a:cubicBezTo>
                <a:cubicBezTo>
                  <a:pt x="3776" y="1483"/>
                  <a:pt x="3267" y="1197"/>
                  <a:pt x="2753" y="1197"/>
                </a:cubicBezTo>
                <a:cubicBezTo>
                  <a:pt x="2506" y="1197"/>
                  <a:pt x="2257" y="1264"/>
                  <a:pt x="2042" y="1406"/>
                </a:cubicBezTo>
                <a:cubicBezTo>
                  <a:pt x="1712" y="1611"/>
                  <a:pt x="1480" y="1941"/>
                  <a:pt x="1373" y="2307"/>
                </a:cubicBezTo>
                <a:cubicBezTo>
                  <a:pt x="1035" y="3241"/>
                  <a:pt x="1799" y="4344"/>
                  <a:pt x="2727" y="4344"/>
                </a:cubicBezTo>
                <a:cubicBezTo>
                  <a:pt x="2926" y="4344"/>
                  <a:pt x="3131" y="4293"/>
                  <a:pt x="3335" y="4180"/>
                </a:cubicBezTo>
                <a:cubicBezTo>
                  <a:pt x="3522" y="4080"/>
                  <a:pt x="3676" y="3949"/>
                  <a:pt x="3807" y="3799"/>
                </a:cubicBezTo>
                <a:lnTo>
                  <a:pt x="3807" y="3799"/>
                </a:lnTo>
                <a:cubicBezTo>
                  <a:pt x="3916" y="4272"/>
                  <a:pt x="4323" y="4555"/>
                  <a:pt x="4792" y="4555"/>
                </a:cubicBezTo>
                <a:cubicBezTo>
                  <a:pt x="5140" y="4555"/>
                  <a:pt x="5523" y="4398"/>
                  <a:pt x="5842" y="4047"/>
                </a:cubicBezTo>
                <a:cubicBezTo>
                  <a:pt x="7118" y="2601"/>
                  <a:pt x="5566" y="630"/>
                  <a:pt x="4058" y="175"/>
                </a:cubicBezTo>
                <a:cubicBezTo>
                  <a:pt x="3717" y="56"/>
                  <a:pt x="3388" y="1"/>
                  <a:pt x="30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9"/>
          <p:cNvSpPr/>
          <p:nvPr/>
        </p:nvSpPr>
        <p:spPr>
          <a:xfrm>
            <a:off x="8952802" y="4489065"/>
            <a:ext cx="342898" cy="624779"/>
          </a:xfrm>
          <a:custGeom>
            <a:avLst/>
            <a:gdLst/>
            <a:ahLst/>
            <a:cxnLst/>
            <a:rect l="l" t="t" r="r" b="b"/>
            <a:pathLst>
              <a:path w="3899" h="7104" extrusionOk="0">
                <a:moveTo>
                  <a:pt x="2159" y="2563"/>
                </a:moveTo>
                <a:cubicBezTo>
                  <a:pt x="2248" y="2750"/>
                  <a:pt x="2337" y="3089"/>
                  <a:pt x="2445" y="3580"/>
                </a:cubicBezTo>
                <a:cubicBezTo>
                  <a:pt x="2284" y="3678"/>
                  <a:pt x="2114" y="3767"/>
                  <a:pt x="1909" y="3857"/>
                </a:cubicBezTo>
                <a:cubicBezTo>
                  <a:pt x="1713" y="3946"/>
                  <a:pt x="1606" y="3999"/>
                  <a:pt x="1579" y="4008"/>
                </a:cubicBezTo>
                <a:cubicBezTo>
                  <a:pt x="1401" y="3580"/>
                  <a:pt x="1303" y="3232"/>
                  <a:pt x="1276" y="2964"/>
                </a:cubicBezTo>
                <a:cubicBezTo>
                  <a:pt x="1383" y="2902"/>
                  <a:pt x="1526" y="2822"/>
                  <a:pt x="1704" y="2741"/>
                </a:cubicBezTo>
                <a:cubicBezTo>
                  <a:pt x="1891" y="2652"/>
                  <a:pt x="2043" y="2599"/>
                  <a:pt x="2159" y="2563"/>
                </a:cubicBezTo>
                <a:close/>
                <a:moveTo>
                  <a:pt x="1921" y="0"/>
                </a:moveTo>
                <a:cubicBezTo>
                  <a:pt x="1867" y="0"/>
                  <a:pt x="1808" y="18"/>
                  <a:pt x="1749" y="47"/>
                </a:cubicBezTo>
                <a:cubicBezTo>
                  <a:pt x="1677" y="74"/>
                  <a:pt x="1615" y="154"/>
                  <a:pt x="1579" y="261"/>
                </a:cubicBezTo>
                <a:cubicBezTo>
                  <a:pt x="1606" y="404"/>
                  <a:pt x="1677" y="672"/>
                  <a:pt x="1775" y="1055"/>
                </a:cubicBezTo>
                <a:cubicBezTo>
                  <a:pt x="1874" y="1439"/>
                  <a:pt x="1963" y="1805"/>
                  <a:pt x="2016" y="2144"/>
                </a:cubicBezTo>
                <a:cubicBezTo>
                  <a:pt x="1927" y="2206"/>
                  <a:pt x="1775" y="2295"/>
                  <a:pt x="1570" y="2394"/>
                </a:cubicBezTo>
                <a:cubicBezTo>
                  <a:pt x="1356" y="2492"/>
                  <a:pt x="1222" y="2545"/>
                  <a:pt x="1160" y="2563"/>
                </a:cubicBezTo>
                <a:cubicBezTo>
                  <a:pt x="1080" y="2385"/>
                  <a:pt x="981" y="2090"/>
                  <a:pt x="865" y="1689"/>
                </a:cubicBezTo>
                <a:cubicBezTo>
                  <a:pt x="750" y="1296"/>
                  <a:pt x="642" y="1002"/>
                  <a:pt x="553" y="806"/>
                </a:cubicBezTo>
                <a:lnTo>
                  <a:pt x="366" y="690"/>
                </a:lnTo>
                <a:lnTo>
                  <a:pt x="295" y="725"/>
                </a:lnTo>
                <a:cubicBezTo>
                  <a:pt x="187" y="770"/>
                  <a:pt x="134" y="823"/>
                  <a:pt x="116" y="886"/>
                </a:cubicBezTo>
                <a:cubicBezTo>
                  <a:pt x="107" y="957"/>
                  <a:pt x="125" y="1029"/>
                  <a:pt x="161" y="1109"/>
                </a:cubicBezTo>
                <a:lnTo>
                  <a:pt x="223" y="1234"/>
                </a:lnTo>
                <a:cubicBezTo>
                  <a:pt x="348" y="1501"/>
                  <a:pt x="464" y="1858"/>
                  <a:pt x="580" y="2322"/>
                </a:cubicBezTo>
                <a:cubicBezTo>
                  <a:pt x="634" y="2563"/>
                  <a:pt x="678" y="2724"/>
                  <a:pt x="705" y="2822"/>
                </a:cubicBezTo>
                <a:cubicBezTo>
                  <a:pt x="598" y="2875"/>
                  <a:pt x="500" y="2929"/>
                  <a:pt x="402" y="2973"/>
                </a:cubicBezTo>
                <a:lnTo>
                  <a:pt x="98" y="3107"/>
                </a:lnTo>
                <a:lnTo>
                  <a:pt x="0" y="3295"/>
                </a:lnTo>
                <a:lnTo>
                  <a:pt x="18" y="3330"/>
                </a:lnTo>
                <a:cubicBezTo>
                  <a:pt x="54" y="3402"/>
                  <a:pt x="118" y="3437"/>
                  <a:pt x="213" y="3437"/>
                </a:cubicBezTo>
                <a:cubicBezTo>
                  <a:pt x="308" y="3437"/>
                  <a:pt x="433" y="3402"/>
                  <a:pt x="589" y="3330"/>
                </a:cubicBezTo>
                <a:cubicBezTo>
                  <a:pt x="634" y="3312"/>
                  <a:pt x="714" y="3268"/>
                  <a:pt x="830" y="3205"/>
                </a:cubicBezTo>
                <a:cubicBezTo>
                  <a:pt x="973" y="3598"/>
                  <a:pt x="1071" y="3946"/>
                  <a:pt x="1133" y="4240"/>
                </a:cubicBezTo>
                <a:lnTo>
                  <a:pt x="830" y="4374"/>
                </a:lnTo>
                <a:cubicBezTo>
                  <a:pt x="526" y="4517"/>
                  <a:pt x="393" y="4642"/>
                  <a:pt x="446" y="4758"/>
                </a:cubicBezTo>
                <a:cubicBezTo>
                  <a:pt x="486" y="4846"/>
                  <a:pt x="558" y="4892"/>
                  <a:pt x="661" y="4892"/>
                </a:cubicBezTo>
                <a:cubicBezTo>
                  <a:pt x="745" y="4892"/>
                  <a:pt x="849" y="4862"/>
                  <a:pt x="973" y="4802"/>
                </a:cubicBezTo>
                <a:cubicBezTo>
                  <a:pt x="1017" y="4784"/>
                  <a:pt x="1115" y="4731"/>
                  <a:pt x="1249" y="4651"/>
                </a:cubicBezTo>
                <a:cubicBezTo>
                  <a:pt x="1436" y="5641"/>
                  <a:pt x="1668" y="6435"/>
                  <a:pt x="1945" y="7024"/>
                </a:cubicBezTo>
                <a:cubicBezTo>
                  <a:pt x="1972" y="7077"/>
                  <a:pt x="2016" y="7104"/>
                  <a:pt x="2088" y="7104"/>
                </a:cubicBezTo>
                <a:cubicBezTo>
                  <a:pt x="2159" y="7104"/>
                  <a:pt x="2230" y="7086"/>
                  <a:pt x="2302" y="7059"/>
                </a:cubicBezTo>
                <a:cubicBezTo>
                  <a:pt x="2453" y="6979"/>
                  <a:pt x="2453" y="6676"/>
                  <a:pt x="2302" y="6140"/>
                </a:cubicBezTo>
                <a:cubicBezTo>
                  <a:pt x="2230" y="5899"/>
                  <a:pt x="2159" y="5668"/>
                  <a:pt x="2088" y="5445"/>
                </a:cubicBezTo>
                <a:cubicBezTo>
                  <a:pt x="2007" y="5222"/>
                  <a:pt x="1927" y="5007"/>
                  <a:pt x="1856" y="4802"/>
                </a:cubicBezTo>
                <a:cubicBezTo>
                  <a:pt x="1775" y="4588"/>
                  <a:pt x="1731" y="4454"/>
                  <a:pt x="1713" y="4410"/>
                </a:cubicBezTo>
                <a:lnTo>
                  <a:pt x="1954" y="4285"/>
                </a:lnTo>
                <a:cubicBezTo>
                  <a:pt x="2257" y="4142"/>
                  <a:pt x="2489" y="4035"/>
                  <a:pt x="2650" y="3973"/>
                </a:cubicBezTo>
                <a:cubicBezTo>
                  <a:pt x="2748" y="4213"/>
                  <a:pt x="2864" y="4597"/>
                  <a:pt x="2998" y="5141"/>
                </a:cubicBezTo>
                <a:cubicBezTo>
                  <a:pt x="3131" y="5685"/>
                  <a:pt x="3256" y="6096"/>
                  <a:pt x="3381" y="6363"/>
                </a:cubicBezTo>
                <a:cubicBezTo>
                  <a:pt x="3407" y="6416"/>
                  <a:pt x="3453" y="6443"/>
                  <a:pt x="3520" y="6443"/>
                </a:cubicBezTo>
                <a:cubicBezTo>
                  <a:pt x="3589" y="6443"/>
                  <a:pt x="3682" y="6414"/>
                  <a:pt x="3801" y="6354"/>
                </a:cubicBezTo>
                <a:lnTo>
                  <a:pt x="3899" y="6131"/>
                </a:lnTo>
                <a:cubicBezTo>
                  <a:pt x="3729" y="5766"/>
                  <a:pt x="3542" y="5222"/>
                  <a:pt x="3337" y="4490"/>
                </a:cubicBezTo>
                <a:cubicBezTo>
                  <a:pt x="3247" y="4169"/>
                  <a:pt x="3167" y="3910"/>
                  <a:pt x="3105" y="3732"/>
                </a:cubicBezTo>
                <a:lnTo>
                  <a:pt x="3256" y="3669"/>
                </a:lnTo>
                <a:cubicBezTo>
                  <a:pt x="3265" y="3660"/>
                  <a:pt x="3274" y="3660"/>
                  <a:pt x="3283" y="3651"/>
                </a:cubicBezTo>
                <a:cubicBezTo>
                  <a:pt x="3533" y="3535"/>
                  <a:pt x="3631" y="3419"/>
                  <a:pt x="3577" y="3295"/>
                </a:cubicBezTo>
                <a:lnTo>
                  <a:pt x="3569" y="3295"/>
                </a:lnTo>
                <a:cubicBezTo>
                  <a:pt x="3530" y="3213"/>
                  <a:pt x="3463" y="3172"/>
                  <a:pt x="3365" y="3172"/>
                </a:cubicBezTo>
                <a:cubicBezTo>
                  <a:pt x="3283" y="3172"/>
                  <a:pt x="3178" y="3201"/>
                  <a:pt x="3051" y="3259"/>
                </a:cubicBezTo>
                <a:lnTo>
                  <a:pt x="2953" y="3312"/>
                </a:lnTo>
                <a:cubicBezTo>
                  <a:pt x="2784" y="2929"/>
                  <a:pt x="2668" y="2590"/>
                  <a:pt x="2623" y="2304"/>
                </a:cubicBezTo>
                <a:lnTo>
                  <a:pt x="2953" y="2162"/>
                </a:lnTo>
                <a:cubicBezTo>
                  <a:pt x="3033" y="2126"/>
                  <a:pt x="3078" y="2081"/>
                  <a:pt x="3096" y="2019"/>
                </a:cubicBezTo>
                <a:cubicBezTo>
                  <a:pt x="3114" y="1965"/>
                  <a:pt x="3123" y="1894"/>
                  <a:pt x="3114" y="1814"/>
                </a:cubicBezTo>
                <a:lnTo>
                  <a:pt x="2828" y="1742"/>
                </a:lnTo>
                <a:lnTo>
                  <a:pt x="2507" y="1894"/>
                </a:lnTo>
                <a:cubicBezTo>
                  <a:pt x="2427" y="1707"/>
                  <a:pt x="2355" y="1403"/>
                  <a:pt x="2302" y="984"/>
                </a:cubicBezTo>
                <a:cubicBezTo>
                  <a:pt x="2248" y="565"/>
                  <a:pt x="2168" y="261"/>
                  <a:pt x="2079" y="65"/>
                </a:cubicBezTo>
                <a:cubicBezTo>
                  <a:pt x="2061" y="29"/>
                  <a:pt x="2025" y="12"/>
                  <a:pt x="1954" y="3"/>
                </a:cubicBezTo>
                <a:cubicBezTo>
                  <a:pt x="1943" y="1"/>
                  <a:pt x="1932" y="0"/>
                  <a:pt x="1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93"/>
        <p:cNvGrpSpPr/>
        <p:nvPr/>
      </p:nvGrpSpPr>
      <p:grpSpPr>
        <a:xfrm>
          <a:off x="0" y="0"/>
          <a:ext cx="0" cy="0"/>
          <a:chOff x="0" y="0"/>
          <a:chExt cx="0" cy="0"/>
        </a:xfrm>
      </p:grpSpPr>
      <p:sp>
        <p:nvSpPr>
          <p:cNvPr id="94" name="Google Shape;94;p10"/>
          <p:cNvSpPr>
            <a:spLocks noGrp="1"/>
          </p:cNvSpPr>
          <p:nvPr>
            <p:ph type="pic" idx="2"/>
          </p:nvPr>
        </p:nvSpPr>
        <p:spPr>
          <a:xfrm>
            <a:off x="-5325" y="-6450"/>
            <a:ext cx="9144000" cy="5143500"/>
          </a:xfrm>
          <a:prstGeom prst="rect">
            <a:avLst/>
          </a:prstGeom>
          <a:noFill/>
          <a:ln>
            <a:noFill/>
          </a:ln>
        </p:spPr>
      </p:sp>
      <p:sp>
        <p:nvSpPr>
          <p:cNvPr id="95" name="Google Shape;95;p10"/>
          <p:cNvSpPr txBox="1">
            <a:spLocks noGrp="1"/>
          </p:cNvSpPr>
          <p:nvPr>
            <p:ph type="title"/>
          </p:nvPr>
        </p:nvSpPr>
        <p:spPr>
          <a:xfrm>
            <a:off x="720000" y="2285400"/>
            <a:ext cx="7704000" cy="572700"/>
          </a:xfrm>
          <a:prstGeom prst="rect">
            <a:avLst/>
          </a:prstGeom>
          <a:solidFill>
            <a:schemeClr val="lt1"/>
          </a:solidFill>
        </p:spPr>
        <p:txBody>
          <a:bodyPr spcFirstLastPara="1" wrap="square" lIns="92500" tIns="92500" rIns="92500" bIns="92500" anchor="ctr" anchorCtr="0">
            <a:noAutofit/>
          </a:bodyPr>
          <a:lstStyle>
            <a:lvl1pPr lvl="0" algn="ctr" rtl="0">
              <a:spcBef>
                <a:spcPts val="0"/>
              </a:spcBef>
              <a:spcAft>
                <a:spcPts val="0"/>
              </a:spcAft>
              <a:buSzPts val="2000"/>
              <a:buNone/>
              <a:defRPr/>
            </a:lvl1pPr>
            <a:lvl2pPr lvl="1" algn="ctr" rtl="0">
              <a:spcBef>
                <a:spcPts val="0"/>
              </a:spcBef>
              <a:spcAft>
                <a:spcPts val="0"/>
              </a:spcAft>
              <a:buSzPts val="2000"/>
              <a:buNone/>
              <a:defRPr/>
            </a:lvl2pPr>
            <a:lvl3pPr lvl="2" algn="ctr" rtl="0">
              <a:spcBef>
                <a:spcPts val="0"/>
              </a:spcBef>
              <a:spcAft>
                <a:spcPts val="0"/>
              </a:spcAft>
              <a:buSzPts val="2000"/>
              <a:buNone/>
              <a:defRPr/>
            </a:lvl3pPr>
            <a:lvl4pPr lvl="3" algn="ctr" rtl="0">
              <a:spcBef>
                <a:spcPts val="0"/>
              </a:spcBef>
              <a:spcAft>
                <a:spcPts val="0"/>
              </a:spcAft>
              <a:buSzPts val="2000"/>
              <a:buNone/>
              <a:defRPr/>
            </a:lvl4pPr>
            <a:lvl5pPr lvl="4" algn="ctr" rtl="0">
              <a:spcBef>
                <a:spcPts val="0"/>
              </a:spcBef>
              <a:spcAft>
                <a:spcPts val="0"/>
              </a:spcAft>
              <a:buSzPts val="2000"/>
              <a:buNone/>
              <a:defRPr/>
            </a:lvl5pPr>
            <a:lvl6pPr lvl="5" algn="ctr" rtl="0">
              <a:spcBef>
                <a:spcPts val="0"/>
              </a:spcBef>
              <a:spcAft>
                <a:spcPts val="0"/>
              </a:spcAft>
              <a:buSzPts val="2000"/>
              <a:buNone/>
              <a:defRPr/>
            </a:lvl6pPr>
            <a:lvl7pPr lvl="6" algn="ctr" rtl="0">
              <a:spcBef>
                <a:spcPts val="0"/>
              </a:spcBef>
              <a:spcAft>
                <a:spcPts val="0"/>
              </a:spcAft>
              <a:buSzPts val="2000"/>
              <a:buNone/>
              <a:defRPr/>
            </a:lvl7pPr>
            <a:lvl8pPr lvl="7" algn="ctr" rtl="0">
              <a:spcBef>
                <a:spcPts val="0"/>
              </a:spcBef>
              <a:spcAft>
                <a:spcPts val="0"/>
              </a:spcAft>
              <a:buSzPts val="2000"/>
              <a:buNone/>
              <a:defRPr/>
            </a:lvl8pPr>
            <a:lvl9pPr lvl="8" algn="ctr" rtl="0">
              <a:spcBef>
                <a:spcPts val="0"/>
              </a:spcBef>
              <a:spcAft>
                <a:spcPts val="0"/>
              </a:spcAft>
              <a:buSzPts val="2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5"/>
        </a:solidFill>
        <a:effectLst/>
      </p:bgPr>
    </p:bg>
    <p:spTree>
      <p:nvGrpSpPr>
        <p:cNvPr id="1" name="Shape 96"/>
        <p:cNvGrpSpPr/>
        <p:nvPr/>
      </p:nvGrpSpPr>
      <p:grpSpPr>
        <a:xfrm>
          <a:off x="0" y="0"/>
          <a:ext cx="0" cy="0"/>
          <a:chOff x="0" y="0"/>
          <a:chExt cx="0" cy="0"/>
        </a:xfrm>
      </p:grpSpPr>
      <p:sp>
        <p:nvSpPr>
          <p:cNvPr id="97" name="Google Shape;97;p11"/>
          <p:cNvSpPr txBox="1">
            <a:spLocks noGrp="1"/>
          </p:cNvSpPr>
          <p:nvPr>
            <p:ph type="title" hasCustomPrompt="1"/>
          </p:nvPr>
        </p:nvSpPr>
        <p:spPr>
          <a:xfrm>
            <a:off x="1843150" y="1558475"/>
            <a:ext cx="5457600" cy="1511100"/>
          </a:xfrm>
          <a:prstGeom prst="rect">
            <a:avLst/>
          </a:prstGeom>
        </p:spPr>
        <p:txBody>
          <a:bodyPr spcFirstLastPara="1" wrap="square" lIns="92500" tIns="92500" rIns="92500" bIns="92500" anchor="t" anchorCtr="0">
            <a:noAutofit/>
          </a:bodyPr>
          <a:lstStyle>
            <a:lvl1pPr lvl="0" algn="ctr">
              <a:spcBef>
                <a:spcPts val="0"/>
              </a:spcBef>
              <a:spcAft>
                <a:spcPts val="0"/>
              </a:spcAft>
              <a:buSzPts val="9700"/>
              <a:buNone/>
              <a:defRPr sz="9700"/>
            </a:lvl1pPr>
            <a:lvl2pPr lvl="1" algn="ctr">
              <a:spcBef>
                <a:spcPts val="0"/>
              </a:spcBef>
              <a:spcAft>
                <a:spcPts val="0"/>
              </a:spcAft>
              <a:buSzPts val="9700"/>
              <a:buNone/>
              <a:defRPr sz="9700"/>
            </a:lvl2pPr>
            <a:lvl3pPr lvl="2" algn="ctr">
              <a:spcBef>
                <a:spcPts val="0"/>
              </a:spcBef>
              <a:spcAft>
                <a:spcPts val="0"/>
              </a:spcAft>
              <a:buSzPts val="9700"/>
              <a:buNone/>
              <a:defRPr sz="9700"/>
            </a:lvl3pPr>
            <a:lvl4pPr lvl="3" algn="ctr">
              <a:spcBef>
                <a:spcPts val="0"/>
              </a:spcBef>
              <a:spcAft>
                <a:spcPts val="0"/>
              </a:spcAft>
              <a:buSzPts val="9700"/>
              <a:buNone/>
              <a:defRPr sz="9700"/>
            </a:lvl4pPr>
            <a:lvl5pPr lvl="4" algn="ctr">
              <a:spcBef>
                <a:spcPts val="0"/>
              </a:spcBef>
              <a:spcAft>
                <a:spcPts val="0"/>
              </a:spcAft>
              <a:buSzPts val="9700"/>
              <a:buNone/>
              <a:defRPr sz="9700"/>
            </a:lvl5pPr>
            <a:lvl6pPr lvl="5" algn="ctr">
              <a:spcBef>
                <a:spcPts val="0"/>
              </a:spcBef>
              <a:spcAft>
                <a:spcPts val="0"/>
              </a:spcAft>
              <a:buSzPts val="9700"/>
              <a:buNone/>
              <a:defRPr sz="9700"/>
            </a:lvl6pPr>
            <a:lvl7pPr lvl="6" algn="ctr">
              <a:spcBef>
                <a:spcPts val="0"/>
              </a:spcBef>
              <a:spcAft>
                <a:spcPts val="0"/>
              </a:spcAft>
              <a:buSzPts val="9700"/>
              <a:buNone/>
              <a:defRPr sz="9700"/>
            </a:lvl7pPr>
            <a:lvl8pPr lvl="7" algn="ctr">
              <a:spcBef>
                <a:spcPts val="0"/>
              </a:spcBef>
              <a:spcAft>
                <a:spcPts val="0"/>
              </a:spcAft>
              <a:buSzPts val="9700"/>
              <a:buNone/>
              <a:defRPr sz="9700"/>
            </a:lvl8pPr>
            <a:lvl9pPr lvl="8" algn="ctr">
              <a:spcBef>
                <a:spcPts val="0"/>
              </a:spcBef>
              <a:spcAft>
                <a:spcPts val="0"/>
              </a:spcAft>
              <a:buSzPts val="9700"/>
              <a:buNone/>
              <a:defRPr sz="9700"/>
            </a:lvl9pPr>
          </a:lstStyle>
          <a:p>
            <a:r>
              <a:t>xx%</a:t>
            </a:r>
          </a:p>
        </p:txBody>
      </p:sp>
      <p:sp>
        <p:nvSpPr>
          <p:cNvPr id="98" name="Google Shape;98;p11"/>
          <p:cNvSpPr txBox="1">
            <a:spLocks noGrp="1"/>
          </p:cNvSpPr>
          <p:nvPr>
            <p:ph type="subTitle" idx="1"/>
          </p:nvPr>
        </p:nvSpPr>
        <p:spPr>
          <a:xfrm>
            <a:off x="1843150" y="3069625"/>
            <a:ext cx="5457600" cy="713400"/>
          </a:xfrm>
          <a:prstGeom prst="rect">
            <a:avLst/>
          </a:prstGeom>
        </p:spPr>
        <p:txBody>
          <a:bodyPr spcFirstLastPara="1" wrap="square" lIns="92500" tIns="92500" rIns="92500" bIns="92500"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99" name="Google Shape;99;p11"/>
          <p:cNvGrpSpPr/>
          <p:nvPr/>
        </p:nvGrpSpPr>
        <p:grpSpPr>
          <a:xfrm>
            <a:off x="8732453" y="51463"/>
            <a:ext cx="411292" cy="428675"/>
            <a:chOff x="8882429" y="337223"/>
            <a:chExt cx="277900" cy="289645"/>
          </a:xfrm>
        </p:grpSpPr>
        <p:sp>
          <p:nvSpPr>
            <p:cNvPr id="100" name="Google Shape;100;p11"/>
            <p:cNvSpPr/>
            <p:nvPr/>
          </p:nvSpPr>
          <p:spPr>
            <a:xfrm>
              <a:off x="8882429" y="337223"/>
              <a:ext cx="277900" cy="289645"/>
            </a:xfrm>
            <a:custGeom>
              <a:avLst/>
              <a:gdLst/>
              <a:ahLst/>
              <a:cxnLst/>
              <a:rect l="l" t="t" r="r" b="b"/>
              <a:pathLst>
                <a:path w="2579" h="2688" extrusionOk="0">
                  <a:moveTo>
                    <a:pt x="548" y="97"/>
                  </a:moveTo>
                  <a:cubicBezTo>
                    <a:pt x="578" y="97"/>
                    <a:pt x="610" y="101"/>
                    <a:pt x="642" y="109"/>
                  </a:cubicBezTo>
                  <a:cubicBezTo>
                    <a:pt x="687" y="127"/>
                    <a:pt x="732" y="145"/>
                    <a:pt x="767" y="163"/>
                  </a:cubicBezTo>
                  <a:cubicBezTo>
                    <a:pt x="946" y="270"/>
                    <a:pt x="1053" y="484"/>
                    <a:pt x="1079" y="671"/>
                  </a:cubicBezTo>
                  <a:cubicBezTo>
                    <a:pt x="1124" y="930"/>
                    <a:pt x="1071" y="1206"/>
                    <a:pt x="1017" y="1447"/>
                  </a:cubicBezTo>
                  <a:cubicBezTo>
                    <a:pt x="1008" y="1474"/>
                    <a:pt x="1017" y="1492"/>
                    <a:pt x="1044" y="1501"/>
                  </a:cubicBezTo>
                  <a:cubicBezTo>
                    <a:pt x="1051" y="1507"/>
                    <a:pt x="1059" y="1510"/>
                    <a:pt x="1067" y="1510"/>
                  </a:cubicBezTo>
                  <a:cubicBezTo>
                    <a:pt x="1079" y="1510"/>
                    <a:pt x="1092" y="1503"/>
                    <a:pt x="1097" y="1492"/>
                  </a:cubicBezTo>
                  <a:cubicBezTo>
                    <a:pt x="1294" y="1269"/>
                    <a:pt x="1543" y="1090"/>
                    <a:pt x="1811" y="974"/>
                  </a:cubicBezTo>
                  <a:cubicBezTo>
                    <a:pt x="1865" y="953"/>
                    <a:pt x="1999" y="902"/>
                    <a:pt x="2132" y="902"/>
                  </a:cubicBezTo>
                  <a:cubicBezTo>
                    <a:pt x="2221" y="902"/>
                    <a:pt x="2309" y="925"/>
                    <a:pt x="2373" y="992"/>
                  </a:cubicBezTo>
                  <a:cubicBezTo>
                    <a:pt x="2453" y="1072"/>
                    <a:pt x="2480" y="1206"/>
                    <a:pt x="2444" y="1340"/>
                  </a:cubicBezTo>
                  <a:cubicBezTo>
                    <a:pt x="2409" y="1474"/>
                    <a:pt x="2319" y="1581"/>
                    <a:pt x="2239" y="1670"/>
                  </a:cubicBezTo>
                  <a:cubicBezTo>
                    <a:pt x="1802" y="2179"/>
                    <a:pt x="1169" y="2509"/>
                    <a:pt x="509" y="2580"/>
                  </a:cubicBezTo>
                  <a:cubicBezTo>
                    <a:pt x="384" y="2321"/>
                    <a:pt x="321" y="2018"/>
                    <a:pt x="259" y="1733"/>
                  </a:cubicBezTo>
                  <a:cubicBezTo>
                    <a:pt x="241" y="1679"/>
                    <a:pt x="232" y="1634"/>
                    <a:pt x="223" y="1581"/>
                  </a:cubicBezTo>
                  <a:cubicBezTo>
                    <a:pt x="98" y="1055"/>
                    <a:pt x="116" y="635"/>
                    <a:pt x="277" y="314"/>
                  </a:cubicBezTo>
                  <a:cubicBezTo>
                    <a:pt x="330" y="207"/>
                    <a:pt x="384" y="145"/>
                    <a:pt x="446" y="118"/>
                  </a:cubicBezTo>
                  <a:cubicBezTo>
                    <a:pt x="476" y="103"/>
                    <a:pt x="510" y="97"/>
                    <a:pt x="548" y="97"/>
                  </a:cubicBezTo>
                  <a:close/>
                  <a:moveTo>
                    <a:pt x="536" y="1"/>
                  </a:moveTo>
                  <a:cubicBezTo>
                    <a:pt x="493" y="1"/>
                    <a:pt x="447" y="8"/>
                    <a:pt x="401" y="29"/>
                  </a:cubicBezTo>
                  <a:cubicBezTo>
                    <a:pt x="294" y="82"/>
                    <a:pt x="232" y="189"/>
                    <a:pt x="187" y="270"/>
                  </a:cubicBezTo>
                  <a:cubicBezTo>
                    <a:pt x="18" y="618"/>
                    <a:pt x="0" y="1055"/>
                    <a:pt x="125" y="1608"/>
                  </a:cubicBezTo>
                  <a:cubicBezTo>
                    <a:pt x="134" y="1652"/>
                    <a:pt x="152" y="1706"/>
                    <a:pt x="161" y="1750"/>
                  </a:cubicBezTo>
                  <a:cubicBezTo>
                    <a:pt x="232" y="2063"/>
                    <a:pt x="294" y="2375"/>
                    <a:pt x="428" y="2651"/>
                  </a:cubicBezTo>
                  <a:cubicBezTo>
                    <a:pt x="437" y="2660"/>
                    <a:pt x="437" y="2669"/>
                    <a:pt x="446" y="2678"/>
                  </a:cubicBezTo>
                  <a:cubicBezTo>
                    <a:pt x="455" y="2678"/>
                    <a:pt x="464" y="2687"/>
                    <a:pt x="482" y="2687"/>
                  </a:cubicBezTo>
                  <a:cubicBezTo>
                    <a:pt x="1178" y="2616"/>
                    <a:pt x="1847" y="2268"/>
                    <a:pt x="2311" y="1742"/>
                  </a:cubicBezTo>
                  <a:cubicBezTo>
                    <a:pt x="2391" y="1643"/>
                    <a:pt x="2498" y="1519"/>
                    <a:pt x="2534" y="1367"/>
                  </a:cubicBezTo>
                  <a:cubicBezTo>
                    <a:pt x="2578" y="1197"/>
                    <a:pt x="2543" y="1028"/>
                    <a:pt x="2444" y="921"/>
                  </a:cubicBezTo>
                  <a:cubicBezTo>
                    <a:pt x="2356" y="833"/>
                    <a:pt x="2245" y="804"/>
                    <a:pt x="2136" y="804"/>
                  </a:cubicBezTo>
                  <a:cubicBezTo>
                    <a:pt x="1992" y="804"/>
                    <a:pt x="1852" y="855"/>
                    <a:pt x="1775" y="885"/>
                  </a:cubicBezTo>
                  <a:cubicBezTo>
                    <a:pt x="1543" y="983"/>
                    <a:pt x="1329" y="1126"/>
                    <a:pt x="1142" y="1304"/>
                  </a:cubicBezTo>
                  <a:cubicBezTo>
                    <a:pt x="1187" y="1099"/>
                    <a:pt x="1213" y="876"/>
                    <a:pt x="1178" y="653"/>
                  </a:cubicBezTo>
                  <a:cubicBezTo>
                    <a:pt x="1124" y="341"/>
                    <a:pt x="928" y="91"/>
                    <a:pt x="669" y="20"/>
                  </a:cubicBezTo>
                  <a:cubicBezTo>
                    <a:pt x="631" y="10"/>
                    <a:pt x="585" y="1"/>
                    <a:pt x="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1"/>
            <p:cNvSpPr/>
            <p:nvPr/>
          </p:nvSpPr>
          <p:spPr>
            <a:xfrm>
              <a:off x="8898750" y="345464"/>
              <a:ext cx="245250" cy="273159"/>
            </a:xfrm>
            <a:custGeom>
              <a:avLst/>
              <a:gdLst/>
              <a:ahLst/>
              <a:cxnLst/>
              <a:rect l="l" t="t" r="r" b="b"/>
              <a:pathLst>
                <a:path w="2276" h="2535" extrusionOk="0">
                  <a:moveTo>
                    <a:pt x="384" y="185"/>
                  </a:moveTo>
                  <a:cubicBezTo>
                    <a:pt x="393" y="212"/>
                    <a:pt x="402" y="230"/>
                    <a:pt x="402" y="257"/>
                  </a:cubicBezTo>
                  <a:cubicBezTo>
                    <a:pt x="402" y="275"/>
                    <a:pt x="402" y="301"/>
                    <a:pt x="402" y="328"/>
                  </a:cubicBezTo>
                  <a:cubicBezTo>
                    <a:pt x="393" y="310"/>
                    <a:pt x="384" y="301"/>
                    <a:pt x="384" y="284"/>
                  </a:cubicBezTo>
                  <a:cubicBezTo>
                    <a:pt x="375" y="275"/>
                    <a:pt x="366" y="275"/>
                    <a:pt x="366" y="266"/>
                  </a:cubicBezTo>
                  <a:cubicBezTo>
                    <a:pt x="358" y="266"/>
                    <a:pt x="358" y="266"/>
                    <a:pt x="349" y="257"/>
                  </a:cubicBezTo>
                  <a:cubicBezTo>
                    <a:pt x="340" y="257"/>
                    <a:pt x="322" y="257"/>
                    <a:pt x="313" y="266"/>
                  </a:cubicBezTo>
                  <a:cubicBezTo>
                    <a:pt x="313" y="257"/>
                    <a:pt x="322" y="257"/>
                    <a:pt x="322" y="248"/>
                  </a:cubicBezTo>
                  <a:cubicBezTo>
                    <a:pt x="340" y="221"/>
                    <a:pt x="366" y="203"/>
                    <a:pt x="384" y="185"/>
                  </a:cubicBezTo>
                  <a:close/>
                  <a:moveTo>
                    <a:pt x="322" y="391"/>
                  </a:moveTo>
                  <a:cubicBezTo>
                    <a:pt x="331" y="426"/>
                    <a:pt x="340" y="471"/>
                    <a:pt x="340" y="516"/>
                  </a:cubicBezTo>
                  <a:lnTo>
                    <a:pt x="331" y="516"/>
                  </a:lnTo>
                  <a:cubicBezTo>
                    <a:pt x="313" y="489"/>
                    <a:pt x="304" y="462"/>
                    <a:pt x="295" y="426"/>
                  </a:cubicBezTo>
                  <a:cubicBezTo>
                    <a:pt x="304" y="408"/>
                    <a:pt x="313" y="400"/>
                    <a:pt x="322" y="391"/>
                  </a:cubicBezTo>
                  <a:close/>
                  <a:moveTo>
                    <a:pt x="286" y="605"/>
                  </a:moveTo>
                  <a:cubicBezTo>
                    <a:pt x="295" y="614"/>
                    <a:pt x="295" y="614"/>
                    <a:pt x="304" y="614"/>
                  </a:cubicBezTo>
                  <a:cubicBezTo>
                    <a:pt x="295" y="614"/>
                    <a:pt x="295" y="623"/>
                    <a:pt x="286" y="623"/>
                  </a:cubicBezTo>
                  <a:lnTo>
                    <a:pt x="286" y="605"/>
                  </a:lnTo>
                  <a:close/>
                  <a:moveTo>
                    <a:pt x="166" y="356"/>
                  </a:moveTo>
                  <a:lnTo>
                    <a:pt x="166" y="356"/>
                  </a:lnTo>
                  <a:cubicBezTo>
                    <a:pt x="161" y="373"/>
                    <a:pt x="160" y="394"/>
                    <a:pt x="152" y="408"/>
                  </a:cubicBezTo>
                  <a:cubicBezTo>
                    <a:pt x="143" y="453"/>
                    <a:pt x="143" y="489"/>
                    <a:pt x="143" y="533"/>
                  </a:cubicBezTo>
                  <a:cubicBezTo>
                    <a:pt x="134" y="542"/>
                    <a:pt x="134" y="551"/>
                    <a:pt x="134" y="560"/>
                  </a:cubicBezTo>
                  <a:cubicBezTo>
                    <a:pt x="126" y="587"/>
                    <a:pt x="117" y="623"/>
                    <a:pt x="108" y="658"/>
                  </a:cubicBezTo>
                  <a:cubicBezTo>
                    <a:pt x="108" y="547"/>
                    <a:pt x="133" y="443"/>
                    <a:pt x="166" y="356"/>
                  </a:cubicBezTo>
                  <a:close/>
                  <a:moveTo>
                    <a:pt x="527" y="417"/>
                  </a:moveTo>
                  <a:cubicBezTo>
                    <a:pt x="518" y="516"/>
                    <a:pt x="518" y="614"/>
                    <a:pt x="509" y="712"/>
                  </a:cubicBezTo>
                  <a:cubicBezTo>
                    <a:pt x="509" y="703"/>
                    <a:pt x="509" y="694"/>
                    <a:pt x="509" y="685"/>
                  </a:cubicBezTo>
                  <a:cubicBezTo>
                    <a:pt x="509" y="587"/>
                    <a:pt x="509" y="498"/>
                    <a:pt x="527" y="417"/>
                  </a:cubicBezTo>
                  <a:close/>
                  <a:moveTo>
                    <a:pt x="170" y="792"/>
                  </a:moveTo>
                  <a:cubicBezTo>
                    <a:pt x="179" y="801"/>
                    <a:pt x="179" y="801"/>
                    <a:pt x="188" y="810"/>
                  </a:cubicBezTo>
                  <a:lnTo>
                    <a:pt x="188" y="828"/>
                  </a:lnTo>
                  <a:cubicBezTo>
                    <a:pt x="170" y="890"/>
                    <a:pt x="161" y="953"/>
                    <a:pt x="143" y="1015"/>
                  </a:cubicBezTo>
                  <a:cubicBezTo>
                    <a:pt x="143" y="1015"/>
                    <a:pt x="143" y="1006"/>
                    <a:pt x="143" y="1006"/>
                  </a:cubicBezTo>
                  <a:cubicBezTo>
                    <a:pt x="143" y="935"/>
                    <a:pt x="161" y="863"/>
                    <a:pt x="170" y="792"/>
                  </a:cubicBezTo>
                  <a:close/>
                  <a:moveTo>
                    <a:pt x="295" y="828"/>
                  </a:moveTo>
                  <a:cubicBezTo>
                    <a:pt x="295" y="899"/>
                    <a:pt x="286" y="962"/>
                    <a:pt x="286" y="1024"/>
                  </a:cubicBezTo>
                  <a:lnTo>
                    <a:pt x="286" y="837"/>
                  </a:lnTo>
                  <a:cubicBezTo>
                    <a:pt x="286" y="837"/>
                    <a:pt x="295" y="837"/>
                    <a:pt x="295" y="828"/>
                  </a:cubicBezTo>
                  <a:close/>
                  <a:moveTo>
                    <a:pt x="697" y="507"/>
                  </a:moveTo>
                  <a:cubicBezTo>
                    <a:pt x="697" y="524"/>
                    <a:pt x="705" y="551"/>
                    <a:pt x="705" y="569"/>
                  </a:cubicBezTo>
                  <a:cubicBezTo>
                    <a:pt x="697" y="578"/>
                    <a:pt x="697" y="587"/>
                    <a:pt x="697" y="596"/>
                  </a:cubicBezTo>
                  <a:cubicBezTo>
                    <a:pt x="670" y="739"/>
                    <a:pt x="652" y="890"/>
                    <a:pt x="652" y="1033"/>
                  </a:cubicBezTo>
                  <a:cubicBezTo>
                    <a:pt x="652" y="1042"/>
                    <a:pt x="652" y="1042"/>
                    <a:pt x="652" y="1042"/>
                  </a:cubicBezTo>
                  <a:cubicBezTo>
                    <a:pt x="643" y="881"/>
                    <a:pt x="661" y="721"/>
                    <a:pt x="688" y="560"/>
                  </a:cubicBezTo>
                  <a:cubicBezTo>
                    <a:pt x="688" y="542"/>
                    <a:pt x="697" y="524"/>
                    <a:pt x="697" y="507"/>
                  </a:cubicBezTo>
                  <a:close/>
                  <a:moveTo>
                    <a:pt x="768" y="988"/>
                  </a:moveTo>
                  <a:cubicBezTo>
                    <a:pt x="768" y="1006"/>
                    <a:pt x="759" y="1024"/>
                    <a:pt x="759" y="1042"/>
                  </a:cubicBezTo>
                  <a:cubicBezTo>
                    <a:pt x="759" y="1042"/>
                    <a:pt x="759" y="1033"/>
                    <a:pt x="759" y="1033"/>
                  </a:cubicBezTo>
                  <a:cubicBezTo>
                    <a:pt x="759" y="1033"/>
                    <a:pt x="759" y="1033"/>
                    <a:pt x="759" y="1024"/>
                  </a:cubicBezTo>
                  <a:cubicBezTo>
                    <a:pt x="759" y="1015"/>
                    <a:pt x="768" y="997"/>
                    <a:pt x="768" y="988"/>
                  </a:cubicBezTo>
                  <a:close/>
                  <a:moveTo>
                    <a:pt x="741" y="1310"/>
                  </a:moveTo>
                  <a:cubicBezTo>
                    <a:pt x="741" y="1319"/>
                    <a:pt x="741" y="1336"/>
                    <a:pt x="732" y="1345"/>
                  </a:cubicBezTo>
                  <a:cubicBezTo>
                    <a:pt x="741" y="1328"/>
                    <a:pt x="741" y="1319"/>
                    <a:pt x="741" y="1310"/>
                  </a:cubicBezTo>
                  <a:close/>
                  <a:moveTo>
                    <a:pt x="1294" y="1318"/>
                  </a:moveTo>
                  <a:lnTo>
                    <a:pt x="1250" y="1791"/>
                  </a:lnTo>
                  <a:cubicBezTo>
                    <a:pt x="1250" y="1791"/>
                    <a:pt x="1250" y="1782"/>
                    <a:pt x="1250" y="1782"/>
                  </a:cubicBezTo>
                  <a:cubicBezTo>
                    <a:pt x="1259" y="1631"/>
                    <a:pt x="1276" y="1470"/>
                    <a:pt x="1294" y="1318"/>
                  </a:cubicBezTo>
                  <a:close/>
                  <a:moveTo>
                    <a:pt x="634" y="1443"/>
                  </a:moveTo>
                  <a:cubicBezTo>
                    <a:pt x="625" y="1604"/>
                    <a:pt x="616" y="1756"/>
                    <a:pt x="607" y="1916"/>
                  </a:cubicBezTo>
                  <a:cubicBezTo>
                    <a:pt x="607" y="1836"/>
                    <a:pt x="607" y="1764"/>
                    <a:pt x="598" y="1684"/>
                  </a:cubicBezTo>
                  <a:lnTo>
                    <a:pt x="634" y="1443"/>
                  </a:lnTo>
                  <a:close/>
                  <a:moveTo>
                    <a:pt x="456" y="1720"/>
                  </a:moveTo>
                  <a:cubicBezTo>
                    <a:pt x="456" y="1782"/>
                    <a:pt x="465" y="1854"/>
                    <a:pt x="465" y="1925"/>
                  </a:cubicBezTo>
                  <a:lnTo>
                    <a:pt x="456" y="1987"/>
                  </a:lnTo>
                  <a:cubicBezTo>
                    <a:pt x="456" y="1979"/>
                    <a:pt x="456" y="1970"/>
                    <a:pt x="456" y="1961"/>
                  </a:cubicBezTo>
                  <a:cubicBezTo>
                    <a:pt x="456" y="1880"/>
                    <a:pt x="456" y="1800"/>
                    <a:pt x="456" y="1720"/>
                  </a:cubicBezTo>
                  <a:close/>
                  <a:moveTo>
                    <a:pt x="304" y="1925"/>
                  </a:moveTo>
                  <a:cubicBezTo>
                    <a:pt x="304" y="1970"/>
                    <a:pt x="304" y="2005"/>
                    <a:pt x="304" y="2041"/>
                  </a:cubicBezTo>
                  <a:cubicBezTo>
                    <a:pt x="304" y="2023"/>
                    <a:pt x="295" y="2014"/>
                    <a:pt x="295" y="1996"/>
                  </a:cubicBezTo>
                  <a:cubicBezTo>
                    <a:pt x="286" y="1979"/>
                    <a:pt x="286" y="1952"/>
                    <a:pt x="286" y="1934"/>
                  </a:cubicBezTo>
                  <a:lnTo>
                    <a:pt x="304" y="1925"/>
                  </a:lnTo>
                  <a:close/>
                  <a:moveTo>
                    <a:pt x="902" y="1238"/>
                  </a:moveTo>
                  <a:lnTo>
                    <a:pt x="902" y="1238"/>
                  </a:lnTo>
                  <a:cubicBezTo>
                    <a:pt x="875" y="1538"/>
                    <a:pt x="849" y="1838"/>
                    <a:pt x="831" y="2138"/>
                  </a:cubicBezTo>
                  <a:lnTo>
                    <a:pt x="831" y="2138"/>
                  </a:lnTo>
                  <a:cubicBezTo>
                    <a:pt x="840" y="1859"/>
                    <a:pt x="857" y="1580"/>
                    <a:pt x="875" y="1301"/>
                  </a:cubicBezTo>
                  <a:cubicBezTo>
                    <a:pt x="884" y="1283"/>
                    <a:pt x="893" y="1265"/>
                    <a:pt x="902" y="1238"/>
                  </a:cubicBezTo>
                  <a:close/>
                  <a:moveTo>
                    <a:pt x="982" y="1934"/>
                  </a:moveTo>
                  <a:lnTo>
                    <a:pt x="982" y="1943"/>
                  </a:lnTo>
                  <a:cubicBezTo>
                    <a:pt x="982" y="2023"/>
                    <a:pt x="973" y="2095"/>
                    <a:pt x="973" y="2175"/>
                  </a:cubicBezTo>
                  <a:cubicBezTo>
                    <a:pt x="973" y="2175"/>
                    <a:pt x="964" y="2175"/>
                    <a:pt x="964" y="2184"/>
                  </a:cubicBezTo>
                  <a:cubicBezTo>
                    <a:pt x="964" y="2103"/>
                    <a:pt x="973" y="2014"/>
                    <a:pt x="982" y="1934"/>
                  </a:cubicBezTo>
                  <a:close/>
                  <a:moveTo>
                    <a:pt x="322" y="2300"/>
                  </a:moveTo>
                  <a:cubicBezTo>
                    <a:pt x="331" y="2300"/>
                    <a:pt x="331" y="2309"/>
                    <a:pt x="331" y="2309"/>
                  </a:cubicBezTo>
                  <a:cubicBezTo>
                    <a:pt x="331" y="2318"/>
                    <a:pt x="331" y="2318"/>
                    <a:pt x="331" y="2326"/>
                  </a:cubicBezTo>
                  <a:cubicBezTo>
                    <a:pt x="331" y="2318"/>
                    <a:pt x="331" y="2309"/>
                    <a:pt x="322" y="2300"/>
                  </a:cubicBezTo>
                  <a:close/>
                  <a:moveTo>
                    <a:pt x="423" y="0"/>
                  </a:moveTo>
                  <a:cubicBezTo>
                    <a:pt x="400" y="0"/>
                    <a:pt x="378" y="2"/>
                    <a:pt x="358" y="7"/>
                  </a:cubicBezTo>
                  <a:cubicBezTo>
                    <a:pt x="277" y="34"/>
                    <a:pt x="206" y="87"/>
                    <a:pt x="143" y="177"/>
                  </a:cubicBezTo>
                  <a:cubicBezTo>
                    <a:pt x="54" y="310"/>
                    <a:pt x="10" y="471"/>
                    <a:pt x="1" y="676"/>
                  </a:cubicBezTo>
                  <a:cubicBezTo>
                    <a:pt x="1" y="801"/>
                    <a:pt x="10" y="926"/>
                    <a:pt x="19" y="1042"/>
                  </a:cubicBezTo>
                  <a:cubicBezTo>
                    <a:pt x="27" y="1086"/>
                    <a:pt x="27" y="1131"/>
                    <a:pt x="36" y="1176"/>
                  </a:cubicBezTo>
                  <a:cubicBezTo>
                    <a:pt x="36" y="1211"/>
                    <a:pt x="36" y="1247"/>
                    <a:pt x="36" y="1292"/>
                  </a:cubicBezTo>
                  <a:cubicBezTo>
                    <a:pt x="45" y="1408"/>
                    <a:pt x="54" y="1532"/>
                    <a:pt x="81" y="1657"/>
                  </a:cubicBezTo>
                  <a:cubicBezTo>
                    <a:pt x="99" y="1782"/>
                    <a:pt x="143" y="1907"/>
                    <a:pt x="197" y="2023"/>
                  </a:cubicBezTo>
                  <a:cubicBezTo>
                    <a:pt x="197" y="2086"/>
                    <a:pt x="206" y="2148"/>
                    <a:pt x="215" y="2219"/>
                  </a:cubicBezTo>
                  <a:cubicBezTo>
                    <a:pt x="224" y="2300"/>
                    <a:pt x="242" y="2398"/>
                    <a:pt x="286" y="2478"/>
                  </a:cubicBezTo>
                  <a:cubicBezTo>
                    <a:pt x="295" y="2487"/>
                    <a:pt x="304" y="2496"/>
                    <a:pt x="313" y="2505"/>
                  </a:cubicBezTo>
                  <a:lnTo>
                    <a:pt x="331" y="2505"/>
                  </a:lnTo>
                  <a:cubicBezTo>
                    <a:pt x="336" y="2508"/>
                    <a:pt x="341" y="2509"/>
                    <a:pt x="346" y="2509"/>
                  </a:cubicBezTo>
                  <a:cubicBezTo>
                    <a:pt x="358" y="2509"/>
                    <a:pt x="369" y="2502"/>
                    <a:pt x="375" y="2496"/>
                  </a:cubicBezTo>
                  <a:cubicBezTo>
                    <a:pt x="384" y="2487"/>
                    <a:pt x="393" y="2469"/>
                    <a:pt x="393" y="2451"/>
                  </a:cubicBezTo>
                  <a:lnTo>
                    <a:pt x="411" y="2451"/>
                  </a:lnTo>
                  <a:cubicBezTo>
                    <a:pt x="417" y="2458"/>
                    <a:pt x="428" y="2464"/>
                    <a:pt x="440" y="2464"/>
                  </a:cubicBezTo>
                  <a:cubicBezTo>
                    <a:pt x="445" y="2464"/>
                    <a:pt x="450" y="2463"/>
                    <a:pt x="456" y="2460"/>
                  </a:cubicBezTo>
                  <a:cubicBezTo>
                    <a:pt x="456" y="2469"/>
                    <a:pt x="456" y="2469"/>
                    <a:pt x="465" y="2478"/>
                  </a:cubicBezTo>
                  <a:cubicBezTo>
                    <a:pt x="465" y="2505"/>
                    <a:pt x="473" y="2514"/>
                    <a:pt x="491" y="2523"/>
                  </a:cubicBezTo>
                  <a:cubicBezTo>
                    <a:pt x="491" y="2532"/>
                    <a:pt x="500" y="2532"/>
                    <a:pt x="509" y="2532"/>
                  </a:cubicBezTo>
                  <a:cubicBezTo>
                    <a:pt x="512" y="2533"/>
                    <a:pt x="516" y="2534"/>
                    <a:pt x="520" y="2534"/>
                  </a:cubicBezTo>
                  <a:cubicBezTo>
                    <a:pt x="536" y="2534"/>
                    <a:pt x="555" y="2519"/>
                    <a:pt x="563" y="2505"/>
                  </a:cubicBezTo>
                  <a:cubicBezTo>
                    <a:pt x="572" y="2487"/>
                    <a:pt x="572" y="2460"/>
                    <a:pt x="554" y="2451"/>
                  </a:cubicBezTo>
                  <a:cubicBezTo>
                    <a:pt x="554" y="2442"/>
                    <a:pt x="554" y="2434"/>
                    <a:pt x="554" y="2425"/>
                  </a:cubicBezTo>
                  <a:cubicBezTo>
                    <a:pt x="563" y="2425"/>
                    <a:pt x="572" y="2434"/>
                    <a:pt x="581" y="2434"/>
                  </a:cubicBezTo>
                  <a:cubicBezTo>
                    <a:pt x="581" y="2434"/>
                    <a:pt x="589" y="2425"/>
                    <a:pt x="589" y="2425"/>
                  </a:cubicBezTo>
                  <a:cubicBezTo>
                    <a:pt x="589" y="2425"/>
                    <a:pt x="589" y="2425"/>
                    <a:pt x="589" y="2434"/>
                  </a:cubicBezTo>
                  <a:cubicBezTo>
                    <a:pt x="598" y="2442"/>
                    <a:pt x="607" y="2451"/>
                    <a:pt x="616" y="2451"/>
                  </a:cubicBezTo>
                  <a:cubicBezTo>
                    <a:pt x="623" y="2458"/>
                    <a:pt x="629" y="2464"/>
                    <a:pt x="638" y="2464"/>
                  </a:cubicBezTo>
                  <a:cubicBezTo>
                    <a:pt x="642" y="2464"/>
                    <a:pt x="647" y="2463"/>
                    <a:pt x="652" y="2460"/>
                  </a:cubicBezTo>
                  <a:cubicBezTo>
                    <a:pt x="661" y="2460"/>
                    <a:pt x="670" y="2451"/>
                    <a:pt x="679" y="2451"/>
                  </a:cubicBezTo>
                  <a:lnTo>
                    <a:pt x="697" y="2451"/>
                  </a:lnTo>
                  <a:cubicBezTo>
                    <a:pt x="723" y="2451"/>
                    <a:pt x="750" y="2434"/>
                    <a:pt x="750" y="2407"/>
                  </a:cubicBezTo>
                  <a:lnTo>
                    <a:pt x="750" y="2389"/>
                  </a:lnTo>
                  <a:cubicBezTo>
                    <a:pt x="759" y="2398"/>
                    <a:pt x="759" y="2398"/>
                    <a:pt x="768" y="2398"/>
                  </a:cubicBezTo>
                  <a:cubicBezTo>
                    <a:pt x="786" y="2398"/>
                    <a:pt x="804" y="2389"/>
                    <a:pt x="812" y="2371"/>
                  </a:cubicBezTo>
                  <a:cubicBezTo>
                    <a:pt x="812" y="2389"/>
                    <a:pt x="821" y="2407"/>
                    <a:pt x="830" y="2416"/>
                  </a:cubicBezTo>
                  <a:cubicBezTo>
                    <a:pt x="839" y="2416"/>
                    <a:pt x="839" y="2416"/>
                    <a:pt x="839" y="2425"/>
                  </a:cubicBezTo>
                  <a:cubicBezTo>
                    <a:pt x="845" y="2425"/>
                    <a:pt x="855" y="2429"/>
                    <a:pt x="866" y="2429"/>
                  </a:cubicBezTo>
                  <a:cubicBezTo>
                    <a:pt x="872" y="2429"/>
                    <a:pt x="878" y="2428"/>
                    <a:pt x="884" y="2425"/>
                  </a:cubicBezTo>
                  <a:cubicBezTo>
                    <a:pt x="911" y="2425"/>
                    <a:pt x="920" y="2398"/>
                    <a:pt x="920" y="2371"/>
                  </a:cubicBezTo>
                  <a:cubicBezTo>
                    <a:pt x="920" y="2362"/>
                    <a:pt x="920" y="2362"/>
                    <a:pt x="911" y="2362"/>
                  </a:cubicBezTo>
                  <a:cubicBezTo>
                    <a:pt x="937" y="2353"/>
                    <a:pt x="955" y="2335"/>
                    <a:pt x="955" y="2318"/>
                  </a:cubicBezTo>
                  <a:cubicBezTo>
                    <a:pt x="955" y="2300"/>
                    <a:pt x="955" y="2282"/>
                    <a:pt x="955" y="2264"/>
                  </a:cubicBezTo>
                  <a:lnTo>
                    <a:pt x="964" y="2264"/>
                  </a:lnTo>
                  <a:lnTo>
                    <a:pt x="1000" y="2282"/>
                  </a:lnTo>
                  <a:cubicBezTo>
                    <a:pt x="1004" y="2286"/>
                    <a:pt x="1011" y="2289"/>
                    <a:pt x="1019" y="2289"/>
                  </a:cubicBezTo>
                  <a:cubicBezTo>
                    <a:pt x="1027" y="2289"/>
                    <a:pt x="1036" y="2286"/>
                    <a:pt x="1044" y="2282"/>
                  </a:cubicBezTo>
                  <a:cubicBezTo>
                    <a:pt x="1053" y="2282"/>
                    <a:pt x="1053" y="2273"/>
                    <a:pt x="1062" y="2264"/>
                  </a:cubicBezTo>
                  <a:cubicBezTo>
                    <a:pt x="1071" y="2273"/>
                    <a:pt x="1080" y="2273"/>
                    <a:pt x="1098" y="2273"/>
                  </a:cubicBezTo>
                  <a:cubicBezTo>
                    <a:pt x="1098" y="2291"/>
                    <a:pt x="1107" y="2300"/>
                    <a:pt x="1116" y="2309"/>
                  </a:cubicBezTo>
                  <a:cubicBezTo>
                    <a:pt x="1125" y="2318"/>
                    <a:pt x="1134" y="2318"/>
                    <a:pt x="1143" y="2318"/>
                  </a:cubicBezTo>
                  <a:cubicBezTo>
                    <a:pt x="1169" y="2318"/>
                    <a:pt x="1196" y="2300"/>
                    <a:pt x="1196" y="2273"/>
                  </a:cubicBezTo>
                  <a:lnTo>
                    <a:pt x="1196" y="2193"/>
                  </a:lnTo>
                  <a:cubicBezTo>
                    <a:pt x="1205" y="2210"/>
                    <a:pt x="1223" y="2219"/>
                    <a:pt x="1241" y="2228"/>
                  </a:cubicBezTo>
                  <a:cubicBezTo>
                    <a:pt x="1245" y="2233"/>
                    <a:pt x="1252" y="2235"/>
                    <a:pt x="1260" y="2235"/>
                  </a:cubicBezTo>
                  <a:cubicBezTo>
                    <a:pt x="1267" y="2235"/>
                    <a:pt x="1276" y="2233"/>
                    <a:pt x="1285" y="2228"/>
                  </a:cubicBezTo>
                  <a:cubicBezTo>
                    <a:pt x="1303" y="2219"/>
                    <a:pt x="1312" y="2210"/>
                    <a:pt x="1312" y="2193"/>
                  </a:cubicBezTo>
                  <a:lnTo>
                    <a:pt x="1330" y="2023"/>
                  </a:lnTo>
                  <a:cubicBezTo>
                    <a:pt x="1330" y="2041"/>
                    <a:pt x="1330" y="2059"/>
                    <a:pt x="1330" y="2086"/>
                  </a:cubicBezTo>
                  <a:cubicBezTo>
                    <a:pt x="1330" y="2112"/>
                    <a:pt x="1339" y="2148"/>
                    <a:pt x="1375" y="2166"/>
                  </a:cubicBezTo>
                  <a:cubicBezTo>
                    <a:pt x="1380" y="2176"/>
                    <a:pt x="1391" y="2181"/>
                    <a:pt x="1403" y="2181"/>
                  </a:cubicBezTo>
                  <a:cubicBezTo>
                    <a:pt x="1412" y="2181"/>
                    <a:pt x="1421" y="2179"/>
                    <a:pt x="1428" y="2175"/>
                  </a:cubicBezTo>
                  <a:cubicBezTo>
                    <a:pt x="1446" y="2175"/>
                    <a:pt x="1464" y="2157"/>
                    <a:pt x="1464" y="2130"/>
                  </a:cubicBezTo>
                  <a:cubicBezTo>
                    <a:pt x="1490" y="2130"/>
                    <a:pt x="1517" y="2112"/>
                    <a:pt x="1517" y="2086"/>
                  </a:cubicBezTo>
                  <a:lnTo>
                    <a:pt x="1517" y="2041"/>
                  </a:lnTo>
                  <a:cubicBezTo>
                    <a:pt x="1526" y="2050"/>
                    <a:pt x="1535" y="2059"/>
                    <a:pt x="1544" y="2059"/>
                  </a:cubicBezTo>
                  <a:cubicBezTo>
                    <a:pt x="1549" y="2061"/>
                    <a:pt x="1554" y="2062"/>
                    <a:pt x="1560" y="2062"/>
                  </a:cubicBezTo>
                  <a:cubicBezTo>
                    <a:pt x="1575" y="2062"/>
                    <a:pt x="1591" y="2054"/>
                    <a:pt x="1598" y="2041"/>
                  </a:cubicBezTo>
                  <a:cubicBezTo>
                    <a:pt x="1615" y="2023"/>
                    <a:pt x="1624" y="1996"/>
                    <a:pt x="1633" y="1970"/>
                  </a:cubicBezTo>
                  <a:cubicBezTo>
                    <a:pt x="1633" y="1979"/>
                    <a:pt x="1642" y="1987"/>
                    <a:pt x="1651" y="1987"/>
                  </a:cubicBezTo>
                  <a:cubicBezTo>
                    <a:pt x="1660" y="1996"/>
                    <a:pt x="1669" y="1996"/>
                    <a:pt x="1678" y="1996"/>
                  </a:cubicBezTo>
                  <a:cubicBezTo>
                    <a:pt x="1705" y="1996"/>
                    <a:pt x="1722" y="1979"/>
                    <a:pt x="1722" y="1952"/>
                  </a:cubicBezTo>
                  <a:cubicBezTo>
                    <a:pt x="1722" y="1934"/>
                    <a:pt x="1722" y="1916"/>
                    <a:pt x="1722" y="1907"/>
                  </a:cubicBezTo>
                  <a:cubicBezTo>
                    <a:pt x="1731" y="1907"/>
                    <a:pt x="1740" y="1916"/>
                    <a:pt x="1749" y="1916"/>
                  </a:cubicBezTo>
                  <a:cubicBezTo>
                    <a:pt x="1776" y="1907"/>
                    <a:pt x="1794" y="1889"/>
                    <a:pt x="1794" y="1871"/>
                  </a:cubicBezTo>
                  <a:cubicBezTo>
                    <a:pt x="1803" y="1863"/>
                    <a:pt x="1803" y="1854"/>
                    <a:pt x="1803" y="1845"/>
                  </a:cubicBezTo>
                  <a:cubicBezTo>
                    <a:pt x="1803" y="1845"/>
                    <a:pt x="1812" y="1854"/>
                    <a:pt x="1812" y="1863"/>
                  </a:cubicBezTo>
                  <a:lnTo>
                    <a:pt x="1821" y="1863"/>
                  </a:lnTo>
                  <a:cubicBezTo>
                    <a:pt x="1829" y="1871"/>
                    <a:pt x="1847" y="1871"/>
                    <a:pt x="1856" y="1871"/>
                  </a:cubicBezTo>
                  <a:cubicBezTo>
                    <a:pt x="1883" y="1871"/>
                    <a:pt x="1901" y="1845"/>
                    <a:pt x="1901" y="1818"/>
                  </a:cubicBezTo>
                  <a:cubicBezTo>
                    <a:pt x="1901" y="1809"/>
                    <a:pt x="1892" y="1800"/>
                    <a:pt x="1892" y="1800"/>
                  </a:cubicBezTo>
                  <a:cubicBezTo>
                    <a:pt x="1892" y="1782"/>
                    <a:pt x="1892" y="1773"/>
                    <a:pt x="1892" y="1756"/>
                  </a:cubicBezTo>
                  <a:cubicBezTo>
                    <a:pt x="1910" y="1756"/>
                    <a:pt x="1928" y="1747"/>
                    <a:pt x="1937" y="1729"/>
                  </a:cubicBezTo>
                  <a:cubicBezTo>
                    <a:pt x="1937" y="1738"/>
                    <a:pt x="1945" y="1747"/>
                    <a:pt x="1954" y="1756"/>
                  </a:cubicBezTo>
                  <a:cubicBezTo>
                    <a:pt x="1963" y="1764"/>
                    <a:pt x="1972" y="1764"/>
                    <a:pt x="1990" y="1764"/>
                  </a:cubicBezTo>
                  <a:cubicBezTo>
                    <a:pt x="2017" y="1756"/>
                    <a:pt x="2035" y="1738"/>
                    <a:pt x="2026" y="1711"/>
                  </a:cubicBezTo>
                  <a:cubicBezTo>
                    <a:pt x="2026" y="1702"/>
                    <a:pt x="2026" y="1693"/>
                    <a:pt x="2026" y="1684"/>
                  </a:cubicBezTo>
                  <a:cubicBezTo>
                    <a:pt x="2035" y="1684"/>
                    <a:pt x="2044" y="1684"/>
                    <a:pt x="2053" y="1693"/>
                  </a:cubicBezTo>
                  <a:cubicBezTo>
                    <a:pt x="2079" y="1693"/>
                    <a:pt x="2097" y="1666"/>
                    <a:pt x="2097" y="1640"/>
                  </a:cubicBezTo>
                  <a:cubicBezTo>
                    <a:pt x="2097" y="1595"/>
                    <a:pt x="2106" y="1559"/>
                    <a:pt x="2106" y="1515"/>
                  </a:cubicBezTo>
                  <a:lnTo>
                    <a:pt x="2124" y="1318"/>
                  </a:lnTo>
                  <a:cubicBezTo>
                    <a:pt x="2133" y="1372"/>
                    <a:pt x="2133" y="1417"/>
                    <a:pt x="2133" y="1461"/>
                  </a:cubicBezTo>
                  <a:cubicBezTo>
                    <a:pt x="2142" y="1488"/>
                    <a:pt x="2160" y="1506"/>
                    <a:pt x="2186" y="1515"/>
                  </a:cubicBezTo>
                  <a:cubicBezTo>
                    <a:pt x="2213" y="1515"/>
                    <a:pt x="2231" y="1488"/>
                    <a:pt x="2231" y="1461"/>
                  </a:cubicBezTo>
                  <a:cubicBezTo>
                    <a:pt x="2249" y="1265"/>
                    <a:pt x="2267" y="1060"/>
                    <a:pt x="2276" y="855"/>
                  </a:cubicBezTo>
                  <a:cubicBezTo>
                    <a:pt x="2276" y="828"/>
                    <a:pt x="2258" y="810"/>
                    <a:pt x="2231" y="810"/>
                  </a:cubicBezTo>
                  <a:cubicBezTo>
                    <a:pt x="2226" y="808"/>
                    <a:pt x="2221" y="808"/>
                    <a:pt x="2217" y="808"/>
                  </a:cubicBezTo>
                  <a:cubicBezTo>
                    <a:pt x="2198" y="808"/>
                    <a:pt x="2185" y="822"/>
                    <a:pt x="2177" y="837"/>
                  </a:cubicBezTo>
                  <a:cubicBezTo>
                    <a:pt x="2177" y="828"/>
                    <a:pt x="2177" y="819"/>
                    <a:pt x="2177" y="810"/>
                  </a:cubicBezTo>
                  <a:cubicBezTo>
                    <a:pt x="2168" y="792"/>
                    <a:pt x="2151" y="765"/>
                    <a:pt x="2124" y="765"/>
                  </a:cubicBezTo>
                  <a:cubicBezTo>
                    <a:pt x="2097" y="765"/>
                    <a:pt x="2079" y="792"/>
                    <a:pt x="2079" y="810"/>
                  </a:cubicBezTo>
                  <a:lnTo>
                    <a:pt x="2079" y="837"/>
                  </a:lnTo>
                  <a:cubicBezTo>
                    <a:pt x="2070" y="819"/>
                    <a:pt x="2070" y="801"/>
                    <a:pt x="2061" y="783"/>
                  </a:cubicBezTo>
                  <a:cubicBezTo>
                    <a:pt x="2061" y="756"/>
                    <a:pt x="2035" y="739"/>
                    <a:pt x="2008" y="739"/>
                  </a:cubicBezTo>
                  <a:cubicBezTo>
                    <a:pt x="1990" y="747"/>
                    <a:pt x="1981" y="756"/>
                    <a:pt x="1972" y="765"/>
                  </a:cubicBezTo>
                  <a:cubicBezTo>
                    <a:pt x="1972" y="765"/>
                    <a:pt x="1963" y="756"/>
                    <a:pt x="1954" y="756"/>
                  </a:cubicBezTo>
                  <a:cubicBezTo>
                    <a:pt x="1937" y="765"/>
                    <a:pt x="1919" y="774"/>
                    <a:pt x="1910" y="801"/>
                  </a:cubicBezTo>
                  <a:cubicBezTo>
                    <a:pt x="1903" y="788"/>
                    <a:pt x="1892" y="780"/>
                    <a:pt x="1879" y="780"/>
                  </a:cubicBezTo>
                  <a:cubicBezTo>
                    <a:pt x="1875" y="780"/>
                    <a:pt x="1870" y="781"/>
                    <a:pt x="1865" y="783"/>
                  </a:cubicBezTo>
                  <a:cubicBezTo>
                    <a:pt x="1838" y="783"/>
                    <a:pt x="1821" y="810"/>
                    <a:pt x="1821" y="837"/>
                  </a:cubicBezTo>
                  <a:cubicBezTo>
                    <a:pt x="1829" y="846"/>
                    <a:pt x="1829" y="855"/>
                    <a:pt x="1829" y="855"/>
                  </a:cubicBezTo>
                  <a:lnTo>
                    <a:pt x="1803" y="855"/>
                  </a:lnTo>
                  <a:lnTo>
                    <a:pt x="1803" y="819"/>
                  </a:lnTo>
                  <a:cubicBezTo>
                    <a:pt x="1803" y="796"/>
                    <a:pt x="1783" y="772"/>
                    <a:pt x="1760" y="772"/>
                  </a:cubicBezTo>
                  <a:cubicBezTo>
                    <a:pt x="1756" y="772"/>
                    <a:pt x="1753" y="773"/>
                    <a:pt x="1749" y="774"/>
                  </a:cubicBezTo>
                  <a:cubicBezTo>
                    <a:pt x="1722" y="774"/>
                    <a:pt x="1705" y="801"/>
                    <a:pt x="1705" y="828"/>
                  </a:cubicBezTo>
                  <a:lnTo>
                    <a:pt x="1705" y="881"/>
                  </a:lnTo>
                  <a:cubicBezTo>
                    <a:pt x="1696" y="881"/>
                    <a:pt x="1687" y="872"/>
                    <a:pt x="1678" y="872"/>
                  </a:cubicBezTo>
                  <a:cubicBezTo>
                    <a:pt x="1660" y="872"/>
                    <a:pt x="1642" y="881"/>
                    <a:pt x="1633" y="890"/>
                  </a:cubicBezTo>
                  <a:cubicBezTo>
                    <a:pt x="1633" y="872"/>
                    <a:pt x="1615" y="863"/>
                    <a:pt x="1589" y="863"/>
                  </a:cubicBezTo>
                  <a:cubicBezTo>
                    <a:pt x="1562" y="863"/>
                    <a:pt x="1544" y="881"/>
                    <a:pt x="1544" y="908"/>
                  </a:cubicBezTo>
                  <a:cubicBezTo>
                    <a:pt x="1544" y="935"/>
                    <a:pt x="1544" y="953"/>
                    <a:pt x="1544" y="979"/>
                  </a:cubicBezTo>
                  <a:cubicBezTo>
                    <a:pt x="1535" y="970"/>
                    <a:pt x="1526" y="962"/>
                    <a:pt x="1517" y="962"/>
                  </a:cubicBezTo>
                  <a:cubicBezTo>
                    <a:pt x="1499" y="962"/>
                    <a:pt x="1482" y="962"/>
                    <a:pt x="1473" y="970"/>
                  </a:cubicBezTo>
                  <a:cubicBezTo>
                    <a:pt x="1464" y="953"/>
                    <a:pt x="1446" y="944"/>
                    <a:pt x="1428" y="944"/>
                  </a:cubicBezTo>
                  <a:cubicBezTo>
                    <a:pt x="1401" y="944"/>
                    <a:pt x="1375" y="970"/>
                    <a:pt x="1375" y="997"/>
                  </a:cubicBezTo>
                  <a:cubicBezTo>
                    <a:pt x="1375" y="1006"/>
                    <a:pt x="1375" y="1024"/>
                    <a:pt x="1375" y="1042"/>
                  </a:cubicBezTo>
                  <a:cubicBezTo>
                    <a:pt x="1370" y="1040"/>
                    <a:pt x="1365" y="1038"/>
                    <a:pt x="1360" y="1038"/>
                  </a:cubicBezTo>
                  <a:cubicBezTo>
                    <a:pt x="1344" y="1038"/>
                    <a:pt x="1328" y="1049"/>
                    <a:pt x="1321" y="1069"/>
                  </a:cubicBezTo>
                  <a:cubicBezTo>
                    <a:pt x="1321" y="1078"/>
                    <a:pt x="1312" y="1086"/>
                    <a:pt x="1312" y="1086"/>
                  </a:cubicBezTo>
                  <a:cubicBezTo>
                    <a:pt x="1303" y="1078"/>
                    <a:pt x="1285" y="1078"/>
                    <a:pt x="1276" y="1078"/>
                  </a:cubicBezTo>
                  <a:cubicBezTo>
                    <a:pt x="1259" y="1078"/>
                    <a:pt x="1232" y="1095"/>
                    <a:pt x="1223" y="1131"/>
                  </a:cubicBezTo>
                  <a:cubicBezTo>
                    <a:pt x="1223" y="1140"/>
                    <a:pt x="1223" y="1140"/>
                    <a:pt x="1223" y="1149"/>
                  </a:cubicBezTo>
                  <a:cubicBezTo>
                    <a:pt x="1214" y="1149"/>
                    <a:pt x="1205" y="1140"/>
                    <a:pt x="1196" y="1140"/>
                  </a:cubicBezTo>
                  <a:cubicBezTo>
                    <a:pt x="1169" y="1140"/>
                    <a:pt x="1143" y="1158"/>
                    <a:pt x="1143" y="1185"/>
                  </a:cubicBezTo>
                  <a:cubicBezTo>
                    <a:pt x="1134" y="1372"/>
                    <a:pt x="1107" y="1559"/>
                    <a:pt x="1089" y="1738"/>
                  </a:cubicBezTo>
                  <a:cubicBezTo>
                    <a:pt x="1098" y="1568"/>
                    <a:pt x="1107" y="1390"/>
                    <a:pt x="1107" y="1211"/>
                  </a:cubicBezTo>
                  <a:cubicBezTo>
                    <a:pt x="1107" y="1185"/>
                    <a:pt x="1089" y="1158"/>
                    <a:pt x="1062" y="1158"/>
                  </a:cubicBezTo>
                  <a:cubicBezTo>
                    <a:pt x="1044" y="1158"/>
                    <a:pt x="1036" y="1167"/>
                    <a:pt x="1027" y="1176"/>
                  </a:cubicBezTo>
                  <a:cubicBezTo>
                    <a:pt x="1018" y="1167"/>
                    <a:pt x="1009" y="1158"/>
                    <a:pt x="991" y="1158"/>
                  </a:cubicBezTo>
                  <a:cubicBezTo>
                    <a:pt x="973" y="1158"/>
                    <a:pt x="955" y="1167"/>
                    <a:pt x="946" y="1185"/>
                  </a:cubicBezTo>
                  <a:cubicBezTo>
                    <a:pt x="937" y="1185"/>
                    <a:pt x="928" y="1194"/>
                    <a:pt x="920" y="1202"/>
                  </a:cubicBezTo>
                  <a:cubicBezTo>
                    <a:pt x="964" y="1069"/>
                    <a:pt x="973" y="926"/>
                    <a:pt x="946" y="792"/>
                  </a:cubicBezTo>
                  <a:cubicBezTo>
                    <a:pt x="973" y="792"/>
                    <a:pt x="991" y="765"/>
                    <a:pt x="991" y="739"/>
                  </a:cubicBezTo>
                  <a:cubicBezTo>
                    <a:pt x="991" y="551"/>
                    <a:pt x="928" y="355"/>
                    <a:pt x="812" y="194"/>
                  </a:cubicBezTo>
                  <a:cubicBezTo>
                    <a:pt x="795" y="177"/>
                    <a:pt x="777" y="177"/>
                    <a:pt x="759" y="177"/>
                  </a:cubicBezTo>
                  <a:cubicBezTo>
                    <a:pt x="723" y="132"/>
                    <a:pt x="679" y="87"/>
                    <a:pt x="625" y="61"/>
                  </a:cubicBezTo>
                  <a:cubicBezTo>
                    <a:pt x="625" y="52"/>
                    <a:pt x="616" y="52"/>
                    <a:pt x="616" y="52"/>
                  </a:cubicBezTo>
                  <a:cubicBezTo>
                    <a:pt x="557" y="19"/>
                    <a:pt x="487" y="0"/>
                    <a:pt x="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11"/>
          <p:cNvSpPr/>
          <p:nvPr/>
        </p:nvSpPr>
        <p:spPr>
          <a:xfrm rot="834376">
            <a:off x="-224011" y="214688"/>
            <a:ext cx="683044" cy="623756"/>
          </a:xfrm>
          <a:custGeom>
            <a:avLst/>
            <a:gdLst/>
            <a:ahLst/>
            <a:cxnLst/>
            <a:rect l="l" t="t" r="r" b="b"/>
            <a:pathLst>
              <a:path w="7118" h="6500" extrusionOk="0">
                <a:moveTo>
                  <a:pt x="6395" y="5144"/>
                </a:moveTo>
                <a:lnTo>
                  <a:pt x="6395" y="5144"/>
                </a:lnTo>
                <a:cubicBezTo>
                  <a:pt x="6402" y="5161"/>
                  <a:pt x="6401" y="5179"/>
                  <a:pt x="6394" y="5195"/>
                </a:cubicBezTo>
                <a:lnTo>
                  <a:pt x="6394" y="5195"/>
                </a:lnTo>
                <a:cubicBezTo>
                  <a:pt x="6398" y="5180"/>
                  <a:pt x="6399" y="5163"/>
                  <a:pt x="6395" y="5144"/>
                </a:cubicBezTo>
                <a:close/>
                <a:moveTo>
                  <a:pt x="3077" y="1"/>
                </a:moveTo>
                <a:cubicBezTo>
                  <a:pt x="1225" y="1"/>
                  <a:pt x="1" y="1951"/>
                  <a:pt x="543" y="3868"/>
                </a:cubicBezTo>
                <a:cubicBezTo>
                  <a:pt x="731" y="4537"/>
                  <a:pt x="1078" y="5153"/>
                  <a:pt x="1587" y="5643"/>
                </a:cubicBezTo>
                <a:cubicBezTo>
                  <a:pt x="2193" y="6220"/>
                  <a:pt x="3006" y="6499"/>
                  <a:pt x="3822" y="6499"/>
                </a:cubicBezTo>
                <a:cubicBezTo>
                  <a:pt x="4749" y="6499"/>
                  <a:pt x="5680" y="6140"/>
                  <a:pt x="6315" y="5447"/>
                </a:cubicBezTo>
                <a:cubicBezTo>
                  <a:pt x="6404" y="5349"/>
                  <a:pt x="6556" y="5224"/>
                  <a:pt x="6431" y="5064"/>
                </a:cubicBezTo>
                <a:cubicBezTo>
                  <a:pt x="6400" y="5030"/>
                  <a:pt x="6359" y="5015"/>
                  <a:pt x="6318" y="5015"/>
                </a:cubicBezTo>
                <a:cubicBezTo>
                  <a:pt x="6231" y="5015"/>
                  <a:pt x="6145" y="5085"/>
                  <a:pt x="6163" y="5188"/>
                </a:cubicBezTo>
                <a:cubicBezTo>
                  <a:pt x="6164" y="5191"/>
                  <a:pt x="6164" y="5193"/>
                  <a:pt x="6165" y="5196"/>
                </a:cubicBezTo>
                <a:lnTo>
                  <a:pt x="6165" y="5196"/>
                </a:lnTo>
                <a:cubicBezTo>
                  <a:pt x="5912" y="5405"/>
                  <a:pt x="5630" y="5582"/>
                  <a:pt x="5325" y="5706"/>
                </a:cubicBezTo>
                <a:cubicBezTo>
                  <a:pt x="4918" y="5890"/>
                  <a:pt x="4486" y="5977"/>
                  <a:pt x="4055" y="5977"/>
                </a:cubicBezTo>
                <a:cubicBezTo>
                  <a:pt x="3298" y="5977"/>
                  <a:pt x="2547" y="5708"/>
                  <a:pt x="1944" y="5224"/>
                </a:cubicBezTo>
                <a:cubicBezTo>
                  <a:pt x="1284" y="4760"/>
                  <a:pt x="855" y="3975"/>
                  <a:pt x="829" y="3163"/>
                </a:cubicBezTo>
                <a:cubicBezTo>
                  <a:pt x="766" y="1879"/>
                  <a:pt x="1596" y="871"/>
                  <a:pt x="2782" y="523"/>
                </a:cubicBezTo>
                <a:cubicBezTo>
                  <a:pt x="2978" y="444"/>
                  <a:pt x="3179" y="408"/>
                  <a:pt x="3378" y="408"/>
                </a:cubicBezTo>
                <a:cubicBezTo>
                  <a:pt x="3971" y="408"/>
                  <a:pt x="4554" y="722"/>
                  <a:pt x="4968" y="1156"/>
                </a:cubicBezTo>
                <a:cubicBezTo>
                  <a:pt x="5387" y="1593"/>
                  <a:pt x="5735" y="2102"/>
                  <a:pt x="5789" y="2691"/>
                </a:cubicBezTo>
                <a:cubicBezTo>
                  <a:pt x="5860" y="3208"/>
                  <a:pt x="5521" y="3815"/>
                  <a:pt x="5022" y="3922"/>
                </a:cubicBezTo>
                <a:cubicBezTo>
                  <a:pt x="4958" y="3932"/>
                  <a:pt x="4900" y="3938"/>
                  <a:pt x="4847" y="3938"/>
                </a:cubicBezTo>
                <a:cubicBezTo>
                  <a:pt x="4140" y="3938"/>
                  <a:pt x="4461" y="2999"/>
                  <a:pt x="4510" y="2458"/>
                </a:cubicBezTo>
                <a:lnTo>
                  <a:pt x="4510" y="2458"/>
                </a:lnTo>
                <a:cubicBezTo>
                  <a:pt x="4511" y="2455"/>
                  <a:pt x="4512" y="2452"/>
                  <a:pt x="4513" y="2450"/>
                </a:cubicBezTo>
                <a:lnTo>
                  <a:pt x="4510" y="2449"/>
                </a:lnTo>
                <a:lnTo>
                  <a:pt x="4510" y="2449"/>
                </a:lnTo>
                <a:cubicBezTo>
                  <a:pt x="4511" y="2437"/>
                  <a:pt x="4512" y="2426"/>
                  <a:pt x="4513" y="2414"/>
                </a:cubicBezTo>
                <a:cubicBezTo>
                  <a:pt x="4531" y="2307"/>
                  <a:pt x="4477" y="2200"/>
                  <a:pt x="4361" y="2173"/>
                </a:cubicBezTo>
                <a:cubicBezTo>
                  <a:pt x="4346" y="2169"/>
                  <a:pt x="4331" y="2168"/>
                  <a:pt x="4316" y="2168"/>
                </a:cubicBezTo>
                <a:cubicBezTo>
                  <a:pt x="4225" y="2168"/>
                  <a:pt x="4143" y="2233"/>
                  <a:pt x="4120" y="2325"/>
                </a:cubicBezTo>
                <a:cubicBezTo>
                  <a:pt x="4118" y="2337"/>
                  <a:pt x="4115" y="2349"/>
                  <a:pt x="4112" y="2361"/>
                </a:cubicBezTo>
                <a:lnTo>
                  <a:pt x="4112" y="2361"/>
                </a:lnTo>
                <a:lnTo>
                  <a:pt x="4112" y="2361"/>
                </a:lnTo>
                <a:cubicBezTo>
                  <a:pt x="4067" y="2548"/>
                  <a:pt x="3978" y="2735"/>
                  <a:pt x="3897" y="2949"/>
                </a:cubicBezTo>
                <a:cubicBezTo>
                  <a:pt x="3862" y="3040"/>
                  <a:pt x="3835" y="3128"/>
                  <a:pt x="3816" y="3213"/>
                </a:cubicBezTo>
                <a:lnTo>
                  <a:pt x="3816" y="3213"/>
                </a:lnTo>
                <a:cubicBezTo>
                  <a:pt x="3810" y="3223"/>
                  <a:pt x="3805" y="3234"/>
                  <a:pt x="3799" y="3244"/>
                </a:cubicBezTo>
                <a:cubicBezTo>
                  <a:pt x="3599" y="3644"/>
                  <a:pt x="3185" y="3991"/>
                  <a:pt x="2752" y="3991"/>
                </a:cubicBezTo>
                <a:cubicBezTo>
                  <a:pt x="2625" y="3991"/>
                  <a:pt x="2497" y="3961"/>
                  <a:pt x="2372" y="3895"/>
                </a:cubicBezTo>
                <a:cubicBezTo>
                  <a:pt x="1551" y="3476"/>
                  <a:pt x="1498" y="2245"/>
                  <a:pt x="2247" y="1727"/>
                </a:cubicBezTo>
                <a:cubicBezTo>
                  <a:pt x="2413" y="1606"/>
                  <a:pt x="2618" y="1549"/>
                  <a:pt x="2825" y="1549"/>
                </a:cubicBezTo>
                <a:cubicBezTo>
                  <a:pt x="3197" y="1549"/>
                  <a:pt x="3577" y="1734"/>
                  <a:pt x="3755" y="2066"/>
                </a:cubicBezTo>
                <a:cubicBezTo>
                  <a:pt x="3776" y="2116"/>
                  <a:pt x="3817" y="2136"/>
                  <a:pt x="3857" y="2136"/>
                </a:cubicBezTo>
                <a:cubicBezTo>
                  <a:pt x="3933" y="2136"/>
                  <a:pt x="4010" y="2064"/>
                  <a:pt x="3969" y="1977"/>
                </a:cubicBezTo>
                <a:cubicBezTo>
                  <a:pt x="3776" y="1483"/>
                  <a:pt x="3267" y="1197"/>
                  <a:pt x="2753" y="1197"/>
                </a:cubicBezTo>
                <a:cubicBezTo>
                  <a:pt x="2506" y="1197"/>
                  <a:pt x="2257" y="1264"/>
                  <a:pt x="2042" y="1406"/>
                </a:cubicBezTo>
                <a:cubicBezTo>
                  <a:pt x="1712" y="1611"/>
                  <a:pt x="1480" y="1941"/>
                  <a:pt x="1373" y="2307"/>
                </a:cubicBezTo>
                <a:cubicBezTo>
                  <a:pt x="1035" y="3241"/>
                  <a:pt x="1799" y="4344"/>
                  <a:pt x="2727" y="4344"/>
                </a:cubicBezTo>
                <a:cubicBezTo>
                  <a:pt x="2926" y="4344"/>
                  <a:pt x="3131" y="4293"/>
                  <a:pt x="3335" y="4180"/>
                </a:cubicBezTo>
                <a:cubicBezTo>
                  <a:pt x="3522" y="4080"/>
                  <a:pt x="3676" y="3949"/>
                  <a:pt x="3807" y="3799"/>
                </a:cubicBezTo>
                <a:lnTo>
                  <a:pt x="3807" y="3799"/>
                </a:lnTo>
                <a:cubicBezTo>
                  <a:pt x="3916" y="4272"/>
                  <a:pt x="4323" y="4555"/>
                  <a:pt x="4792" y="4555"/>
                </a:cubicBezTo>
                <a:cubicBezTo>
                  <a:pt x="5140" y="4555"/>
                  <a:pt x="5523" y="4398"/>
                  <a:pt x="5842" y="4047"/>
                </a:cubicBezTo>
                <a:cubicBezTo>
                  <a:pt x="7118" y="2601"/>
                  <a:pt x="5566" y="630"/>
                  <a:pt x="4058" y="175"/>
                </a:cubicBezTo>
                <a:cubicBezTo>
                  <a:pt x="3717" y="56"/>
                  <a:pt x="3388" y="1"/>
                  <a:pt x="30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1"/>
          <p:cNvSpPr/>
          <p:nvPr/>
        </p:nvSpPr>
        <p:spPr>
          <a:xfrm>
            <a:off x="8952802" y="4489065"/>
            <a:ext cx="342898" cy="624779"/>
          </a:xfrm>
          <a:custGeom>
            <a:avLst/>
            <a:gdLst/>
            <a:ahLst/>
            <a:cxnLst/>
            <a:rect l="l" t="t" r="r" b="b"/>
            <a:pathLst>
              <a:path w="3899" h="7104" extrusionOk="0">
                <a:moveTo>
                  <a:pt x="2159" y="2563"/>
                </a:moveTo>
                <a:cubicBezTo>
                  <a:pt x="2248" y="2750"/>
                  <a:pt x="2337" y="3089"/>
                  <a:pt x="2445" y="3580"/>
                </a:cubicBezTo>
                <a:cubicBezTo>
                  <a:pt x="2284" y="3678"/>
                  <a:pt x="2114" y="3767"/>
                  <a:pt x="1909" y="3857"/>
                </a:cubicBezTo>
                <a:cubicBezTo>
                  <a:pt x="1713" y="3946"/>
                  <a:pt x="1606" y="3999"/>
                  <a:pt x="1579" y="4008"/>
                </a:cubicBezTo>
                <a:cubicBezTo>
                  <a:pt x="1401" y="3580"/>
                  <a:pt x="1303" y="3232"/>
                  <a:pt x="1276" y="2964"/>
                </a:cubicBezTo>
                <a:cubicBezTo>
                  <a:pt x="1383" y="2902"/>
                  <a:pt x="1526" y="2822"/>
                  <a:pt x="1704" y="2741"/>
                </a:cubicBezTo>
                <a:cubicBezTo>
                  <a:pt x="1891" y="2652"/>
                  <a:pt x="2043" y="2599"/>
                  <a:pt x="2159" y="2563"/>
                </a:cubicBezTo>
                <a:close/>
                <a:moveTo>
                  <a:pt x="1921" y="0"/>
                </a:moveTo>
                <a:cubicBezTo>
                  <a:pt x="1867" y="0"/>
                  <a:pt x="1808" y="18"/>
                  <a:pt x="1749" y="47"/>
                </a:cubicBezTo>
                <a:cubicBezTo>
                  <a:pt x="1677" y="74"/>
                  <a:pt x="1615" y="154"/>
                  <a:pt x="1579" y="261"/>
                </a:cubicBezTo>
                <a:cubicBezTo>
                  <a:pt x="1606" y="404"/>
                  <a:pt x="1677" y="672"/>
                  <a:pt x="1775" y="1055"/>
                </a:cubicBezTo>
                <a:cubicBezTo>
                  <a:pt x="1874" y="1439"/>
                  <a:pt x="1963" y="1805"/>
                  <a:pt x="2016" y="2144"/>
                </a:cubicBezTo>
                <a:cubicBezTo>
                  <a:pt x="1927" y="2206"/>
                  <a:pt x="1775" y="2295"/>
                  <a:pt x="1570" y="2394"/>
                </a:cubicBezTo>
                <a:cubicBezTo>
                  <a:pt x="1356" y="2492"/>
                  <a:pt x="1222" y="2545"/>
                  <a:pt x="1160" y="2563"/>
                </a:cubicBezTo>
                <a:cubicBezTo>
                  <a:pt x="1080" y="2385"/>
                  <a:pt x="981" y="2090"/>
                  <a:pt x="865" y="1689"/>
                </a:cubicBezTo>
                <a:cubicBezTo>
                  <a:pt x="750" y="1296"/>
                  <a:pt x="642" y="1002"/>
                  <a:pt x="553" y="806"/>
                </a:cubicBezTo>
                <a:lnTo>
                  <a:pt x="366" y="690"/>
                </a:lnTo>
                <a:lnTo>
                  <a:pt x="295" y="725"/>
                </a:lnTo>
                <a:cubicBezTo>
                  <a:pt x="187" y="770"/>
                  <a:pt x="134" y="823"/>
                  <a:pt x="116" y="886"/>
                </a:cubicBezTo>
                <a:cubicBezTo>
                  <a:pt x="107" y="957"/>
                  <a:pt x="125" y="1029"/>
                  <a:pt x="161" y="1109"/>
                </a:cubicBezTo>
                <a:lnTo>
                  <a:pt x="223" y="1234"/>
                </a:lnTo>
                <a:cubicBezTo>
                  <a:pt x="348" y="1501"/>
                  <a:pt x="464" y="1858"/>
                  <a:pt x="580" y="2322"/>
                </a:cubicBezTo>
                <a:cubicBezTo>
                  <a:pt x="634" y="2563"/>
                  <a:pt x="678" y="2724"/>
                  <a:pt x="705" y="2822"/>
                </a:cubicBezTo>
                <a:cubicBezTo>
                  <a:pt x="598" y="2875"/>
                  <a:pt x="500" y="2929"/>
                  <a:pt x="402" y="2973"/>
                </a:cubicBezTo>
                <a:lnTo>
                  <a:pt x="98" y="3107"/>
                </a:lnTo>
                <a:lnTo>
                  <a:pt x="0" y="3295"/>
                </a:lnTo>
                <a:lnTo>
                  <a:pt x="18" y="3330"/>
                </a:lnTo>
                <a:cubicBezTo>
                  <a:pt x="54" y="3402"/>
                  <a:pt x="118" y="3437"/>
                  <a:pt x="213" y="3437"/>
                </a:cubicBezTo>
                <a:cubicBezTo>
                  <a:pt x="308" y="3437"/>
                  <a:pt x="433" y="3402"/>
                  <a:pt x="589" y="3330"/>
                </a:cubicBezTo>
                <a:cubicBezTo>
                  <a:pt x="634" y="3312"/>
                  <a:pt x="714" y="3268"/>
                  <a:pt x="830" y="3205"/>
                </a:cubicBezTo>
                <a:cubicBezTo>
                  <a:pt x="973" y="3598"/>
                  <a:pt x="1071" y="3946"/>
                  <a:pt x="1133" y="4240"/>
                </a:cubicBezTo>
                <a:lnTo>
                  <a:pt x="830" y="4374"/>
                </a:lnTo>
                <a:cubicBezTo>
                  <a:pt x="526" y="4517"/>
                  <a:pt x="393" y="4642"/>
                  <a:pt x="446" y="4758"/>
                </a:cubicBezTo>
                <a:cubicBezTo>
                  <a:pt x="486" y="4846"/>
                  <a:pt x="558" y="4892"/>
                  <a:pt x="661" y="4892"/>
                </a:cubicBezTo>
                <a:cubicBezTo>
                  <a:pt x="745" y="4892"/>
                  <a:pt x="849" y="4862"/>
                  <a:pt x="973" y="4802"/>
                </a:cubicBezTo>
                <a:cubicBezTo>
                  <a:pt x="1017" y="4784"/>
                  <a:pt x="1115" y="4731"/>
                  <a:pt x="1249" y="4651"/>
                </a:cubicBezTo>
                <a:cubicBezTo>
                  <a:pt x="1436" y="5641"/>
                  <a:pt x="1668" y="6435"/>
                  <a:pt x="1945" y="7024"/>
                </a:cubicBezTo>
                <a:cubicBezTo>
                  <a:pt x="1972" y="7077"/>
                  <a:pt x="2016" y="7104"/>
                  <a:pt x="2088" y="7104"/>
                </a:cubicBezTo>
                <a:cubicBezTo>
                  <a:pt x="2159" y="7104"/>
                  <a:pt x="2230" y="7086"/>
                  <a:pt x="2302" y="7059"/>
                </a:cubicBezTo>
                <a:cubicBezTo>
                  <a:pt x="2453" y="6979"/>
                  <a:pt x="2453" y="6676"/>
                  <a:pt x="2302" y="6140"/>
                </a:cubicBezTo>
                <a:cubicBezTo>
                  <a:pt x="2230" y="5899"/>
                  <a:pt x="2159" y="5668"/>
                  <a:pt x="2088" y="5445"/>
                </a:cubicBezTo>
                <a:cubicBezTo>
                  <a:pt x="2007" y="5222"/>
                  <a:pt x="1927" y="5007"/>
                  <a:pt x="1856" y="4802"/>
                </a:cubicBezTo>
                <a:cubicBezTo>
                  <a:pt x="1775" y="4588"/>
                  <a:pt x="1731" y="4454"/>
                  <a:pt x="1713" y="4410"/>
                </a:cubicBezTo>
                <a:lnTo>
                  <a:pt x="1954" y="4285"/>
                </a:lnTo>
                <a:cubicBezTo>
                  <a:pt x="2257" y="4142"/>
                  <a:pt x="2489" y="4035"/>
                  <a:pt x="2650" y="3973"/>
                </a:cubicBezTo>
                <a:cubicBezTo>
                  <a:pt x="2748" y="4213"/>
                  <a:pt x="2864" y="4597"/>
                  <a:pt x="2998" y="5141"/>
                </a:cubicBezTo>
                <a:cubicBezTo>
                  <a:pt x="3131" y="5685"/>
                  <a:pt x="3256" y="6096"/>
                  <a:pt x="3381" y="6363"/>
                </a:cubicBezTo>
                <a:cubicBezTo>
                  <a:pt x="3407" y="6416"/>
                  <a:pt x="3453" y="6443"/>
                  <a:pt x="3520" y="6443"/>
                </a:cubicBezTo>
                <a:cubicBezTo>
                  <a:pt x="3589" y="6443"/>
                  <a:pt x="3682" y="6414"/>
                  <a:pt x="3801" y="6354"/>
                </a:cubicBezTo>
                <a:lnTo>
                  <a:pt x="3899" y="6131"/>
                </a:lnTo>
                <a:cubicBezTo>
                  <a:pt x="3729" y="5766"/>
                  <a:pt x="3542" y="5222"/>
                  <a:pt x="3337" y="4490"/>
                </a:cubicBezTo>
                <a:cubicBezTo>
                  <a:pt x="3247" y="4169"/>
                  <a:pt x="3167" y="3910"/>
                  <a:pt x="3105" y="3732"/>
                </a:cubicBezTo>
                <a:lnTo>
                  <a:pt x="3256" y="3669"/>
                </a:lnTo>
                <a:cubicBezTo>
                  <a:pt x="3265" y="3660"/>
                  <a:pt x="3274" y="3660"/>
                  <a:pt x="3283" y="3651"/>
                </a:cubicBezTo>
                <a:cubicBezTo>
                  <a:pt x="3533" y="3535"/>
                  <a:pt x="3631" y="3419"/>
                  <a:pt x="3577" y="3295"/>
                </a:cubicBezTo>
                <a:lnTo>
                  <a:pt x="3569" y="3295"/>
                </a:lnTo>
                <a:cubicBezTo>
                  <a:pt x="3530" y="3213"/>
                  <a:pt x="3463" y="3172"/>
                  <a:pt x="3365" y="3172"/>
                </a:cubicBezTo>
                <a:cubicBezTo>
                  <a:pt x="3283" y="3172"/>
                  <a:pt x="3178" y="3201"/>
                  <a:pt x="3051" y="3259"/>
                </a:cubicBezTo>
                <a:lnTo>
                  <a:pt x="2953" y="3312"/>
                </a:lnTo>
                <a:cubicBezTo>
                  <a:pt x="2784" y="2929"/>
                  <a:pt x="2668" y="2590"/>
                  <a:pt x="2623" y="2304"/>
                </a:cubicBezTo>
                <a:lnTo>
                  <a:pt x="2953" y="2162"/>
                </a:lnTo>
                <a:cubicBezTo>
                  <a:pt x="3033" y="2126"/>
                  <a:pt x="3078" y="2081"/>
                  <a:pt x="3096" y="2019"/>
                </a:cubicBezTo>
                <a:cubicBezTo>
                  <a:pt x="3114" y="1965"/>
                  <a:pt x="3123" y="1894"/>
                  <a:pt x="3114" y="1814"/>
                </a:cubicBezTo>
                <a:lnTo>
                  <a:pt x="2828" y="1742"/>
                </a:lnTo>
                <a:lnTo>
                  <a:pt x="2507" y="1894"/>
                </a:lnTo>
                <a:cubicBezTo>
                  <a:pt x="2427" y="1707"/>
                  <a:pt x="2355" y="1403"/>
                  <a:pt x="2302" y="984"/>
                </a:cubicBezTo>
                <a:cubicBezTo>
                  <a:pt x="2248" y="565"/>
                  <a:pt x="2168" y="261"/>
                  <a:pt x="2079" y="65"/>
                </a:cubicBezTo>
                <a:cubicBezTo>
                  <a:pt x="2061" y="29"/>
                  <a:pt x="2025" y="12"/>
                  <a:pt x="1954" y="3"/>
                </a:cubicBezTo>
                <a:cubicBezTo>
                  <a:pt x="1943" y="1"/>
                  <a:pt x="1932" y="0"/>
                  <a:pt x="1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0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2500" tIns="92500" rIns="92500" bIns="92500" anchor="t" anchorCtr="0">
            <a:noAutofit/>
          </a:bodyPr>
          <a:lstStyle>
            <a:lvl1pPr lvl="0" rtl="0">
              <a:spcBef>
                <a:spcPts val="0"/>
              </a:spcBef>
              <a:spcAft>
                <a:spcPts val="0"/>
              </a:spcAft>
              <a:buClr>
                <a:schemeClr val="dk1"/>
              </a:buClr>
              <a:buSzPts val="2000"/>
              <a:buFont typeface="Lexend Exa"/>
              <a:buNone/>
              <a:defRPr sz="2000" b="1">
                <a:solidFill>
                  <a:schemeClr val="dk1"/>
                </a:solidFill>
                <a:latin typeface="Lexend Exa"/>
                <a:ea typeface="Lexend Exa"/>
                <a:cs typeface="Lexend Exa"/>
                <a:sym typeface="Lexend Exa"/>
              </a:defRPr>
            </a:lvl1pPr>
            <a:lvl2pPr lvl="1" rtl="0">
              <a:spcBef>
                <a:spcPts val="0"/>
              </a:spcBef>
              <a:spcAft>
                <a:spcPts val="0"/>
              </a:spcAft>
              <a:buClr>
                <a:schemeClr val="dk1"/>
              </a:buClr>
              <a:buSzPts val="2000"/>
              <a:buFont typeface="Lexend Exa"/>
              <a:buNone/>
              <a:defRPr sz="2000">
                <a:solidFill>
                  <a:schemeClr val="dk1"/>
                </a:solidFill>
                <a:latin typeface="Lexend Exa"/>
                <a:ea typeface="Lexend Exa"/>
                <a:cs typeface="Lexend Exa"/>
                <a:sym typeface="Lexend Exa"/>
              </a:defRPr>
            </a:lvl2pPr>
            <a:lvl3pPr lvl="2" rtl="0">
              <a:spcBef>
                <a:spcPts val="0"/>
              </a:spcBef>
              <a:spcAft>
                <a:spcPts val="0"/>
              </a:spcAft>
              <a:buClr>
                <a:schemeClr val="dk1"/>
              </a:buClr>
              <a:buSzPts val="2000"/>
              <a:buFont typeface="Lexend Exa"/>
              <a:buNone/>
              <a:defRPr sz="2000">
                <a:solidFill>
                  <a:schemeClr val="dk1"/>
                </a:solidFill>
                <a:latin typeface="Lexend Exa"/>
                <a:ea typeface="Lexend Exa"/>
                <a:cs typeface="Lexend Exa"/>
                <a:sym typeface="Lexend Exa"/>
              </a:defRPr>
            </a:lvl3pPr>
            <a:lvl4pPr lvl="3" rtl="0">
              <a:spcBef>
                <a:spcPts val="0"/>
              </a:spcBef>
              <a:spcAft>
                <a:spcPts val="0"/>
              </a:spcAft>
              <a:buClr>
                <a:schemeClr val="dk1"/>
              </a:buClr>
              <a:buSzPts val="2000"/>
              <a:buFont typeface="Lexend Exa"/>
              <a:buNone/>
              <a:defRPr sz="2000">
                <a:solidFill>
                  <a:schemeClr val="dk1"/>
                </a:solidFill>
                <a:latin typeface="Lexend Exa"/>
                <a:ea typeface="Lexend Exa"/>
                <a:cs typeface="Lexend Exa"/>
                <a:sym typeface="Lexend Exa"/>
              </a:defRPr>
            </a:lvl4pPr>
            <a:lvl5pPr lvl="4" rtl="0">
              <a:spcBef>
                <a:spcPts val="0"/>
              </a:spcBef>
              <a:spcAft>
                <a:spcPts val="0"/>
              </a:spcAft>
              <a:buClr>
                <a:schemeClr val="dk1"/>
              </a:buClr>
              <a:buSzPts val="2000"/>
              <a:buFont typeface="Lexend Exa"/>
              <a:buNone/>
              <a:defRPr sz="2000">
                <a:solidFill>
                  <a:schemeClr val="dk1"/>
                </a:solidFill>
                <a:latin typeface="Lexend Exa"/>
                <a:ea typeface="Lexend Exa"/>
                <a:cs typeface="Lexend Exa"/>
                <a:sym typeface="Lexend Exa"/>
              </a:defRPr>
            </a:lvl5pPr>
            <a:lvl6pPr lvl="5" rtl="0">
              <a:spcBef>
                <a:spcPts val="0"/>
              </a:spcBef>
              <a:spcAft>
                <a:spcPts val="0"/>
              </a:spcAft>
              <a:buClr>
                <a:schemeClr val="dk1"/>
              </a:buClr>
              <a:buSzPts val="2000"/>
              <a:buFont typeface="Lexend Exa"/>
              <a:buNone/>
              <a:defRPr sz="2000">
                <a:solidFill>
                  <a:schemeClr val="dk1"/>
                </a:solidFill>
                <a:latin typeface="Lexend Exa"/>
                <a:ea typeface="Lexend Exa"/>
                <a:cs typeface="Lexend Exa"/>
                <a:sym typeface="Lexend Exa"/>
              </a:defRPr>
            </a:lvl6pPr>
            <a:lvl7pPr lvl="6" rtl="0">
              <a:spcBef>
                <a:spcPts val="0"/>
              </a:spcBef>
              <a:spcAft>
                <a:spcPts val="0"/>
              </a:spcAft>
              <a:buClr>
                <a:schemeClr val="dk1"/>
              </a:buClr>
              <a:buSzPts val="2000"/>
              <a:buFont typeface="Lexend Exa"/>
              <a:buNone/>
              <a:defRPr sz="2000">
                <a:solidFill>
                  <a:schemeClr val="dk1"/>
                </a:solidFill>
                <a:latin typeface="Lexend Exa"/>
                <a:ea typeface="Lexend Exa"/>
                <a:cs typeface="Lexend Exa"/>
                <a:sym typeface="Lexend Exa"/>
              </a:defRPr>
            </a:lvl7pPr>
            <a:lvl8pPr lvl="7" rtl="0">
              <a:spcBef>
                <a:spcPts val="0"/>
              </a:spcBef>
              <a:spcAft>
                <a:spcPts val="0"/>
              </a:spcAft>
              <a:buClr>
                <a:schemeClr val="dk1"/>
              </a:buClr>
              <a:buSzPts val="2000"/>
              <a:buFont typeface="Lexend Exa"/>
              <a:buNone/>
              <a:defRPr sz="2000">
                <a:solidFill>
                  <a:schemeClr val="dk1"/>
                </a:solidFill>
                <a:latin typeface="Lexend Exa"/>
                <a:ea typeface="Lexend Exa"/>
                <a:cs typeface="Lexend Exa"/>
                <a:sym typeface="Lexend Exa"/>
              </a:defRPr>
            </a:lvl8pPr>
            <a:lvl9pPr lvl="8" rtl="0">
              <a:spcBef>
                <a:spcPts val="0"/>
              </a:spcBef>
              <a:spcAft>
                <a:spcPts val="0"/>
              </a:spcAft>
              <a:buClr>
                <a:schemeClr val="dk1"/>
              </a:buClr>
              <a:buSzPts val="2000"/>
              <a:buFont typeface="Lexend Exa"/>
              <a:buNone/>
              <a:defRPr sz="2000">
                <a:solidFill>
                  <a:schemeClr val="dk1"/>
                </a:solidFill>
                <a:latin typeface="Lexend Exa"/>
                <a:ea typeface="Lexend Exa"/>
                <a:cs typeface="Lexend Exa"/>
                <a:sym typeface="Lexend Ex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2500" tIns="92500" rIns="92500" bIns="92500" anchor="t" anchorCtr="0">
            <a:noAutofit/>
          </a:bodyPr>
          <a:lstStyle>
            <a:lvl1pPr marL="457200" lvl="0" indent="-304800">
              <a:lnSpc>
                <a:spcPct val="100000"/>
              </a:lnSpc>
              <a:spcBef>
                <a:spcPts val="0"/>
              </a:spcBef>
              <a:spcAft>
                <a:spcPts val="0"/>
              </a:spcAft>
              <a:buClr>
                <a:schemeClr val="dk1"/>
              </a:buClr>
              <a:buSzPts val="1200"/>
              <a:buFont typeface="Lexend Deca"/>
              <a:buChar char="●"/>
              <a:defRPr sz="1200">
                <a:solidFill>
                  <a:schemeClr val="dk1"/>
                </a:solidFill>
                <a:latin typeface="Lexend Deca"/>
                <a:ea typeface="Lexend Deca"/>
                <a:cs typeface="Lexend Deca"/>
                <a:sym typeface="Lexend Deca"/>
              </a:defRPr>
            </a:lvl1pPr>
            <a:lvl2pPr marL="914400" lvl="1" indent="-304800">
              <a:lnSpc>
                <a:spcPct val="100000"/>
              </a:lnSpc>
              <a:spcBef>
                <a:spcPts val="0"/>
              </a:spcBef>
              <a:spcAft>
                <a:spcPts val="0"/>
              </a:spcAft>
              <a:buClr>
                <a:schemeClr val="dk1"/>
              </a:buClr>
              <a:buSzPts val="1200"/>
              <a:buFont typeface="Lexend Deca"/>
              <a:buChar char="○"/>
              <a:defRPr sz="1200">
                <a:solidFill>
                  <a:schemeClr val="dk1"/>
                </a:solidFill>
                <a:latin typeface="Lexend Deca"/>
                <a:ea typeface="Lexend Deca"/>
                <a:cs typeface="Lexend Deca"/>
                <a:sym typeface="Lexend Deca"/>
              </a:defRPr>
            </a:lvl2pPr>
            <a:lvl3pPr marL="1371600" lvl="2" indent="-304800">
              <a:lnSpc>
                <a:spcPct val="100000"/>
              </a:lnSpc>
              <a:spcBef>
                <a:spcPts val="0"/>
              </a:spcBef>
              <a:spcAft>
                <a:spcPts val="0"/>
              </a:spcAft>
              <a:buClr>
                <a:schemeClr val="dk1"/>
              </a:buClr>
              <a:buSzPts val="1200"/>
              <a:buFont typeface="Lexend Deca"/>
              <a:buChar char="■"/>
              <a:defRPr sz="1200">
                <a:solidFill>
                  <a:schemeClr val="dk1"/>
                </a:solidFill>
                <a:latin typeface="Lexend Deca"/>
                <a:ea typeface="Lexend Deca"/>
                <a:cs typeface="Lexend Deca"/>
                <a:sym typeface="Lexend Deca"/>
              </a:defRPr>
            </a:lvl3pPr>
            <a:lvl4pPr marL="1828800" lvl="3" indent="-304800">
              <a:lnSpc>
                <a:spcPct val="100000"/>
              </a:lnSpc>
              <a:spcBef>
                <a:spcPts val="0"/>
              </a:spcBef>
              <a:spcAft>
                <a:spcPts val="0"/>
              </a:spcAft>
              <a:buClr>
                <a:schemeClr val="dk1"/>
              </a:buClr>
              <a:buSzPts val="1200"/>
              <a:buFont typeface="Lexend Deca"/>
              <a:buChar char="●"/>
              <a:defRPr sz="1200">
                <a:solidFill>
                  <a:schemeClr val="dk1"/>
                </a:solidFill>
                <a:latin typeface="Lexend Deca"/>
                <a:ea typeface="Lexend Deca"/>
                <a:cs typeface="Lexend Deca"/>
                <a:sym typeface="Lexend Deca"/>
              </a:defRPr>
            </a:lvl4pPr>
            <a:lvl5pPr marL="2286000" lvl="4" indent="-304800">
              <a:lnSpc>
                <a:spcPct val="100000"/>
              </a:lnSpc>
              <a:spcBef>
                <a:spcPts val="0"/>
              </a:spcBef>
              <a:spcAft>
                <a:spcPts val="0"/>
              </a:spcAft>
              <a:buClr>
                <a:schemeClr val="dk1"/>
              </a:buClr>
              <a:buSzPts val="1200"/>
              <a:buFont typeface="Lexend Deca"/>
              <a:buChar char="○"/>
              <a:defRPr sz="1200">
                <a:solidFill>
                  <a:schemeClr val="dk1"/>
                </a:solidFill>
                <a:latin typeface="Lexend Deca"/>
                <a:ea typeface="Lexend Deca"/>
                <a:cs typeface="Lexend Deca"/>
                <a:sym typeface="Lexend Deca"/>
              </a:defRPr>
            </a:lvl5pPr>
            <a:lvl6pPr marL="2743200" lvl="5" indent="-304800">
              <a:lnSpc>
                <a:spcPct val="100000"/>
              </a:lnSpc>
              <a:spcBef>
                <a:spcPts val="0"/>
              </a:spcBef>
              <a:spcAft>
                <a:spcPts val="0"/>
              </a:spcAft>
              <a:buClr>
                <a:schemeClr val="dk1"/>
              </a:buClr>
              <a:buSzPts val="1200"/>
              <a:buFont typeface="Lexend Deca"/>
              <a:buChar char="■"/>
              <a:defRPr sz="1200">
                <a:solidFill>
                  <a:schemeClr val="dk1"/>
                </a:solidFill>
                <a:latin typeface="Lexend Deca"/>
                <a:ea typeface="Lexend Deca"/>
                <a:cs typeface="Lexend Deca"/>
                <a:sym typeface="Lexend Deca"/>
              </a:defRPr>
            </a:lvl6pPr>
            <a:lvl7pPr marL="3200400" lvl="6" indent="-304800">
              <a:lnSpc>
                <a:spcPct val="100000"/>
              </a:lnSpc>
              <a:spcBef>
                <a:spcPts val="0"/>
              </a:spcBef>
              <a:spcAft>
                <a:spcPts val="0"/>
              </a:spcAft>
              <a:buClr>
                <a:schemeClr val="dk1"/>
              </a:buClr>
              <a:buSzPts val="1200"/>
              <a:buFont typeface="Lexend Deca"/>
              <a:buChar char="●"/>
              <a:defRPr sz="1200">
                <a:solidFill>
                  <a:schemeClr val="dk1"/>
                </a:solidFill>
                <a:latin typeface="Lexend Deca"/>
                <a:ea typeface="Lexend Deca"/>
                <a:cs typeface="Lexend Deca"/>
                <a:sym typeface="Lexend Deca"/>
              </a:defRPr>
            </a:lvl7pPr>
            <a:lvl8pPr marL="3657600" lvl="7" indent="-304800">
              <a:lnSpc>
                <a:spcPct val="100000"/>
              </a:lnSpc>
              <a:spcBef>
                <a:spcPts val="0"/>
              </a:spcBef>
              <a:spcAft>
                <a:spcPts val="0"/>
              </a:spcAft>
              <a:buClr>
                <a:schemeClr val="dk1"/>
              </a:buClr>
              <a:buSzPts val="1200"/>
              <a:buFont typeface="Lexend Deca"/>
              <a:buChar char="○"/>
              <a:defRPr sz="1200">
                <a:solidFill>
                  <a:schemeClr val="dk1"/>
                </a:solidFill>
                <a:latin typeface="Lexend Deca"/>
                <a:ea typeface="Lexend Deca"/>
                <a:cs typeface="Lexend Deca"/>
                <a:sym typeface="Lexend Deca"/>
              </a:defRPr>
            </a:lvl8pPr>
            <a:lvl9pPr marL="4114800" lvl="8" indent="-304800">
              <a:lnSpc>
                <a:spcPct val="100000"/>
              </a:lnSpc>
              <a:spcBef>
                <a:spcPts val="0"/>
              </a:spcBef>
              <a:spcAft>
                <a:spcPts val="0"/>
              </a:spcAft>
              <a:buClr>
                <a:schemeClr val="dk1"/>
              </a:buClr>
              <a:buSzPts val="1200"/>
              <a:buFont typeface="Lexend Deca"/>
              <a:buChar char="■"/>
              <a:defRPr sz="1200">
                <a:solidFill>
                  <a:schemeClr val="dk1"/>
                </a:solidFill>
                <a:latin typeface="Lexend Deca"/>
                <a:ea typeface="Lexend Deca"/>
                <a:cs typeface="Lexend Deca"/>
                <a:sym typeface="Lexend Dec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57" r:id="rId8"/>
    <p:sldLayoutId id="2147483658" r:id="rId9"/>
    <p:sldLayoutId id="2147483664" r:id="rId10"/>
    <p:sldLayoutId id="2147483665" r:id="rId11"/>
    <p:sldLayoutId id="2147483666" r:id="rId12"/>
    <p:sldLayoutId id="2147483667" r:id="rId13"/>
    <p:sldLayoutId id="2147483669" r:id="rId14"/>
    <p:sldLayoutId id="2147483670"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8"/>
          <p:cNvSpPr/>
          <p:nvPr/>
        </p:nvSpPr>
        <p:spPr>
          <a:xfrm>
            <a:off x="-29475" y="409800"/>
            <a:ext cx="2448000" cy="4323900"/>
          </a:xfrm>
          <a:prstGeom prst="round1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txBox="1">
            <a:spLocks noGrp="1"/>
          </p:cNvSpPr>
          <p:nvPr>
            <p:ph type="ctrTitle"/>
          </p:nvPr>
        </p:nvSpPr>
        <p:spPr>
          <a:xfrm>
            <a:off x="2963731" y="725304"/>
            <a:ext cx="5470800" cy="2576100"/>
          </a:xfrm>
          <a:prstGeom prst="rect">
            <a:avLst/>
          </a:prstGeom>
        </p:spPr>
        <p:txBody>
          <a:bodyPr spcFirstLastPara="1" wrap="square" lIns="92500" tIns="92500" rIns="92500" bIns="92500" anchor="b" anchorCtr="0">
            <a:noAutofit/>
          </a:bodyPr>
          <a:lstStyle/>
          <a:p>
            <a:pPr marL="0" lvl="0" indent="0" algn="l" rtl="0">
              <a:spcBef>
                <a:spcPts val="0"/>
              </a:spcBef>
              <a:spcAft>
                <a:spcPts val="0"/>
              </a:spcAft>
              <a:buNone/>
            </a:pPr>
            <a:r>
              <a:rPr lang="en-US" sz="4000" dirty="0"/>
              <a:t>Predicting User Engagements for TikTok 📱♪</a:t>
            </a:r>
            <a:endParaRPr dirty="0">
              <a:solidFill>
                <a:schemeClr val="dk1"/>
              </a:solidFill>
            </a:endParaRPr>
          </a:p>
        </p:txBody>
      </p:sp>
      <p:grpSp>
        <p:nvGrpSpPr>
          <p:cNvPr id="316" name="Google Shape;316;p28"/>
          <p:cNvGrpSpPr/>
          <p:nvPr/>
        </p:nvGrpSpPr>
        <p:grpSpPr>
          <a:xfrm rot="-478333">
            <a:off x="-345739" y="806084"/>
            <a:ext cx="2522133" cy="3667277"/>
            <a:chOff x="6697846" y="1674383"/>
            <a:chExt cx="1376630" cy="2001672"/>
          </a:xfrm>
        </p:grpSpPr>
        <p:sp>
          <p:nvSpPr>
            <p:cNvPr id="317" name="Google Shape;317;p28"/>
            <p:cNvSpPr/>
            <p:nvPr/>
          </p:nvSpPr>
          <p:spPr>
            <a:xfrm>
              <a:off x="6697846" y="1674383"/>
              <a:ext cx="1180255" cy="2001672"/>
            </a:xfrm>
            <a:custGeom>
              <a:avLst/>
              <a:gdLst/>
              <a:ahLst/>
              <a:cxnLst/>
              <a:rect l="l" t="t" r="r" b="b"/>
              <a:pathLst>
                <a:path w="24017" h="40732" extrusionOk="0">
                  <a:moveTo>
                    <a:pt x="14747" y="0"/>
                  </a:moveTo>
                  <a:cubicBezTo>
                    <a:pt x="13168" y="0"/>
                    <a:pt x="11584" y="128"/>
                    <a:pt x="10028" y="156"/>
                  </a:cubicBezTo>
                  <a:cubicBezTo>
                    <a:pt x="8181" y="192"/>
                    <a:pt x="6335" y="290"/>
                    <a:pt x="4497" y="424"/>
                  </a:cubicBezTo>
                  <a:cubicBezTo>
                    <a:pt x="2740" y="798"/>
                    <a:pt x="1321" y="2145"/>
                    <a:pt x="581" y="3751"/>
                  </a:cubicBezTo>
                  <a:cubicBezTo>
                    <a:pt x="153" y="4724"/>
                    <a:pt x="81" y="5812"/>
                    <a:pt x="63" y="6847"/>
                  </a:cubicBezTo>
                  <a:cubicBezTo>
                    <a:pt x="1" y="15777"/>
                    <a:pt x="161" y="24716"/>
                    <a:pt x="688" y="33628"/>
                  </a:cubicBezTo>
                  <a:cubicBezTo>
                    <a:pt x="768" y="35010"/>
                    <a:pt x="884" y="36482"/>
                    <a:pt x="1642" y="37696"/>
                  </a:cubicBezTo>
                  <a:cubicBezTo>
                    <a:pt x="2802" y="39551"/>
                    <a:pt x="4907" y="40390"/>
                    <a:pt x="7013" y="40577"/>
                  </a:cubicBezTo>
                  <a:cubicBezTo>
                    <a:pt x="7682" y="40647"/>
                    <a:pt x="8353" y="40667"/>
                    <a:pt x="9025" y="40667"/>
                  </a:cubicBezTo>
                  <a:cubicBezTo>
                    <a:pt x="9732" y="40667"/>
                    <a:pt x="10439" y="40644"/>
                    <a:pt x="11143" y="40631"/>
                  </a:cubicBezTo>
                  <a:cubicBezTo>
                    <a:pt x="11471" y="40626"/>
                    <a:pt x="11805" y="40624"/>
                    <a:pt x="12142" y="40624"/>
                  </a:cubicBezTo>
                  <a:cubicBezTo>
                    <a:pt x="13849" y="40624"/>
                    <a:pt x="15648" y="40675"/>
                    <a:pt x="17317" y="40720"/>
                  </a:cubicBezTo>
                  <a:cubicBezTo>
                    <a:pt x="17558" y="40726"/>
                    <a:pt x="17801" y="40731"/>
                    <a:pt x="18045" y="40731"/>
                  </a:cubicBezTo>
                  <a:cubicBezTo>
                    <a:pt x="18858" y="40731"/>
                    <a:pt x="19679" y="40673"/>
                    <a:pt x="20448" y="40399"/>
                  </a:cubicBezTo>
                  <a:cubicBezTo>
                    <a:pt x="22982" y="39569"/>
                    <a:pt x="23945" y="36830"/>
                    <a:pt x="23883" y="34377"/>
                  </a:cubicBezTo>
                  <a:cubicBezTo>
                    <a:pt x="23883" y="34296"/>
                    <a:pt x="23816" y="34253"/>
                    <a:pt x="23751" y="34253"/>
                  </a:cubicBezTo>
                  <a:cubicBezTo>
                    <a:pt x="23687" y="34253"/>
                    <a:pt x="23624" y="34293"/>
                    <a:pt x="23624" y="34377"/>
                  </a:cubicBezTo>
                  <a:cubicBezTo>
                    <a:pt x="23588" y="36679"/>
                    <a:pt x="22687" y="39248"/>
                    <a:pt x="20314" y="40006"/>
                  </a:cubicBezTo>
                  <a:cubicBezTo>
                    <a:pt x="19681" y="40220"/>
                    <a:pt x="19012" y="40301"/>
                    <a:pt x="18351" y="40301"/>
                  </a:cubicBezTo>
                  <a:cubicBezTo>
                    <a:pt x="16722" y="40294"/>
                    <a:pt x="15016" y="40246"/>
                    <a:pt x="13342" y="40246"/>
                  </a:cubicBezTo>
                  <a:cubicBezTo>
                    <a:pt x="12597" y="40246"/>
                    <a:pt x="11857" y="40255"/>
                    <a:pt x="11134" y="40283"/>
                  </a:cubicBezTo>
                  <a:cubicBezTo>
                    <a:pt x="10362" y="40322"/>
                    <a:pt x="9534" y="40366"/>
                    <a:pt x="8696" y="40366"/>
                  </a:cubicBezTo>
                  <a:cubicBezTo>
                    <a:pt x="6067" y="40366"/>
                    <a:pt x="3343" y="39928"/>
                    <a:pt x="1964" y="37499"/>
                  </a:cubicBezTo>
                  <a:cubicBezTo>
                    <a:pt x="1651" y="36928"/>
                    <a:pt x="1464" y="36286"/>
                    <a:pt x="1348" y="35626"/>
                  </a:cubicBezTo>
                  <a:cubicBezTo>
                    <a:pt x="1232" y="34966"/>
                    <a:pt x="1178" y="34288"/>
                    <a:pt x="1134" y="33601"/>
                  </a:cubicBezTo>
                  <a:cubicBezTo>
                    <a:pt x="750" y="27445"/>
                    <a:pt x="447" y="21263"/>
                    <a:pt x="393" y="15090"/>
                  </a:cubicBezTo>
                  <a:cubicBezTo>
                    <a:pt x="367" y="12342"/>
                    <a:pt x="367" y="9594"/>
                    <a:pt x="411" y="6856"/>
                  </a:cubicBezTo>
                  <a:cubicBezTo>
                    <a:pt x="420" y="6169"/>
                    <a:pt x="465" y="5491"/>
                    <a:pt x="608" y="4840"/>
                  </a:cubicBezTo>
                  <a:cubicBezTo>
                    <a:pt x="884" y="3537"/>
                    <a:pt x="1723" y="2386"/>
                    <a:pt x="2775" y="1601"/>
                  </a:cubicBezTo>
                  <a:cubicBezTo>
                    <a:pt x="3275" y="1209"/>
                    <a:pt x="4051" y="923"/>
                    <a:pt x="4551" y="798"/>
                  </a:cubicBezTo>
                  <a:cubicBezTo>
                    <a:pt x="6379" y="682"/>
                    <a:pt x="8208" y="558"/>
                    <a:pt x="10037" y="513"/>
                  </a:cubicBezTo>
                  <a:cubicBezTo>
                    <a:pt x="11737" y="459"/>
                    <a:pt x="13425" y="288"/>
                    <a:pt x="15108" y="288"/>
                  </a:cubicBezTo>
                  <a:cubicBezTo>
                    <a:pt x="15925" y="288"/>
                    <a:pt x="16741" y="328"/>
                    <a:pt x="17558" y="442"/>
                  </a:cubicBezTo>
                  <a:cubicBezTo>
                    <a:pt x="18209" y="566"/>
                    <a:pt x="18958" y="620"/>
                    <a:pt x="19600" y="745"/>
                  </a:cubicBezTo>
                  <a:cubicBezTo>
                    <a:pt x="22232" y="1146"/>
                    <a:pt x="23071" y="3261"/>
                    <a:pt x="23392" y="5634"/>
                  </a:cubicBezTo>
                  <a:cubicBezTo>
                    <a:pt x="23642" y="7436"/>
                    <a:pt x="23535" y="9273"/>
                    <a:pt x="23535" y="11102"/>
                  </a:cubicBezTo>
                  <a:cubicBezTo>
                    <a:pt x="23499" y="16606"/>
                    <a:pt x="23419" y="22102"/>
                    <a:pt x="23579" y="27606"/>
                  </a:cubicBezTo>
                  <a:cubicBezTo>
                    <a:pt x="23584" y="27690"/>
                    <a:pt x="23642" y="27730"/>
                    <a:pt x="23703" y="27730"/>
                  </a:cubicBezTo>
                  <a:cubicBezTo>
                    <a:pt x="23765" y="27730"/>
                    <a:pt x="23829" y="27687"/>
                    <a:pt x="23838" y="27606"/>
                  </a:cubicBezTo>
                  <a:cubicBezTo>
                    <a:pt x="24016" y="21192"/>
                    <a:pt x="23909" y="14769"/>
                    <a:pt x="23865" y="8354"/>
                  </a:cubicBezTo>
                  <a:cubicBezTo>
                    <a:pt x="23847" y="7436"/>
                    <a:pt x="23784" y="6508"/>
                    <a:pt x="23660" y="5598"/>
                  </a:cubicBezTo>
                  <a:cubicBezTo>
                    <a:pt x="23303" y="3127"/>
                    <a:pt x="22357" y="932"/>
                    <a:pt x="19645" y="513"/>
                  </a:cubicBezTo>
                  <a:cubicBezTo>
                    <a:pt x="18985" y="388"/>
                    <a:pt x="18262" y="308"/>
                    <a:pt x="17602" y="192"/>
                  </a:cubicBezTo>
                  <a:cubicBezTo>
                    <a:pt x="16657" y="47"/>
                    <a:pt x="15703" y="0"/>
                    <a:pt x="14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a:off x="6823701" y="1827756"/>
              <a:ext cx="929432" cy="1576541"/>
            </a:xfrm>
            <a:custGeom>
              <a:avLst/>
              <a:gdLst/>
              <a:ahLst/>
              <a:cxnLst/>
              <a:rect l="l" t="t" r="r" b="b"/>
              <a:pathLst>
                <a:path w="18913" h="32081" extrusionOk="0">
                  <a:moveTo>
                    <a:pt x="11589" y="1"/>
                  </a:moveTo>
                  <a:cubicBezTo>
                    <a:pt x="10466" y="1"/>
                    <a:pt x="9340" y="86"/>
                    <a:pt x="8234" y="122"/>
                  </a:cubicBezTo>
                  <a:cubicBezTo>
                    <a:pt x="6673" y="157"/>
                    <a:pt x="5103" y="247"/>
                    <a:pt x="3533" y="363"/>
                  </a:cubicBezTo>
                  <a:cubicBezTo>
                    <a:pt x="2230" y="639"/>
                    <a:pt x="1178" y="1594"/>
                    <a:pt x="562" y="2753"/>
                  </a:cubicBezTo>
                  <a:cubicBezTo>
                    <a:pt x="188" y="3440"/>
                    <a:pt x="72" y="4252"/>
                    <a:pt x="45" y="5019"/>
                  </a:cubicBezTo>
                  <a:cubicBezTo>
                    <a:pt x="0" y="7044"/>
                    <a:pt x="27" y="9061"/>
                    <a:pt x="27" y="11077"/>
                  </a:cubicBezTo>
                  <a:cubicBezTo>
                    <a:pt x="81" y="16126"/>
                    <a:pt x="107" y="21175"/>
                    <a:pt x="518" y="26207"/>
                  </a:cubicBezTo>
                  <a:cubicBezTo>
                    <a:pt x="616" y="27224"/>
                    <a:pt x="696" y="28267"/>
                    <a:pt x="1089" y="29222"/>
                  </a:cubicBezTo>
                  <a:cubicBezTo>
                    <a:pt x="2206" y="31718"/>
                    <a:pt x="4848" y="32075"/>
                    <a:pt x="7336" y="32075"/>
                  </a:cubicBezTo>
                  <a:cubicBezTo>
                    <a:pt x="8006" y="32075"/>
                    <a:pt x="8664" y="32049"/>
                    <a:pt x="9278" y="32032"/>
                  </a:cubicBezTo>
                  <a:cubicBezTo>
                    <a:pt x="9491" y="32028"/>
                    <a:pt x="9724" y="32026"/>
                    <a:pt x="9969" y="32026"/>
                  </a:cubicBezTo>
                  <a:cubicBezTo>
                    <a:pt x="10741" y="32026"/>
                    <a:pt x="11625" y="32043"/>
                    <a:pt x="12302" y="32050"/>
                  </a:cubicBezTo>
                  <a:cubicBezTo>
                    <a:pt x="12833" y="32057"/>
                    <a:pt x="13366" y="32081"/>
                    <a:pt x="13888" y="32081"/>
                  </a:cubicBezTo>
                  <a:cubicBezTo>
                    <a:pt x="15454" y="32081"/>
                    <a:pt x="16919" y="31865"/>
                    <a:pt x="17923" y="30319"/>
                  </a:cubicBezTo>
                  <a:cubicBezTo>
                    <a:pt x="17986" y="30218"/>
                    <a:pt x="17902" y="30117"/>
                    <a:pt x="17812" y="30117"/>
                  </a:cubicBezTo>
                  <a:cubicBezTo>
                    <a:pt x="17775" y="30117"/>
                    <a:pt x="17737" y="30135"/>
                    <a:pt x="17709" y="30177"/>
                  </a:cubicBezTo>
                  <a:cubicBezTo>
                    <a:pt x="17432" y="30569"/>
                    <a:pt x="17075" y="30908"/>
                    <a:pt x="16656" y="31149"/>
                  </a:cubicBezTo>
                  <a:cubicBezTo>
                    <a:pt x="15933" y="31573"/>
                    <a:pt x="15130" y="31687"/>
                    <a:pt x="14308" y="31687"/>
                  </a:cubicBezTo>
                  <a:cubicBezTo>
                    <a:pt x="14146" y="31687"/>
                    <a:pt x="13982" y="31683"/>
                    <a:pt x="13819" y="31675"/>
                  </a:cubicBezTo>
                  <a:cubicBezTo>
                    <a:pt x="12631" y="31646"/>
                    <a:pt x="11344" y="31606"/>
                    <a:pt x="10119" y="31606"/>
                  </a:cubicBezTo>
                  <a:cubicBezTo>
                    <a:pt x="9835" y="31606"/>
                    <a:pt x="9554" y="31608"/>
                    <a:pt x="9278" y="31613"/>
                  </a:cubicBezTo>
                  <a:cubicBezTo>
                    <a:pt x="8519" y="31637"/>
                    <a:pt x="7683" y="31689"/>
                    <a:pt x="6841" y="31689"/>
                  </a:cubicBezTo>
                  <a:cubicBezTo>
                    <a:pt x="4609" y="31689"/>
                    <a:pt x="2336" y="31324"/>
                    <a:pt x="1338" y="29115"/>
                  </a:cubicBezTo>
                  <a:cubicBezTo>
                    <a:pt x="946" y="28196"/>
                    <a:pt x="937" y="27179"/>
                    <a:pt x="901" y="26189"/>
                  </a:cubicBezTo>
                  <a:cubicBezTo>
                    <a:pt x="883" y="25181"/>
                    <a:pt x="821" y="24173"/>
                    <a:pt x="767" y="23165"/>
                  </a:cubicBezTo>
                  <a:cubicBezTo>
                    <a:pt x="464" y="17134"/>
                    <a:pt x="232" y="11077"/>
                    <a:pt x="375" y="5028"/>
                  </a:cubicBezTo>
                  <a:cubicBezTo>
                    <a:pt x="411" y="4297"/>
                    <a:pt x="509" y="3556"/>
                    <a:pt x="866" y="2914"/>
                  </a:cubicBezTo>
                  <a:cubicBezTo>
                    <a:pt x="1437" y="1852"/>
                    <a:pt x="2409" y="960"/>
                    <a:pt x="3613" y="719"/>
                  </a:cubicBezTo>
                  <a:cubicBezTo>
                    <a:pt x="5032" y="630"/>
                    <a:pt x="6736" y="523"/>
                    <a:pt x="8252" y="505"/>
                  </a:cubicBezTo>
                  <a:cubicBezTo>
                    <a:pt x="9464" y="456"/>
                    <a:pt x="10665" y="351"/>
                    <a:pt x="11860" y="351"/>
                  </a:cubicBezTo>
                  <a:cubicBezTo>
                    <a:pt x="12593" y="351"/>
                    <a:pt x="13322" y="390"/>
                    <a:pt x="14051" y="505"/>
                  </a:cubicBezTo>
                  <a:cubicBezTo>
                    <a:pt x="15166" y="675"/>
                    <a:pt x="16406" y="702"/>
                    <a:pt x="17218" y="1585"/>
                  </a:cubicBezTo>
                  <a:cubicBezTo>
                    <a:pt x="18699" y="3271"/>
                    <a:pt x="18485" y="6108"/>
                    <a:pt x="18502" y="8231"/>
                  </a:cubicBezTo>
                  <a:lnTo>
                    <a:pt x="18476" y="10568"/>
                  </a:lnTo>
                  <a:cubicBezTo>
                    <a:pt x="18431" y="15100"/>
                    <a:pt x="18324" y="20096"/>
                    <a:pt x="18502" y="24601"/>
                  </a:cubicBezTo>
                  <a:cubicBezTo>
                    <a:pt x="18511" y="24683"/>
                    <a:pt x="18568" y="24721"/>
                    <a:pt x="18627" y="24721"/>
                  </a:cubicBezTo>
                  <a:cubicBezTo>
                    <a:pt x="18689" y="24721"/>
                    <a:pt x="18752" y="24679"/>
                    <a:pt x="18761" y="24601"/>
                  </a:cubicBezTo>
                  <a:cubicBezTo>
                    <a:pt x="18895" y="21488"/>
                    <a:pt x="18859" y="18365"/>
                    <a:pt x="18841" y="15243"/>
                  </a:cubicBezTo>
                  <a:cubicBezTo>
                    <a:pt x="18824" y="13717"/>
                    <a:pt x="18779" y="9703"/>
                    <a:pt x="18770" y="8231"/>
                  </a:cubicBezTo>
                  <a:cubicBezTo>
                    <a:pt x="18734" y="6081"/>
                    <a:pt x="18913" y="3119"/>
                    <a:pt x="17405" y="1406"/>
                  </a:cubicBezTo>
                  <a:cubicBezTo>
                    <a:pt x="16576" y="470"/>
                    <a:pt x="15255" y="389"/>
                    <a:pt x="14104" y="202"/>
                  </a:cubicBezTo>
                  <a:cubicBezTo>
                    <a:pt x="13274" y="49"/>
                    <a:pt x="12432" y="1"/>
                    <a:pt x="11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7174431" y="3456093"/>
              <a:ext cx="316134" cy="102757"/>
            </a:xfrm>
            <a:custGeom>
              <a:avLst/>
              <a:gdLst/>
              <a:ahLst/>
              <a:cxnLst/>
              <a:rect l="l" t="t" r="r" b="b"/>
              <a:pathLst>
                <a:path w="6433" h="2091" extrusionOk="0">
                  <a:moveTo>
                    <a:pt x="4703" y="526"/>
                  </a:moveTo>
                  <a:cubicBezTo>
                    <a:pt x="4989" y="526"/>
                    <a:pt x="5292" y="546"/>
                    <a:pt x="5558" y="637"/>
                  </a:cubicBezTo>
                  <a:cubicBezTo>
                    <a:pt x="5718" y="699"/>
                    <a:pt x="5906" y="833"/>
                    <a:pt x="5906" y="967"/>
                  </a:cubicBezTo>
                  <a:cubicBezTo>
                    <a:pt x="5906" y="1056"/>
                    <a:pt x="5834" y="1154"/>
                    <a:pt x="5736" y="1217"/>
                  </a:cubicBezTo>
                  <a:cubicBezTo>
                    <a:pt x="5611" y="1288"/>
                    <a:pt x="5451" y="1324"/>
                    <a:pt x="5281" y="1359"/>
                  </a:cubicBezTo>
                  <a:cubicBezTo>
                    <a:pt x="4565" y="1498"/>
                    <a:pt x="3836" y="1567"/>
                    <a:pt x="3106" y="1567"/>
                  </a:cubicBezTo>
                  <a:cubicBezTo>
                    <a:pt x="2617" y="1567"/>
                    <a:pt x="2128" y="1536"/>
                    <a:pt x="1642" y="1475"/>
                  </a:cubicBezTo>
                  <a:cubicBezTo>
                    <a:pt x="1356" y="1440"/>
                    <a:pt x="1115" y="1404"/>
                    <a:pt x="901" y="1315"/>
                  </a:cubicBezTo>
                  <a:cubicBezTo>
                    <a:pt x="714" y="1234"/>
                    <a:pt x="526" y="1092"/>
                    <a:pt x="526" y="931"/>
                  </a:cubicBezTo>
                  <a:cubicBezTo>
                    <a:pt x="526" y="788"/>
                    <a:pt x="687" y="663"/>
                    <a:pt x="839" y="628"/>
                  </a:cubicBezTo>
                  <a:lnTo>
                    <a:pt x="1267" y="610"/>
                  </a:lnTo>
                  <a:cubicBezTo>
                    <a:pt x="2320" y="574"/>
                    <a:pt x="3408" y="539"/>
                    <a:pt x="4470" y="530"/>
                  </a:cubicBezTo>
                  <a:cubicBezTo>
                    <a:pt x="4545" y="528"/>
                    <a:pt x="4623" y="526"/>
                    <a:pt x="4703" y="526"/>
                  </a:cubicBezTo>
                  <a:close/>
                  <a:moveTo>
                    <a:pt x="4698" y="0"/>
                  </a:moveTo>
                  <a:cubicBezTo>
                    <a:pt x="4619" y="0"/>
                    <a:pt x="4543" y="2"/>
                    <a:pt x="4470" y="3"/>
                  </a:cubicBezTo>
                  <a:cubicBezTo>
                    <a:pt x="3390" y="21"/>
                    <a:pt x="2302" y="48"/>
                    <a:pt x="1249" y="84"/>
                  </a:cubicBezTo>
                  <a:lnTo>
                    <a:pt x="794" y="101"/>
                  </a:lnTo>
                  <a:cubicBezTo>
                    <a:pt x="776" y="101"/>
                    <a:pt x="758" y="101"/>
                    <a:pt x="749" y="110"/>
                  </a:cubicBezTo>
                  <a:cubicBezTo>
                    <a:pt x="375" y="191"/>
                    <a:pt x="0" y="494"/>
                    <a:pt x="0" y="931"/>
                  </a:cubicBezTo>
                  <a:cubicBezTo>
                    <a:pt x="0" y="1359"/>
                    <a:pt x="366" y="1663"/>
                    <a:pt x="705" y="1796"/>
                  </a:cubicBezTo>
                  <a:cubicBezTo>
                    <a:pt x="990" y="1912"/>
                    <a:pt x="1294" y="1966"/>
                    <a:pt x="1570" y="2002"/>
                  </a:cubicBezTo>
                  <a:cubicBezTo>
                    <a:pt x="2079" y="2064"/>
                    <a:pt x="2578" y="2091"/>
                    <a:pt x="3087" y="2091"/>
                  </a:cubicBezTo>
                  <a:cubicBezTo>
                    <a:pt x="3854" y="2091"/>
                    <a:pt x="4621" y="2019"/>
                    <a:pt x="5388" y="1877"/>
                  </a:cubicBezTo>
                  <a:cubicBezTo>
                    <a:pt x="5594" y="1832"/>
                    <a:pt x="5817" y="1779"/>
                    <a:pt x="6013" y="1654"/>
                  </a:cubicBezTo>
                  <a:cubicBezTo>
                    <a:pt x="6272" y="1493"/>
                    <a:pt x="6432" y="1234"/>
                    <a:pt x="6423" y="967"/>
                  </a:cubicBezTo>
                  <a:cubicBezTo>
                    <a:pt x="6423" y="548"/>
                    <a:pt x="6066" y="271"/>
                    <a:pt x="5736" y="146"/>
                  </a:cubicBezTo>
                  <a:cubicBezTo>
                    <a:pt x="5392" y="24"/>
                    <a:pt x="5024" y="0"/>
                    <a:pt x="4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a:off x="6958253" y="2073813"/>
              <a:ext cx="682245" cy="796305"/>
            </a:xfrm>
            <a:custGeom>
              <a:avLst/>
              <a:gdLst/>
              <a:ahLst/>
              <a:cxnLst/>
              <a:rect l="l" t="t" r="r" b="b"/>
              <a:pathLst>
                <a:path w="13883" h="16204" extrusionOk="0">
                  <a:moveTo>
                    <a:pt x="6958" y="0"/>
                  </a:moveTo>
                  <a:cubicBezTo>
                    <a:pt x="6896" y="0"/>
                    <a:pt x="6834" y="1"/>
                    <a:pt x="6772" y="3"/>
                  </a:cubicBezTo>
                  <a:cubicBezTo>
                    <a:pt x="6246" y="21"/>
                    <a:pt x="5809" y="110"/>
                    <a:pt x="5434" y="280"/>
                  </a:cubicBezTo>
                  <a:cubicBezTo>
                    <a:pt x="4970" y="503"/>
                    <a:pt x="4613" y="860"/>
                    <a:pt x="4417" y="1288"/>
                  </a:cubicBezTo>
                  <a:lnTo>
                    <a:pt x="4354" y="1449"/>
                  </a:lnTo>
                  <a:cubicBezTo>
                    <a:pt x="4096" y="1458"/>
                    <a:pt x="3917" y="1529"/>
                    <a:pt x="3703" y="1618"/>
                  </a:cubicBezTo>
                  <a:lnTo>
                    <a:pt x="3578" y="1663"/>
                  </a:lnTo>
                  <a:cubicBezTo>
                    <a:pt x="2526" y="2073"/>
                    <a:pt x="1642" y="2760"/>
                    <a:pt x="1027" y="3643"/>
                  </a:cubicBezTo>
                  <a:cubicBezTo>
                    <a:pt x="349" y="4607"/>
                    <a:pt x="1" y="5793"/>
                    <a:pt x="46" y="6997"/>
                  </a:cubicBezTo>
                  <a:cubicBezTo>
                    <a:pt x="90" y="8202"/>
                    <a:pt x="188" y="9397"/>
                    <a:pt x="947" y="10744"/>
                  </a:cubicBezTo>
                  <a:cubicBezTo>
                    <a:pt x="1125" y="11074"/>
                    <a:pt x="1321" y="11369"/>
                    <a:pt x="1535" y="11636"/>
                  </a:cubicBezTo>
                  <a:cubicBezTo>
                    <a:pt x="1821" y="12011"/>
                    <a:pt x="1981" y="12529"/>
                    <a:pt x="1973" y="13099"/>
                  </a:cubicBezTo>
                  <a:cubicBezTo>
                    <a:pt x="1964" y="13314"/>
                    <a:pt x="1946" y="13537"/>
                    <a:pt x="1928" y="13760"/>
                  </a:cubicBezTo>
                  <a:cubicBezTo>
                    <a:pt x="1901" y="14090"/>
                    <a:pt x="1874" y="14429"/>
                    <a:pt x="1901" y="14777"/>
                  </a:cubicBezTo>
                  <a:cubicBezTo>
                    <a:pt x="1946" y="15356"/>
                    <a:pt x="2026" y="15901"/>
                    <a:pt x="2561" y="16186"/>
                  </a:cubicBezTo>
                  <a:cubicBezTo>
                    <a:pt x="2588" y="16195"/>
                    <a:pt x="2606" y="16204"/>
                    <a:pt x="2633" y="16204"/>
                  </a:cubicBezTo>
                  <a:cubicBezTo>
                    <a:pt x="2686" y="16204"/>
                    <a:pt x="2740" y="16177"/>
                    <a:pt x="2767" y="16124"/>
                  </a:cubicBezTo>
                  <a:cubicBezTo>
                    <a:pt x="2802" y="16052"/>
                    <a:pt x="2775" y="15963"/>
                    <a:pt x="2704" y="15918"/>
                  </a:cubicBezTo>
                  <a:cubicBezTo>
                    <a:pt x="2303" y="15704"/>
                    <a:pt x="2240" y="15267"/>
                    <a:pt x="2204" y="14750"/>
                  </a:cubicBezTo>
                  <a:cubicBezTo>
                    <a:pt x="2178" y="14438"/>
                    <a:pt x="2204" y="14116"/>
                    <a:pt x="2231" y="13777"/>
                  </a:cubicBezTo>
                  <a:cubicBezTo>
                    <a:pt x="2249" y="13563"/>
                    <a:pt x="2267" y="13331"/>
                    <a:pt x="2276" y="13099"/>
                  </a:cubicBezTo>
                  <a:cubicBezTo>
                    <a:pt x="2285" y="12457"/>
                    <a:pt x="2106" y="11877"/>
                    <a:pt x="1776" y="11449"/>
                  </a:cubicBezTo>
                  <a:cubicBezTo>
                    <a:pt x="1571" y="11190"/>
                    <a:pt x="1384" y="10914"/>
                    <a:pt x="1205" y="10593"/>
                  </a:cubicBezTo>
                  <a:cubicBezTo>
                    <a:pt x="492" y="9308"/>
                    <a:pt x="394" y="8202"/>
                    <a:pt x="349" y="6989"/>
                  </a:cubicBezTo>
                  <a:cubicBezTo>
                    <a:pt x="313" y="5847"/>
                    <a:pt x="634" y="4723"/>
                    <a:pt x="1268" y="3822"/>
                  </a:cubicBezTo>
                  <a:cubicBezTo>
                    <a:pt x="1857" y="2983"/>
                    <a:pt x="2695" y="2341"/>
                    <a:pt x="3694" y="1948"/>
                  </a:cubicBezTo>
                  <a:lnTo>
                    <a:pt x="3819" y="1895"/>
                  </a:lnTo>
                  <a:cubicBezTo>
                    <a:pt x="4036" y="1811"/>
                    <a:pt x="4175" y="1751"/>
                    <a:pt x="4404" y="1751"/>
                  </a:cubicBezTo>
                  <a:cubicBezTo>
                    <a:pt x="4420" y="1751"/>
                    <a:pt x="4436" y="1751"/>
                    <a:pt x="4453" y="1752"/>
                  </a:cubicBezTo>
                  <a:cubicBezTo>
                    <a:pt x="4515" y="1752"/>
                    <a:pt x="4577" y="1707"/>
                    <a:pt x="4595" y="1654"/>
                  </a:cubicBezTo>
                  <a:lnTo>
                    <a:pt x="4693" y="1404"/>
                  </a:lnTo>
                  <a:cubicBezTo>
                    <a:pt x="4854" y="1047"/>
                    <a:pt x="5166" y="744"/>
                    <a:pt x="5568" y="557"/>
                  </a:cubicBezTo>
                  <a:cubicBezTo>
                    <a:pt x="5898" y="405"/>
                    <a:pt x="6290" y="325"/>
                    <a:pt x="6781" y="307"/>
                  </a:cubicBezTo>
                  <a:cubicBezTo>
                    <a:pt x="6842" y="305"/>
                    <a:pt x="6903" y="303"/>
                    <a:pt x="6964" y="303"/>
                  </a:cubicBezTo>
                  <a:cubicBezTo>
                    <a:pt x="8400" y="303"/>
                    <a:pt x="9801" y="903"/>
                    <a:pt x="10760" y="1913"/>
                  </a:cubicBezTo>
                  <a:cubicBezTo>
                    <a:pt x="11206" y="2385"/>
                    <a:pt x="11607" y="2992"/>
                    <a:pt x="11991" y="3777"/>
                  </a:cubicBezTo>
                  <a:cubicBezTo>
                    <a:pt x="12713" y="5258"/>
                    <a:pt x="13026" y="6650"/>
                    <a:pt x="12910" y="7916"/>
                  </a:cubicBezTo>
                  <a:cubicBezTo>
                    <a:pt x="12883" y="8211"/>
                    <a:pt x="12829" y="8514"/>
                    <a:pt x="12776" y="8800"/>
                  </a:cubicBezTo>
                  <a:cubicBezTo>
                    <a:pt x="12731" y="9103"/>
                    <a:pt x="12678" y="9406"/>
                    <a:pt x="12642" y="9718"/>
                  </a:cubicBezTo>
                  <a:cubicBezTo>
                    <a:pt x="12633" y="9834"/>
                    <a:pt x="12624" y="9959"/>
                    <a:pt x="12606" y="10075"/>
                  </a:cubicBezTo>
                  <a:cubicBezTo>
                    <a:pt x="12544" y="10628"/>
                    <a:pt x="12464" y="11253"/>
                    <a:pt x="12758" y="11743"/>
                  </a:cubicBezTo>
                  <a:cubicBezTo>
                    <a:pt x="13383" y="12796"/>
                    <a:pt x="13454" y="13715"/>
                    <a:pt x="12981" y="14464"/>
                  </a:cubicBezTo>
                  <a:cubicBezTo>
                    <a:pt x="12515" y="15204"/>
                    <a:pt x="11649" y="15526"/>
                    <a:pt x="11480" y="15526"/>
                  </a:cubicBezTo>
                  <a:cubicBezTo>
                    <a:pt x="11478" y="15526"/>
                    <a:pt x="11476" y="15526"/>
                    <a:pt x="11473" y="15526"/>
                  </a:cubicBezTo>
                  <a:cubicBezTo>
                    <a:pt x="11463" y="15524"/>
                    <a:pt x="11453" y="15523"/>
                    <a:pt x="11443" y="15523"/>
                  </a:cubicBezTo>
                  <a:cubicBezTo>
                    <a:pt x="11368" y="15523"/>
                    <a:pt x="11312" y="15580"/>
                    <a:pt x="11304" y="15651"/>
                  </a:cubicBezTo>
                  <a:cubicBezTo>
                    <a:pt x="11295" y="15740"/>
                    <a:pt x="11349" y="15811"/>
                    <a:pt x="11438" y="15820"/>
                  </a:cubicBezTo>
                  <a:cubicBezTo>
                    <a:pt x="11449" y="15822"/>
                    <a:pt x="11462" y="15823"/>
                    <a:pt x="11476" y="15823"/>
                  </a:cubicBezTo>
                  <a:cubicBezTo>
                    <a:pt x="11801" y="15823"/>
                    <a:pt x="12708" y="15422"/>
                    <a:pt x="13213" y="14661"/>
                  </a:cubicBezTo>
                  <a:cubicBezTo>
                    <a:pt x="13606" y="14072"/>
                    <a:pt x="13882" y="13055"/>
                    <a:pt x="13017" y="11592"/>
                  </a:cubicBezTo>
                  <a:cubicBezTo>
                    <a:pt x="12776" y="11190"/>
                    <a:pt x="12847" y="10646"/>
                    <a:pt x="12910" y="10111"/>
                  </a:cubicBezTo>
                  <a:cubicBezTo>
                    <a:pt x="12919" y="9986"/>
                    <a:pt x="12937" y="9870"/>
                    <a:pt x="12945" y="9745"/>
                  </a:cubicBezTo>
                  <a:cubicBezTo>
                    <a:pt x="12972" y="9451"/>
                    <a:pt x="13026" y="9147"/>
                    <a:pt x="13079" y="8853"/>
                  </a:cubicBezTo>
                  <a:cubicBezTo>
                    <a:pt x="13124" y="8559"/>
                    <a:pt x="13177" y="8255"/>
                    <a:pt x="13204" y="7952"/>
                  </a:cubicBezTo>
                  <a:cubicBezTo>
                    <a:pt x="13329" y="6623"/>
                    <a:pt x="13017" y="5169"/>
                    <a:pt x="12267" y="3643"/>
                  </a:cubicBezTo>
                  <a:cubicBezTo>
                    <a:pt x="11866" y="2831"/>
                    <a:pt x="11447" y="2198"/>
                    <a:pt x="10983" y="1707"/>
                  </a:cubicBezTo>
                  <a:cubicBezTo>
                    <a:pt x="9971" y="627"/>
                    <a:pt x="8474" y="0"/>
                    <a:pt x="6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a:off x="7276549" y="2405820"/>
              <a:ext cx="42164" cy="111848"/>
            </a:xfrm>
            <a:custGeom>
              <a:avLst/>
              <a:gdLst/>
              <a:ahLst/>
              <a:cxnLst/>
              <a:rect l="l" t="t" r="r" b="b"/>
              <a:pathLst>
                <a:path w="858" h="2276" extrusionOk="0">
                  <a:moveTo>
                    <a:pt x="509" y="1"/>
                  </a:moveTo>
                  <a:cubicBezTo>
                    <a:pt x="465" y="1"/>
                    <a:pt x="429" y="36"/>
                    <a:pt x="429" y="81"/>
                  </a:cubicBezTo>
                  <a:cubicBezTo>
                    <a:pt x="429" y="527"/>
                    <a:pt x="465" y="964"/>
                    <a:pt x="509" y="1401"/>
                  </a:cubicBezTo>
                  <a:lnTo>
                    <a:pt x="554" y="1731"/>
                  </a:lnTo>
                  <a:cubicBezTo>
                    <a:pt x="563" y="1785"/>
                    <a:pt x="598" y="1954"/>
                    <a:pt x="581" y="1990"/>
                  </a:cubicBezTo>
                  <a:cubicBezTo>
                    <a:pt x="563" y="2052"/>
                    <a:pt x="447" y="2070"/>
                    <a:pt x="384" y="2079"/>
                  </a:cubicBezTo>
                  <a:cubicBezTo>
                    <a:pt x="277" y="2097"/>
                    <a:pt x="170" y="2106"/>
                    <a:pt x="63" y="2124"/>
                  </a:cubicBezTo>
                  <a:cubicBezTo>
                    <a:pt x="27" y="2133"/>
                    <a:pt x="1" y="2160"/>
                    <a:pt x="1" y="2195"/>
                  </a:cubicBezTo>
                  <a:cubicBezTo>
                    <a:pt x="1" y="2240"/>
                    <a:pt x="27" y="2275"/>
                    <a:pt x="72" y="2275"/>
                  </a:cubicBezTo>
                  <a:lnTo>
                    <a:pt x="411" y="2275"/>
                  </a:lnTo>
                  <a:cubicBezTo>
                    <a:pt x="554" y="2275"/>
                    <a:pt x="705" y="2240"/>
                    <a:pt x="786" y="2097"/>
                  </a:cubicBezTo>
                  <a:cubicBezTo>
                    <a:pt x="857" y="1954"/>
                    <a:pt x="812" y="1838"/>
                    <a:pt x="804" y="1705"/>
                  </a:cubicBezTo>
                  <a:lnTo>
                    <a:pt x="777" y="1374"/>
                  </a:lnTo>
                  <a:cubicBezTo>
                    <a:pt x="723" y="937"/>
                    <a:pt x="670" y="500"/>
                    <a:pt x="589" y="63"/>
                  </a:cubicBezTo>
                  <a:cubicBezTo>
                    <a:pt x="581" y="27"/>
                    <a:pt x="545" y="1"/>
                    <a:pt x="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8"/>
            <p:cNvSpPr/>
            <p:nvPr/>
          </p:nvSpPr>
          <p:spPr>
            <a:xfrm>
              <a:off x="7566982" y="2665390"/>
              <a:ext cx="507495" cy="730798"/>
            </a:xfrm>
            <a:custGeom>
              <a:avLst/>
              <a:gdLst/>
              <a:ahLst/>
              <a:cxnLst/>
              <a:rect l="l" t="t" r="r" b="b"/>
              <a:pathLst>
                <a:path w="10327" h="14871" extrusionOk="0">
                  <a:moveTo>
                    <a:pt x="8741" y="1"/>
                  </a:moveTo>
                  <a:cubicBezTo>
                    <a:pt x="8679" y="1"/>
                    <a:pt x="8616" y="17"/>
                    <a:pt x="8561" y="53"/>
                  </a:cubicBezTo>
                  <a:cubicBezTo>
                    <a:pt x="8418" y="125"/>
                    <a:pt x="8338" y="294"/>
                    <a:pt x="8284" y="392"/>
                  </a:cubicBezTo>
                  <a:cubicBezTo>
                    <a:pt x="8166" y="629"/>
                    <a:pt x="8051" y="869"/>
                    <a:pt x="7937" y="1108"/>
                  </a:cubicBezTo>
                  <a:lnTo>
                    <a:pt x="7937" y="1108"/>
                  </a:lnTo>
                  <a:cubicBezTo>
                    <a:pt x="7916" y="837"/>
                    <a:pt x="7930" y="541"/>
                    <a:pt x="7865" y="285"/>
                  </a:cubicBezTo>
                  <a:cubicBezTo>
                    <a:pt x="7856" y="232"/>
                    <a:pt x="7829" y="169"/>
                    <a:pt x="7767" y="116"/>
                  </a:cubicBezTo>
                  <a:cubicBezTo>
                    <a:pt x="7707" y="65"/>
                    <a:pt x="7638" y="43"/>
                    <a:pt x="7570" y="43"/>
                  </a:cubicBezTo>
                  <a:cubicBezTo>
                    <a:pt x="7504" y="43"/>
                    <a:pt x="7439" y="63"/>
                    <a:pt x="7383" y="98"/>
                  </a:cubicBezTo>
                  <a:cubicBezTo>
                    <a:pt x="7249" y="187"/>
                    <a:pt x="7205" y="357"/>
                    <a:pt x="7178" y="482"/>
                  </a:cubicBezTo>
                  <a:cubicBezTo>
                    <a:pt x="7062" y="972"/>
                    <a:pt x="7053" y="1490"/>
                    <a:pt x="7062" y="1989"/>
                  </a:cubicBezTo>
                  <a:lnTo>
                    <a:pt x="7017" y="2034"/>
                  </a:lnTo>
                  <a:cubicBezTo>
                    <a:pt x="6982" y="2078"/>
                    <a:pt x="6947" y="2096"/>
                    <a:pt x="6913" y="2096"/>
                  </a:cubicBezTo>
                  <a:cubicBezTo>
                    <a:pt x="6815" y="2096"/>
                    <a:pt x="6722" y="1952"/>
                    <a:pt x="6643" y="1847"/>
                  </a:cubicBezTo>
                  <a:cubicBezTo>
                    <a:pt x="6552" y="1720"/>
                    <a:pt x="6432" y="1662"/>
                    <a:pt x="6320" y="1662"/>
                  </a:cubicBezTo>
                  <a:cubicBezTo>
                    <a:pt x="6147" y="1662"/>
                    <a:pt x="5995" y="1802"/>
                    <a:pt x="6000" y="2052"/>
                  </a:cubicBezTo>
                  <a:cubicBezTo>
                    <a:pt x="6018" y="2301"/>
                    <a:pt x="6197" y="2525"/>
                    <a:pt x="6295" y="2730"/>
                  </a:cubicBezTo>
                  <a:cubicBezTo>
                    <a:pt x="6607" y="3318"/>
                    <a:pt x="6973" y="3996"/>
                    <a:pt x="6759" y="4657"/>
                  </a:cubicBezTo>
                  <a:cubicBezTo>
                    <a:pt x="6161" y="6940"/>
                    <a:pt x="5153" y="9099"/>
                    <a:pt x="4609" y="11401"/>
                  </a:cubicBezTo>
                  <a:cubicBezTo>
                    <a:pt x="4600" y="11445"/>
                    <a:pt x="4626" y="11481"/>
                    <a:pt x="4662" y="11490"/>
                  </a:cubicBezTo>
                  <a:cubicBezTo>
                    <a:pt x="4670" y="11494"/>
                    <a:pt x="4678" y="11496"/>
                    <a:pt x="4686" y="11496"/>
                  </a:cubicBezTo>
                  <a:cubicBezTo>
                    <a:pt x="4716" y="11496"/>
                    <a:pt x="4744" y="11473"/>
                    <a:pt x="4751" y="11445"/>
                  </a:cubicBezTo>
                  <a:cubicBezTo>
                    <a:pt x="5251" y="9617"/>
                    <a:pt x="6027" y="7895"/>
                    <a:pt x="6598" y="6084"/>
                  </a:cubicBezTo>
                  <a:cubicBezTo>
                    <a:pt x="7169" y="4237"/>
                    <a:pt x="7330" y="4068"/>
                    <a:pt x="6313" y="2328"/>
                  </a:cubicBezTo>
                  <a:cubicBezTo>
                    <a:pt x="6250" y="2221"/>
                    <a:pt x="6205" y="2123"/>
                    <a:pt x="6197" y="2034"/>
                  </a:cubicBezTo>
                  <a:cubicBezTo>
                    <a:pt x="6197" y="1917"/>
                    <a:pt x="6244" y="1859"/>
                    <a:pt x="6309" y="1859"/>
                  </a:cubicBezTo>
                  <a:cubicBezTo>
                    <a:pt x="6364" y="1859"/>
                    <a:pt x="6430" y="1899"/>
                    <a:pt x="6491" y="1980"/>
                  </a:cubicBezTo>
                  <a:cubicBezTo>
                    <a:pt x="6553" y="2052"/>
                    <a:pt x="6625" y="2177"/>
                    <a:pt x="6759" y="2257"/>
                  </a:cubicBezTo>
                  <a:cubicBezTo>
                    <a:pt x="6805" y="2284"/>
                    <a:pt x="6858" y="2297"/>
                    <a:pt x="6911" y="2297"/>
                  </a:cubicBezTo>
                  <a:cubicBezTo>
                    <a:pt x="7021" y="2297"/>
                    <a:pt x="7133" y="2240"/>
                    <a:pt x="7192" y="2137"/>
                  </a:cubicBezTo>
                  <a:lnTo>
                    <a:pt x="7192" y="2137"/>
                  </a:lnTo>
                  <a:cubicBezTo>
                    <a:pt x="7240" y="2097"/>
                    <a:pt x="7260" y="2035"/>
                    <a:pt x="7267" y="1998"/>
                  </a:cubicBezTo>
                  <a:cubicBezTo>
                    <a:pt x="7276" y="1722"/>
                    <a:pt x="7249" y="1463"/>
                    <a:pt x="7294" y="1195"/>
                  </a:cubicBezTo>
                  <a:cubicBezTo>
                    <a:pt x="7330" y="928"/>
                    <a:pt x="7374" y="615"/>
                    <a:pt x="7490" y="375"/>
                  </a:cubicBezTo>
                  <a:cubicBezTo>
                    <a:pt x="7517" y="339"/>
                    <a:pt x="7535" y="330"/>
                    <a:pt x="7570" y="330"/>
                  </a:cubicBezTo>
                  <a:cubicBezTo>
                    <a:pt x="7669" y="776"/>
                    <a:pt x="7428" y="1454"/>
                    <a:pt x="7793" y="1838"/>
                  </a:cubicBezTo>
                  <a:cubicBezTo>
                    <a:pt x="7822" y="1850"/>
                    <a:pt x="7851" y="1857"/>
                    <a:pt x="7880" y="1857"/>
                  </a:cubicBezTo>
                  <a:cubicBezTo>
                    <a:pt x="7952" y="1857"/>
                    <a:pt x="8020" y="1818"/>
                    <a:pt x="8052" y="1748"/>
                  </a:cubicBezTo>
                  <a:cubicBezTo>
                    <a:pt x="8281" y="1333"/>
                    <a:pt x="8477" y="854"/>
                    <a:pt x="8711" y="448"/>
                  </a:cubicBezTo>
                  <a:lnTo>
                    <a:pt x="8711" y="448"/>
                  </a:lnTo>
                  <a:cubicBezTo>
                    <a:pt x="8699" y="603"/>
                    <a:pt x="8651" y="789"/>
                    <a:pt x="8614" y="928"/>
                  </a:cubicBezTo>
                  <a:cubicBezTo>
                    <a:pt x="8543" y="1195"/>
                    <a:pt x="8454" y="1463"/>
                    <a:pt x="8320" y="1713"/>
                  </a:cubicBezTo>
                  <a:lnTo>
                    <a:pt x="8323" y="1714"/>
                  </a:lnTo>
                  <a:lnTo>
                    <a:pt x="8323" y="1714"/>
                  </a:lnTo>
                  <a:cubicBezTo>
                    <a:pt x="8322" y="1717"/>
                    <a:pt x="8321" y="1719"/>
                    <a:pt x="8320" y="1722"/>
                  </a:cubicBezTo>
                  <a:cubicBezTo>
                    <a:pt x="8284" y="1802"/>
                    <a:pt x="8311" y="1900"/>
                    <a:pt x="8391" y="1936"/>
                  </a:cubicBezTo>
                  <a:cubicBezTo>
                    <a:pt x="8415" y="1949"/>
                    <a:pt x="8440" y="1955"/>
                    <a:pt x="8466" y="1955"/>
                  </a:cubicBezTo>
                  <a:cubicBezTo>
                    <a:pt x="8525" y="1955"/>
                    <a:pt x="8583" y="1921"/>
                    <a:pt x="8614" y="1864"/>
                  </a:cubicBezTo>
                  <a:cubicBezTo>
                    <a:pt x="8649" y="1795"/>
                    <a:pt x="8682" y="1725"/>
                    <a:pt x="8714" y="1654"/>
                  </a:cubicBezTo>
                  <a:lnTo>
                    <a:pt x="8714" y="1654"/>
                  </a:lnTo>
                  <a:cubicBezTo>
                    <a:pt x="8889" y="1335"/>
                    <a:pt x="9128" y="1050"/>
                    <a:pt x="9417" y="821"/>
                  </a:cubicBezTo>
                  <a:cubicBezTo>
                    <a:pt x="9500" y="763"/>
                    <a:pt x="9578" y="720"/>
                    <a:pt x="9649" y="703"/>
                  </a:cubicBezTo>
                  <a:lnTo>
                    <a:pt x="9649" y="703"/>
                  </a:lnTo>
                  <a:cubicBezTo>
                    <a:pt x="9660" y="842"/>
                    <a:pt x="9543" y="1052"/>
                    <a:pt x="9462" y="1177"/>
                  </a:cubicBezTo>
                  <a:cubicBezTo>
                    <a:pt x="9256" y="1534"/>
                    <a:pt x="9025" y="1882"/>
                    <a:pt x="8775" y="2221"/>
                  </a:cubicBezTo>
                  <a:cubicBezTo>
                    <a:pt x="8739" y="2266"/>
                    <a:pt x="8739" y="2337"/>
                    <a:pt x="8775" y="2391"/>
                  </a:cubicBezTo>
                  <a:cubicBezTo>
                    <a:pt x="8806" y="2427"/>
                    <a:pt x="8849" y="2445"/>
                    <a:pt x="8891" y="2445"/>
                  </a:cubicBezTo>
                  <a:cubicBezTo>
                    <a:pt x="8920" y="2445"/>
                    <a:pt x="8949" y="2436"/>
                    <a:pt x="8971" y="2417"/>
                  </a:cubicBezTo>
                  <a:cubicBezTo>
                    <a:pt x="8983" y="2409"/>
                    <a:pt x="8995" y="2400"/>
                    <a:pt x="9007" y="2391"/>
                  </a:cubicBezTo>
                  <a:lnTo>
                    <a:pt x="9007" y="2391"/>
                  </a:lnTo>
                  <a:lnTo>
                    <a:pt x="9007" y="2391"/>
                  </a:lnTo>
                  <a:cubicBezTo>
                    <a:pt x="9007" y="2391"/>
                    <a:pt x="9007" y="2390"/>
                    <a:pt x="9007" y="2390"/>
                  </a:cubicBezTo>
                  <a:lnTo>
                    <a:pt x="9007" y="2390"/>
                  </a:lnTo>
                  <a:cubicBezTo>
                    <a:pt x="9220" y="2225"/>
                    <a:pt x="9372" y="2015"/>
                    <a:pt x="9524" y="1838"/>
                  </a:cubicBezTo>
                  <a:cubicBezTo>
                    <a:pt x="9685" y="1650"/>
                    <a:pt x="9863" y="1481"/>
                    <a:pt x="10068" y="1400"/>
                  </a:cubicBezTo>
                  <a:cubicBezTo>
                    <a:pt x="10077" y="1427"/>
                    <a:pt x="10077" y="1499"/>
                    <a:pt x="10077" y="1552"/>
                  </a:cubicBezTo>
                  <a:cubicBezTo>
                    <a:pt x="10042" y="2194"/>
                    <a:pt x="9488" y="2614"/>
                    <a:pt x="9114" y="3104"/>
                  </a:cubicBezTo>
                  <a:cubicBezTo>
                    <a:pt x="8641" y="3747"/>
                    <a:pt x="8266" y="4469"/>
                    <a:pt x="8141" y="5263"/>
                  </a:cubicBezTo>
                  <a:cubicBezTo>
                    <a:pt x="8079" y="5772"/>
                    <a:pt x="7918" y="6271"/>
                    <a:pt x="7900" y="6789"/>
                  </a:cubicBezTo>
                  <a:cubicBezTo>
                    <a:pt x="7874" y="7315"/>
                    <a:pt x="7865" y="7815"/>
                    <a:pt x="7820" y="8332"/>
                  </a:cubicBezTo>
                  <a:cubicBezTo>
                    <a:pt x="7731" y="9349"/>
                    <a:pt x="7561" y="10357"/>
                    <a:pt x="7312" y="11347"/>
                  </a:cubicBezTo>
                  <a:cubicBezTo>
                    <a:pt x="7196" y="11847"/>
                    <a:pt x="7035" y="12320"/>
                    <a:pt x="6821" y="12784"/>
                  </a:cubicBezTo>
                  <a:cubicBezTo>
                    <a:pt x="6544" y="13488"/>
                    <a:pt x="6152" y="14086"/>
                    <a:pt x="5474" y="14398"/>
                  </a:cubicBezTo>
                  <a:cubicBezTo>
                    <a:pt x="5304" y="14478"/>
                    <a:pt x="5139" y="14513"/>
                    <a:pt x="4979" y="14513"/>
                  </a:cubicBezTo>
                  <a:cubicBezTo>
                    <a:pt x="4457" y="14513"/>
                    <a:pt x="3998" y="14137"/>
                    <a:pt x="3663" y="13694"/>
                  </a:cubicBezTo>
                  <a:cubicBezTo>
                    <a:pt x="2414" y="12079"/>
                    <a:pt x="1085" y="10491"/>
                    <a:pt x="157" y="8671"/>
                  </a:cubicBezTo>
                  <a:cubicBezTo>
                    <a:pt x="141" y="8639"/>
                    <a:pt x="114" y="8625"/>
                    <a:pt x="89" y="8625"/>
                  </a:cubicBezTo>
                  <a:cubicBezTo>
                    <a:pt x="43" y="8625"/>
                    <a:pt x="0" y="8668"/>
                    <a:pt x="23" y="8725"/>
                  </a:cubicBezTo>
                  <a:cubicBezTo>
                    <a:pt x="862" y="10625"/>
                    <a:pt x="2164" y="12257"/>
                    <a:pt x="3404" y="13899"/>
                  </a:cubicBezTo>
                  <a:cubicBezTo>
                    <a:pt x="3734" y="14336"/>
                    <a:pt x="4154" y="14755"/>
                    <a:pt x="4725" y="14853"/>
                  </a:cubicBezTo>
                  <a:cubicBezTo>
                    <a:pt x="4804" y="14865"/>
                    <a:pt x="4881" y="14870"/>
                    <a:pt x="4957" y="14870"/>
                  </a:cubicBezTo>
                  <a:cubicBezTo>
                    <a:pt x="6016" y="14870"/>
                    <a:pt x="6737" y="13807"/>
                    <a:pt x="7053" y="12891"/>
                  </a:cubicBezTo>
                  <a:cubicBezTo>
                    <a:pt x="7660" y="11454"/>
                    <a:pt x="7918" y="9893"/>
                    <a:pt x="8106" y="8359"/>
                  </a:cubicBezTo>
                  <a:cubicBezTo>
                    <a:pt x="8204" y="7592"/>
                    <a:pt x="8159" y="6824"/>
                    <a:pt x="8338" y="6075"/>
                  </a:cubicBezTo>
                  <a:cubicBezTo>
                    <a:pt x="8391" y="5834"/>
                    <a:pt x="8454" y="5558"/>
                    <a:pt x="8480" y="5308"/>
                  </a:cubicBezTo>
                  <a:cubicBezTo>
                    <a:pt x="8596" y="4594"/>
                    <a:pt x="8873" y="3845"/>
                    <a:pt x="9283" y="3238"/>
                  </a:cubicBezTo>
                  <a:cubicBezTo>
                    <a:pt x="9667" y="2721"/>
                    <a:pt x="10256" y="2257"/>
                    <a:pt x="10300" y="1561"/>
                  </a:cubicBezTo>
                  <a:cubicBezTo>
                    <a:pt x="10300" y="1436"/>
                    <a:pt x="10327" y="1284"/>
                    <a:pt x="10184" y="1186"/>
                  </a:cubicBezTo>
                  <a:cubicBezTo>
                    <a:pt x="10157" y="1169"/>
                    <a:pt x="10124" y="1162"/>
                    <a:pt x="10091" y="1162"/>
                  </a:cubicBezTo>
                  <a:cubicBezTo>
                    <a:pt x="10057" y="1162"/>
                    <a:pt x="10024" y="1169"/>
                    <a:pt x="9997" y="1177"/>
                  </a:cubicBezTo>
                  <a:cubicBezTo>
                    <a:pt x="9905" y="1208"/>
                    <a:pt x="9822" y="1249"/>
                    <a:pt x="9745" y="1297"/>
                  </a:cubicBezTo>
                  <a:lnTo>
                    <a:pt x="9745" y="1297"/>
                  </a:lnTo>
                  <a:cubicBezTo>
                    <a:pt x="9787" y="1227"/>
                    <a:pt x="9826" y="1157"/>
                    <a:pt x="9854" y="1097"/>
                  </a:cubicBezTo>
                  <a:cubicBezTo>
                    <a:pt x="9952" y="910"/>
                    <a:pt x="10015" y="660"/>
                    <a:pt x="9881" y="464"/>
                  </a:cubicBezTo>
                  <a:cubicBezTo>
                    <a:pt x="9822" y="407"/>
                    <a:pt x="9753" y="383"/>
                    <a:pt x="9679" y="383"/>
                  </a:cubicBezTo>
                  <a:cubicBezTo>
                    <a:pt x="9465" y="383"/>
                    <a:pt x="9207" y="579"/>
                    <a:pt x="9024" y="749"/>
                  </a:cubicBezTo>
                  <a:lnTo>
                    <a:pt x="9024" y="749"/>
                  </a:lnTo>
                  <a:cubicBezTo>
                    <a:pt x="9058" y="611"/>
                    <a:pt x="9084" y="474"/>
                    <a:pt x="9078" y="303"/>
                  </a:cubicBezTo>
                  <a:cubicBezTo>
                    <a:pt x="9072" y="121"/>
                    <a:pt x="8908" y="1"/>
                    <a:pt x="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8"/>
            <p:cNvSpPr/>
            <p:nvPr/>
          </p:nvSpPr>
          <p:spPr>
            <a:xfrm>
              <a:off x="7363777" y="2656201"/>
              <a:ext cx="422232" cy="454519"/>
            </a:xfrm>
            <a:custGeom>
              <a:avLst/>
              <a:gdLst/>
              <a:ahLst/>
              <a:cxnLst/>
              <a:rect l="l" t="t" r="r" b="b"/>
              <a:pathLst>
                <a:path w="8592" h="9249" extrusionOk="0">
                  <a:moveTo>
                    <a:pt x="97" y="1"/>
                  </a:moveTo>
                  <a:cubicBezTo>
                    <a:pt x="61" y="1"/>
                    <a:pt x="23" y="25"/>
                    <a:pt x="19" y="71"/>
                  </a:cubicBezTo>
                  <a:cubicBezTo>
                    <a:pt x="1" y="1213"/>
                    <a:pt x="840" y="2123"/>
                    <a:pt x="1687" y="2756"/>
                  </a:cubicBezTo>
                  <a:cubicBezTo>
                    <a:pt x="2124" y="3068"/>
                    <a:pt x="2445" y="3532"/>
                    <a:pt x="2927" y="3791"/>
                  </a:cubicBezTo>
                  <a:cubicBezTo>
                    <a:pt x="3391" y="4050"/>
                    <a:pt x="3846" y="4353"/>
                    <a:pt x="4319" y="4585"/>
                  </a:cubicBezTo>
                  <a:cubicBezTo>
                    <a:pt x="4560" y="4701"/>
                    <a:pt x="4800" y="4808"/>
                    <a:pt x="5015" y="4960"/>
                  </a:cubicBezTo>
                  <a:cubicBezTo>
                    <a:pt x="5238" y="5102"/>
                    <a:pt x="5389" y="5325"/>
                    <a:pt x="5586" y="5495"/>
                  </a:cubicBezTo>
                  <a:cubicBezTo>
                    <a:pt x="5987" y="5825"/>
                    <a:pt x="6380" y="6182"/>
                    <a:pt x="6727" y="6574"/>
                  </a:cubicBezTo>
                  <a:cubicBezTo>
                    <a:pt x="7093" y="6958"/>
                    <a:pt x="7307" y="7449"/>
                    <a:pt x="7620" y="7868"/>
                  </a:cubicBezTo>
                  <a:cubicBezTo>
                    <a:pt x="7905" y="8305"/>
                    <a:pt x="8182" y="8751"/>
                    <a:pt x="8440" y="9215"/>
                  </a:cubicBezTo>
                  <a:cubicBezTo>
                    <a:pt x="8453" y="9234"/>
                    <a:pt x="8475" y="9249"/>
                    <a:pt x="8500" y="9249"/>
                  </a:cubicBezTo>
                  <a:cubicBezTo>
                    <a:pt x="8510" y="9249"/>
                    <a:pt x="8520" y="9247"/>
                    <a:pt x="8529" y="9242"/>
                  </a:cubicBezTo>
                  <a:cubicBezTo>
                    <a:pt x="8565" y="9233"/>
                    <a:pt x="8592" y="9188"/>
                    <a:pt x="8574" y="9152"/>
                  </a:cubicBezTo>
                  <a:cubicBezTo>
                    <a:pt x="8324" y="8394"/>
                    <a:pt x="7967" y="7636"/>
                    <a:pt x="7441" y="7029"/>
                  </a:cubicBezTo>
                  <a:cubicBezTo>
                    <a:pt x="6897" y="6432"/>
                    <a:pt x="6424" y="5771"/>
                    <a:pt x="5809" y="5236"/>
                  </a:cubicBezTo>
                  <a:cubicBezTo>
                    <a:pt x="5612" y="5049"/>
                    <a:pt x="5345" y="4951"/>
                    <a:pt x="5131" y="4790"/>
                  </a:cubicBezTo>
                  <a:cubicBezTo>
                    <a:pt x="4908" y="4638"/>
                    <a:pt x="4685" y="4478"/>
                    <a:pt x="4461" y="4335"/>
                  </a:cubicBezTo>
                  <a:cubicBezTo>
                    <a:pt x="4007" y="4059"/>
                    <a:pt x="3552" y="3809"/>
                    <a:pt x="3141" y="3479"/>
                  </a:cubicBezTo>
                  <a:cubicBezTo>
                    <a:pt x="2740" y="3131"/>
                    <a:pt x="2213" y="2961"/>
                    <a:pt x="1812" y="2604"/>
                  </a:cubicBezTo>
                  <a:cubicBezTo>
                    <a:pt x="1027" y="1953"/>
                    <a:pt x="313" y="1106"/>
                    <a:pt x="170" y="71"/>
                  </a:cubicBezTo>
                  <a:cubicBezTo>
                    <a:pt x="166" y="23"/>
                    <a:pt x="132"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8"/>
            <p:cNvSpPr/>
            <p:nvPr/>
          </p:nvSpPr>
          <p:spPr>
            <a:xfrm>
              <a:off x="7765321" y="3076615"/>
              <a:ext cx="50076" cy="101283"/>
            </a:xfrm>
            <a:custGeom>
              <a:avLst/>
              <a:gdLst/>
              <a:ahLst/>
              <a:cxnLst/>
              <a:rect l="l" t="t" r="r" b="b"/>
              <a:pathLst>
                <a:path w="1019" h="2061" extrusionOk="0">
                  <a:moveTo>
                    <a:pt x="88" y="1"/>
                  </a:moveTo>
                  <a:cubicBezTo>
                    <a:pt x="45" y="1"/>
                    <a:pt x="0" y="47"/>
                    <a:pt x="19" y="98"/>
                  </a:cubicBezTo>
                  <a:cubicBezTo>
                    <a:pt x="180" y="410"/>
                    <a:pt x="323" y="731"/>
                    <a:pt x="466" y="1052"/>
                  </a:cubicBezTo>
                  <a:cubicBezTo>
                    <a:pt x="599" y="1374"/>
                    <a:pt x="724" y="1695"/>
                    <a:pt x="876" y="2016"/>
                  </a:cubicBezTo>
                  <a:cubicBezTo>
                    <a:pt x="894" y="2043"/>
                    <a:pt x="921" y="2061"/>
                    <a:pt x="956" y="2061"/>
                  </a:cubicBezTo>
                  <a:cubicBezTo>
                    <a:pt x="992" y="2052"/>
                    <a:pt x="1019" y="2007"/>
                    <a:pt x="1010" y="1971"/>
                  </a:cubicBezTo>
                  <a:cubicBezTo>
                    <a:pt x="840" y="1284"/>
                    <a:pt x="564" y="597"/>
                    <a:pt x="135" y="27"/>
                  </a:cubicBezTo>
                  <a:cubicBezTo>
                    <a:pt x="123" y="8"/>
                    <a:pt x="105"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8"/>
            <p:cNvSpPr/>
            <p:nvPr/>
          </p:nvSpPr>
          <p:spPr>
            <a:xfrm>
              <a:off x="7952161" y="2796748"/>
              <a:ext cx="35972" cy="36120"/>
            </a:xfrm>
            <a:custGeom>
              <a:avLst/>
              <a:gdLst/>
              <a:ahLst/>
              <a:cxnLst/>
              <a:rect l="l" t="t" r="r" b="b"/>
              <a:pathLst>
                <a:path w="732" h="735" extrusionOk="0">
                  <a:moveTo>
                    <a:pt x="661" y="1"/>
                  </a:moveTo>
                  <a:cubicBezTo>
                    <a:pt x="655" y="1"/>
                    <a:pt x="648" y="2"/>
                    <a:pt x="642" y="3"/>
                  </a:cubicBezTo>
                  <a:cubicBezTo>
                    <a:pt x="491" y="48"/>
                    <a:pt x="357" y="119"/>
                    <a:pt x="232" y="226"/>
                  </a:cubicBezTo>
                  <a:cubicBezTo>
                    <a:pt x="107" y="333"/>
                    <a:pt x="0" y="485"/>
                    <a:pt x="0" y="663"/>
                  </a:cubicBezTo>
                  <a:cubicBezTo>
                    <a:pt x="0" y="690"/>
                    <a:pt x="9" y="717"/>
                    <a:pt x="36" y="726"/>
                  </a:cubicBezTo>
                  <a:cubicBezTo>
                    <a:pt x="48" y="732"/>
                    <a:pt x="60" y="735"/>
                    <a:pt x="73" y="735"/>
                  </a:cubicBezTo>
                  <a:cubicBezTo>
                    <a:pt x="98" y="735"/>
                    <a:pt x="122" y="723"/>
                    <a:pt x="134" y="699"/>
                  </a:cubicBezTo>
                  <a:cubicBezTo>
                    <a:pt x="268" y="449"/>
                    <a:pt x="491" y="315"/>
                    <a:pt x="705" y="119"/>
                  </a:cubicBezTo>
                  <a:cubicBezTo>
                    <a:pt x="723" y="101"/>
                    <a:pt x="732" y="75"/>
                    <a:pt x="723" y="48"/>
                  </a:cubicBezTo>
                  <a:cubicBezTo>
                    <a:pt x="715" y="18"/>
                    <a:pt x="689" y="1"/>
                    <a:pt x="6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8"/>
            <p:cNvSpPr/>
            <p:nvPr/>
          </p:nvSpPr>
          <p:spPr>
            <a:xfrm>
              <a:off x="7138901" y="2810901"/>
              <a:ext cx="354367" cy="87081"/>
            </a:xfrm>
            <a:custGeom>
              <a:avLst/>
              <a:gdLst/>
              <a:ahLst/>
              <a:cxnLst/>
              <a:rect l="l" t="t" r="r" b="b"/>
              <a:pathLst>
                <a:path w="7211" h="1772" extrusionOk="0">
                  <a:moveTo>
                    <a:pt x="7020" y="1"/>
                  </a:moveTo>
                  <a:cubicBezTo>
                    <a:pt x="6983" y="1"/>
                    <a:pt x="6944" y="17"/>
                    <a:pt x="6914" y="54"/>
                  </a:cubicBezTo>
                  <a:cubicBezTo>
                    <a:pt x="6727" y="313"/>
                    <a:pt x="6513" y="429"/>
                    <a:pt x="6236" y="572"/>
                  </a:cubicBezTo>
                  <a:cubicBezTo>
                    <a:pt x="5969" y="714"/>
                    <a:pt x="5683" y="830"/>
                    <a:pt x="5407" y="937"/>
                  </a:cubicBezTo>
                  <a:cubicBezTo>
                    <a:pt x="4761" y="1166"/>
                    <a:pt x="4070" y="1288"/>
                    <a:pt x="3382" y="1288"/>
                  </a:cubicBezTo>
                  <a:cubicBezTo>
                    <a:pt x="2568" y="1288"/>
                    <a:pt x="1756" y="1117"/>
                    <a:pt x="1026" y="750"/>
                  </a:cubicBezTo>
                  <a:cubicBezTo>
                    <a:pt x="759" y="616"/>
                    <a:pt x="509" y="447"/>
                    <a:pt x="259" y="268"/>
                  </a:cubicBezTo>
                  <a:cubicBezTo>
                    <a:pt x="236" y="249"/>
                    <a:pt x="206" y="240"/>
                    <a:pt x="176" y="240"/>
                  </a:cubicBezTo>
                  <a:cubicBezTo>
                    <a:pt x="135" y="240"/>
                    <a:pt x="93" y="256"/>
                    <a:pt x="63" y="286"/>
                  </a:cubicBezTo>
                  <a:cubicBezTo>
                    <a:pt x="0" y="349"/>
                    <a:pt x="0" y="438"/>
                    <a:pt x="63" y="500"/>
                  </a:cubicBezTo>
                  <a:cubicBezTo>
                    <a:pt x="295" y="732"/>
                    <a:pt x="554" y="919"/>
                    <a:pt x="839" y="1098"/>
                  </a:cubicBezTo>
                  <a:cubicBezTo>
                    <a:pt x="1609" y="1556"/>
                    <a:pt x="2498" y="1772"/>
                    <a:pt x="3391" y="1772"/>
                  </a:cubicBezTo>
                  <a:cubicBezTo>
                    <a:pt x="4133" y="1772"/>
                    <a:pt x="4878" y="1622"/>
                    <a:pt x="5558" y="1339"/>
                  </a:cubicBezTo>
                  <a:cubicBezTo>
                    <a:pt x="6138" y="1071"/>
                    <a:pt x="6825" y="795"/>
                    <a:pt x="7146" y="215"/>
                  </a:cubicBezTo>
                  <a:cubicBezTo>
                    <a:pt x="7210" y="106"/>
                    <a:pt x="7117" y="1"/>
                    <a:pt x="7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7038945" y="2872624"/>
              <a:ext cx="551428" cy="94550"/>
            </a:xfrm>
            <a:custGeom>
              <a:avLst/>
              <a:gdLst/>
              <a:ahLst/>
              <a:cxnLst/>
              <a:rect l="l" t="t" r="r" b="b"/>
              <a:pathLst>
                <a:path w="11221" h="1924" extrusionOk="0">
                  <a:moveTo>
                    <a:pt x="10968" y="0"/>
                  </a:moveTo>
                  <a:cubicBezTo>
                    <a:pt x="10938" y="0"/>
                    <a:pt x="10906" y="9"/>
                    <a:pt x="10875" y="29"/>
                  </a:cubicBezTo>
                  <a:cubicBezTo>
                    <a:pt x="10501" y="270"/>
                    <a:pt x="10090" y="440"/>
                    <a:pt x="9653" y="573"/>
                  </a:cubicBezTo>
                  <a:cubicBezTo>
                    <a:pt x="8127" y="1040"/>
                    <a:pt x="6518" y="1319"/>
                    <a:pt x="4914" y="1319"/>
                  </a:cubicBezTo>
                  <a:cubicBezTo>
                    <a:pt x="3789" y="1319"/>
                    <a:pt x="2668" y="1182"/>
                    <a:pt x="1579" y="877"/>
                  </a:cubicBezTo>
                  <a:cubicBezTo>
                    <a:pt x="1142" y="761"/>
                    <a:pt x="714" y="609"/>
                    <a:pt x="286" y="440"/>
                  </a:cubicBezTo>
                  <a:cubicBezTo>
                    <a:pt x="262" y="430"/>
                    <a:pt x="238" y="426"/>
                    <a:pt x="215" y="426"/>
                  </a:cubicBezTo>
                  <a:cubicBezTo>
                    <a:pt x="148" y="426"/>
                    <a:pt x="85" y="461"/>
                    <a:pt x="45" y="520"/>
                  </a:cubicBezTo>
                  <a:cubicBezTo>
                    <a:pt x="0" y="618"/>
                    <a:pt x="36" y="734"/>
                    <a:pt x="125" y="779"/>
                  </a:cubicBezTo>
                  <a:cubicBezTo>
                    <a:pt x="545" y="1011"/>
                    <a:pt x="982" y="1189"/>
                    <a:pt x="1428" y="1350"/>
                  </a:cubicBezTo>
                  <a:cubicBezTo>
                    <a:pt x="2574" y="1744"/>
                    <a:pt x="3781" y="1924"/>
                    <a:pt x="4990" y="1924"/>
                  </a:cubicBezTo>
                  <a:cubicBezTo>
                    <a:pt x="6161" y="1924"/>
                    <a:pt x="7334" y="1755"/>
                    <a:pt x="8458" y="1448"/>
                  </a:cubicBezTo>
                  <a:cubicBezTo>
                    <a:pt x="9376" y="1189"/>
                    <a:pt x="10313" y="921"/>
                    <a:pt x="11080" y="315"/>
                  </a:cubicBezTo>
                  <a:cubicBezTo>
                    <a:pt x="11220" y="197"/>
                    <a:pt x="11111" y="0"/>
                    <a:pt x="10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8"/>
            <p:cNvSpPr/>
            <p:nvPr/>
          </p:nvSpPr>
          <p:spPr>
            <a:xfrm>
              <a:off x="6957860" y="2920833"/>
              <a:ext cx="701362" cy="115681"/>
            </a:xfrm>
            <a:custGeom>
              <a:avLst/>
              <a:gdLst/>
              <a:ahLst/>
              <a:cxnLst/>
              <a:rect l="l" t="t" r="r" b="b"/>
              <a:pathLst>
                <a:path w="14272" h="2354" extrusionOk="0">
                  <a:moveTo>
                    <a:pt x="14022" y="1"/>
                  </a:moveTo>
                  <a:cubicBezTo>
                    <a:pt x="14003" y="1"/>
                    <a:pt x="13983" y="4"/>
                    <a:pt x="13962" y="12"/>
                  </a:cubicBezTo>
                  <a:cubicBezTo>
                    <a:pt x="12846" y="404"/>
                    <a:pt x="11740" y="824"/>
                    <a:pt x="10598" y="1145"/>
                  </a:cubicBezTo>
                  <a:cubicBezTo>
                    <a:pt x="9238" y="1545"/>
                    <a:pt x="7835" y="1738"/>
                    <a:pt x="6430" y="1738"/>
                  </a:cubicBezTo>
                  <a:cubicBezTo>
                    <a:pt x="4924" y="1738"/>
                    <a:pt x="3417" y="1516"/>
                    <a:pt x="1963" y="1091"/>
                  </a:cubicBezTo>
                  <a:cubicBezTo>
                    <a:pt x="1401" y="940"/>
                    <a:pt x="839" y="743"/>
                    <a:pt x="286" y="547"/>
                  </a:cubicBezTo>
                  <a:cubicBezTo>
                    <a:pt x="265" y="539"/>
                    <a:pt x="243" y="535"/>
                    <a:pt x="221" y="535"/>
                  </a:cubicBezTo>
                  <a:cubicBezTo>
                    <a:pt x="150" y="535"/>
                    <a:pt x="79" y="577"/>
                    <a:pt x="45" y="645"/>
                  </a:cubicBezTo>
                  <a:cubicBezTo>
                    <a:pt x="0" y="734"/>
                    <a:pt x="45" y="850"/>
                    <a:pt x="143" y="895"/>
                  </a:cubicBezTo>
                  <a:cubicBezTo>
                    <a:pt x="687" y="1154"/>
                    <a:pt x="1249" y="1368"/>
                    <a:pt x="1820" y="1564"/>
                  </a:cubicBezTo>
                  <a:cubicBezTo>
                    <a:pt x="3449" y="2107"/>
                    <a:pt x="4961" y="2354"/>
                    <a:pt x="6426" y="2354"/>
                  </a:cubicBezTo>
                  <a:cubicBezTo>
                    <a:pt x="9003" y="2354"/>
                    <a:pt x="11433" y="1590"/>
                    <a:pt x="14095" y="333"/>
                  </a:cubicBezTo>
                  <a:cubicBezTo>
                    <a:pt x="14271" y="253"/>
                    <a:pt x="14189" y="1"/>
                    <a:pt x="140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8"/>
            <p:cNvSpPr/>
            <p:nvPr/>
          </p:nvSpPr>
          <p:spPr>
            <a:xfrm>
              <a:off x="6905228" y="2981573"/>
              <a:ext cx="809918" cy="131309"/>
            </a:xfrm>
            <a:custGeom>
              <a:avLst/>
              <a:gdLst/>
              <a:ahLst/>
              <a:cxnLst/>
              <a:rect l="l" t="t" r="r" b="b"/>
              <a:pathLst>
                <a:path w="16481" h="2672" extrusionOk="0">
                  <a:moveTo>
                    <a:pt x="16226" y="0"/>
                  </a:moveTo>
                  <a:cubicBezTo>
                    <a:pt x="16194" y="0"/>
                    <a:pt x="16161" y="10"/>
                    <a:pt x="16130" y="34"/>
                  </a:cubicBezTo>
                  <a:cubicBezTo>
                    <a:pt x="15586" y="399"/>
                    <a:pt x="14943" y="596"/>
                    <a:pt x="14283" y="765"/>
                  </a:cubicBezTo>
                  <a:cubicBezTo>
                    <a:pt x="13623" y="944"/>
                    <a:pt x="12954" y="1122"/>
                    <a:pt x="12285" y="1274"/>
                  </a:cubicBezTo>
                  <a:cubicBezTo>
                    <a:pt x="10288" y="1734"/>
                    <a:pt x="8222" y="2072"/>
                    <a:pt x="6169" y="2072"/>
                  </a:cubicBezTo>
                  <a:cubicBezTo>
                    <a:pt x="4838" y="2072"/>
                    <a:pt x="3511" y="1930"/>
                    <a:pt x="2213" y="1586"/>
                  </a:cubicBezTo>
                  <a:cubicBezTo>
                    <a:pt x="1553" y="1416"/>
                    <a:pt x="919" y="1193"/>
                    <a:pt x="295" y="917"/>
                  </a:cubicBezTo>
                  <a:cubicBezTo>
                    <a:pt x="272" y="908"/>
                    <a:pt x="248" y="903"/>
                    <a:pt x="224" y="903"/>
                  </a:cubicBezTo>
                  <a:cubicBezTo>
                    <a:pt x="155" y="903"/>
                    <a:pt x="87" y="940"/>
                    <a:pt x="54" y="1006"/>
                  </a:cubicBezTo>
                  <a:cubicBezTo>
                    <a:pt x="1" y="1095"/>
                    <a:pt x="36" y="1211"/>
                    <a:pt x="134" y="1265"/>
                  </a:cubicBezTo>
                  <a:cubicBezTo>
                    <a:pt x="750" y="1595"/>
                    <a:pt x="1401" y="1853"/>
                    <a:pt x="2070" y="2068"/>
                  </a:cubicBezTo>
                  <a:cubicBezTo>
                    <a:pt x="3469" y="2493"/>
                    <a:pt x="4913" y="2672"/>
                    <a:pt x="6362" y="2672"/>
                  </a:cubicBezTo>
                  <a:cubicBezTo>
                    <a:pt x="8406" y="2672"/>
                    <a:pt x="10461" y="2317"/>
                    <a:pt x="12419" y="1800"/>
                  </a:cubicBezTo>
                  <a:cubicBezTo>
                    <a:pt x="13088" y="1622"/>
                    <a:pt x="13757" y="1425"/>
                    <a:pt x="14417" y="1220"/>
                  </a:cubicBezTo>
                  <a:cubicBezTo>
                    <a:pt x="15068" y="1006"/>
                    <a:pt x="15764" y="774"/>
                    <a:pt x="16335" y="310"/>
                  </a:cubicBezTo>
                  <a:cubicBezTo>
                    <a:pt x="16480" y="194"/>
                    <a:pt x="16365" y="0"/>
                    <a:pt x="16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a:off x="7069217" y="3033615"/>
              <a:ext cx="687061" cy="160893"/>
            </a:xfrm>
            <a:custGeom>
              <a:avLst/>
              <a:gdLst/>
              <a:ahLst/>
              <a:cxnLst/>
              <a:rect l="l" t="t" r="r" b="b"/>
              <a:pathLst>
                <a:path w="13981" h="3274" extrusionOk="0">
                  <a:moveTo>
                    <a:pt x="13726" y="1"/>
                  </a:moveTo>
                  <a:cubicBezTo>
                    <a:pt x="13702" y="1"/>
                    <a:pt x="13676" y="6"/>
                    <a:pt x="13649" y="18"/>
                  </a:cubicBezTo>
                  <a:cubicBezTo>
                    <a:pt x="12614" y="527"/>
                    <a:pt x="11544" y="982"/>
                    <a:pt x="10455" y="1356"/>
                  </a:cubicBezTo>
                  <a:cubicBezTo>
                    <a:pt x="7717" y="2311"/>
                    <a:pt x="4817" y="2623"/>
                    <a:pt x="1945" y="2775"/>
                  </a:cubicBezTo>
                  <a:cubicBezTo>
                    <a:pt x="1787" y="2782"/>
                    <a:pt x="1629" y="2786"/>
                    <a:pt x="1471" y="2786"/>
                  </a:cubicBezTo>
                  <a:cubicBezTo>
                    <a:pt x="1058" y="2786"/>
                    <a:pt x="647" y="2759"/>
                    <a:pt x="241" y="2695"/>
                  </a:cubicBezTo>
                  <a:cubicBezTo>
                    <a:pt x="235" y="2694"/>
                    <a:pt x="228" y="2694"/>
                    <a:pt x="222" y="2694"/>
                  </a:cubicBezTo>
                  <a:cubicBezTo>
                    <a:pt x="132" y="2694"/>
                    <a:pt x="52" y="2754"/>
                    <a:pt x="27" y="2837"/>
                  </a:cubicBezTo>
                  <a:cubicBezTo>
                    <a:pt x="0" y="2944"/>
                    <a:pt x="62" y="3043"/>
                    <a:pt x="170" y="3069"/>
                  </a:cubicBezTo>
                  <a:cubicBezTo>
                    <a:pt x="815" y="3228"/>
                    <a:pt x="1474" y="3274"/>
                    <a:pt x="2134" y="3274"/>
                  </a:cubicBezTo>
                  <a:cubicBezTo>
                    <a:pt x="2661" y="3274"/>
                    <a:pt x="3189" y="3245"/>
                    <a:pt x="3711" y="3221"/>
                  </a:cubicBezTo>
                  <a:cubicBezTo>
                    <a:pt x="7244" y="3087"/>
                    <a:pt x="10786" y="2168"/>
                    <a:pt x="13819" y="322"/>
                  </a:cubicBezTo>
                  <a:cubicBezTo>
                    <a:pt x="13981" y="221"/>
                    <a:pt x="13883" y="1"/>
                    <a:pt x="137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6891272" y="3125954"/>
              <a:ext cx="182810" cy="42017"/>
            </a:xfrm>
            <a:custGeom>
              <a:avLst/>
              <a:gdLst/>
              <a:ahLst/>
              <a:cxnLst/>
              <a:rect l="l" t="t" r="r" b="b"/>
              <a:pathLst>
                <a:path w="3720" h="855" extrusionOk="0">
                  <a:moveTo>
                    <a:pt x="260" y="1"/>
                  </a:moveTo>
                  <a:cubicBezTo>
                    <a:pt x="78" y="1"/>
                    <a:pt x="1" y="269"/>
                    <a:pt x="177" y="370"/>
                  </a:cubicBezTo>
                  <a:cubicBezTo>
                    <a:pt x="768" y="688"/>
                    <a:pt x="1454" y="854"/>
                    <a:pt x="2136" y="854"/>
                  </a:cubicBezTo>
                  <a:cubicBezTo>
                    <a:pt x="2618" y="854"/>
                    <a:pt x="3097" y="771"/>
                    <a:pt x="3541" y="602"/>
                  </a:cubicBezTo>
                  <a:cubicBezTo>
                    <a:pt x="3719" y="539"/>
                    <a:pt x="3666" y="263"/>
                    <a:pt x="3478" y="263"/>
                  </a:cubicBezTo>
                  <a:cubicBezTo>
                    <a:pt x="3202" y="263"/>
                    <a:pt x="2934" y="271"/>
                    <a:pt x="2666" y="271"/>
                  </a:cubicBezTo>
                  <a:cubicBezTo>
                    <a:pt x="2642" y="272"/>
                    <a:pt x="2618" y="272"/>
                    <a:pt x="2595" y="272"/>
                  </a:cubicBezTo>
                  <a:cubicBezTo>
                    <a:pt x="1817" y="272"/>
                    <a:pt x="1064" y="134"/>
                    <a:pt x="293" y="4"/>
                  </a:cubicBezTo>
                  <a:cubicBezTo>
                    <a:pt x="282" y="2"/>
                    <a:pt x="271"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7078406" y="3211855"/>
              <a:ext cx="518011" cy="63492"/>
            </a:xfrm>
            <a:custGeom>
              <a:avLst/>
              <a:gdLst/>
              <a:ahLst/>
              <a:cxnLst/>
              <a:rect l="l" t="t" r="r" b="b"/>
              <a:pathLst>
                <a:path w="10541" h="1292" extrusionOk="0">
                  <a:moveTo>
                    <a:pt x="10291" y="0"/>
                  </a:moveTo>
                  <a:cubicBezTo>
                    <a:pt x="10278" y="0"/>
                    <a:pt x="10265" y="1"/>
                    <a:pt x="10251" y="4"/>
                  </a:cubicBezTo>
                  <a:cubicBezTo>
                    <a:pt x="9439" y="192"/>
                    <a:pt x="8609" y="290"/>
                    <a:pt x="7771" y="352"/>
                  </a:cubicBezTo>
                  <a:cubicBezTo>
                    <a:pt x="6513" y="450"/>
                    <a:pt x="5237" y="459"/>
                    <a:pt x="3970" y="557"/>
                  </a:cubicBezTo>
                  <a:cubicBezTo>
                    <a:pt x="3148" y="611"/>
                    <a:pt x="2302" y="776"/>
                    <a:pt x="1477" y="776"/>
                  </a:cubicBezTo>
                  <a:cubicBezTo>
                    <a:pt x="1067" y="776"/>
                    <a:pt x="662" y="735"/>
                    <a:pt x="268" y="620"/>
                  </a:cubicBezTo>
                  <a:cubicBezTo>
                    <a:pt x="251" y="615"/>
                    <a:pt x="233" y="612"/>
                    <a:pt x="215" y="612"/>
                  </a:cubicBezTo>
                  <a:cubicBezTo>
                    <a:pt x="143" y="612"/>
                    <a:pt x="74" y="655"/>
                    <a:pt x="45" y="727"/>
                  </a:cubicBezTo>
                  <a:cubicBezTo>
                    <a:pt x="0" y="825"/>
                    <a:pt x="45" y="932"/>
                    <a:pt x="143" y="977"/>
                  </a:cubicBezTo>
                  <a:cubicBezTo>
                    <a:pt x="711" y="1220"/>
                    <a:pt x="1308" y="1292"/>
                    <a:pt x="1911" y="1292"/>
                  </a:cubicBezTo>
                  <a:cubicBezTo>
                    <a:pt x="2615" y="1292"/>
                    <a:pt x="3328" y="1194"/>
                    <a:pt x="4015" y="1155"/>
                  </a:cubicBezTo>
                  <a:cubicBezTo>
                    <a:pt x="6129" y="1021"/>
                    <a:pt x="8315" y="1039"/>
                    <a:pt x="10349" y="343"/>
                  </a:cubicBezTo>
                  <a:cubicBezTo>
                    <a:pt x="10540" y="277"/>
                    <a:pt x="10475" y="0"/>
                    <a:pt x="10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8"/>
            <p:cNvSpPr/>
            <p:nvPr/>
          </p:nvSpPr>
          <p:spPr>
            <a:xfrm>
              <a:off x="7091970" y="3299329"/>
              <a:ext cx="471768" cy="46292"/>
            </a:xfrm>
            <a:custGeom>
              <a:avLst/>
              <a:gdLst/>
              <a:ahLst/>
              <a:cxnLst/>
              <a:rect l="l" t="t" r="r" b="b"/>
              <a:pathLst>
                <a:path w="9600" h="942" extrusionOk="0">
                  <a:moveTo>
                    <a:pt x="216" y="1"/>
                  </a:moveTo>
                  <a:cubicBezTo>
                    <a:pt x="144" y="1"/>
                    <a:pt x="74" y="44"/>
                    <a:pt x="46" y="116"/>
                  </a:cubicBezTo>
                  <a:cubicBezTo>
                    <a:pt x="1" y="214"/>
                    <a:pt x="46" y="330"/>
                    <a:pt x="144" y="365"/>
                  </a:cubicBezTo>
                  <a:cubicBezTo>
                    <a:pt x="509" y="526"/>
                    <a:pt x="893" y="633"/>
                    <a:pt x="1277" y="722"/>
                  </a:cubicBezTo>
                  <a:cubicBezTo>
                    <a:pt x="2146" y="911"/>
                    <a:pt x="3035" y="942"/>
                    <a:pt x="3918" y="942"/>
                  </a:cubicBezTo>
                  <a:cubicBezTo>
                    <a:pt x="4204" y="942"/>
                    <a:pt x="4490" y="939"/>
                    <a:pt x="4774" y="936"/>
                  </a:cubicBezTo>
                  <a:cubicBezTo>
                    <a:pt x="6317" y="901"/>
                    <a:pt x="7860" y="776"/>
                    <a:pt x="9386" y="517"/>
                  </a:cubicBezTo>
                  <a:cubicBezTo>
                    <a:pt x="9600" y="481"/>
                    <a:pt x="9564" y="169"/>
                    <a:pt x="9350" y="169"/>
                  </a:cubicBezTo>
                  <a:cubicBezTo>
                    <a:pt x="7432" y="258"/>
                    <a:pt x="5532" y="339"/>
                    <a:pt x="3623" y="339"/>
                  </a:cubicBezTo>
                  <a:cubicBezTo>
                    <a:pt x="3529" y="339"/>
                    <a:pt x="3435" y="340"/>
                    <a:pt x="3341" y="340"/>
                  </a:cubicBezTo>
                  <a:cubicBezTo>
                    <a:pt x="2302" y="340"/>
                    <a:pt x="1267" y="287"/>
                    <a:pt x="269" y="9"/>
                  </a:cubicBezTo>
                  <a:cubicBezTo>
                    <a:pt x="251" y="3"/>
                    <a:pt x="233"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8"/>
            <p:cNvSpPr/>
            <p:nvPr/>
          </p:nvSpPr>
          <p:spPr>
            <a:xfrm>
              <a:off x="6901297" y="3194802"/>
              <a:ext cx="177945" cy="47472"/>
            </a:xfrm>
            <a:custGeom>
              <a:avLst/>
              <a:gdLst/>
              <a:ahLst/>
              <a:cxnLst/>
              <a:rect l="l" t="t" r="r" b="b"/>
              <a:pathLst>
                <a:path w="3621" h="966" extrusionOk="0">
                  <a:moveTo>
                    <a:pt x="3379" y="0"/>
                  </a:moveTo>
                  <a:cubicBezTo>
                    <a:pt x="3368" y="0"/>
                    <a:pt x="3357" y="1"/>
                    <a:pt x="3346" y="3"/>
                  </a:cubicBezTo>
                  <a:cubicBezTo>
                    <a:pt x="2507" y="137"/>
                    <a:pt x="1222" y="316"/>
                    <a:pt x="411" y="512"/>
                  </a:cubicBezTo>
                  <a:cubicBezTo>
                    <a:pt x="384" y="521"/>
                    <a:pt x="295" y="539"/>
                    <a:pt x="268" y="548"/>
                  </a:cubicBezTo>
                  <a:lnTo>
                    <a:pt x="259" y="557"/>
                  </a:lnTo>
                  <a:lnTo>
                    <a:pt x="268" y="557"/>
                  </a:lnTo>
                  <a:cubicBezTo>
                    <a:pt x="275" y="557"/>
                    <a:pt x="276" y="562"/>
                    <a:pt x="281" y="564"/>
                  </a:cubicBezTo>
                  <a:lnTo>
                    <a:pt x="281" y="564"/>
                  </a:lnTo>
                  <a:cubicBezTo>
                    <a:pt x="265" y="560"/>
                    <a:pt x="250" y="559"/>
                    <a:pt x="234" y="559"/>
                  </a:cubicBezTo>
                  <a:cubicBezTo>
                    <a:pt x="153" y="559"/>
                    <a:pt x="74" y="609"/>
                    <a:pt x="45" y="690"/>
                  </a:cubicBezTo>
                  <a:cubicBezTo>
                    <a:pt x="0" y="851"/>
                    <a:pt x="134" y="949"/>
                    <a:pt x="286" y="949"/>
                  </a:cubicBezTo>
                  <a:cubicBezTo>
                    <a:pt x="418" y="960"/>
                    <a:pt x="550" y="965"/>
                    <a:pt x="682" y="965"/>
                  </a:cubicBezTo>
                  <a:cubicBezTo>
                    <a:pt x="1084" y="965"/>
                    <a:pt x="1486" y="918"/>
                    <a:pt x="1883" y="851"/>
                  </a:cubicBezTo>
                  <a:cubicBezTo>
                    <a:pt x="2427" y="744"/>
                    <a:pt x="2971" y="610"/>
                    <a:pt x="3462" y="333"/>
                  </a:cubicBezTo>
                  <a:cubicBezTo>
                    <a:pt x="3621" y="241"/>
                    <a:pt x="3544" y="0"/>
                    <a:pt x="3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8"/>
            <p:cNvSpPr/>
            <p:nvPr/>
          </p:nvSpPr>
          <p:spPr>
            <a:xfrm>
              <a:off x="7608851" y="3062462"/>
              <a:ext cx="159664" cy="121284"/>
            </a:xfrm>
            <a:custGeom>
              <a:avLst/>
              <a:gdLst/>
              <a:ahLst/>
              <a:cxnLst/>
              <a:rect l="l" t="t" r="r" b="b"/>
              <a:pathLst>
                <a:path w="3249" h="2468" extrusionOk="0">
                  <a:moveTo>
                    <a:pt x="3060" y="0"/>
                  </a:moveTo>
                  <a:cubicBezTo>
                    <a:pt x="3024" y="0"/>
                    <a:pt x="2986" y="13"/>
                    <a:pt x="2954" y="38"/>
                  </a:cubicBezTo>
                  <a:cubicBezTo>
                    <a:pt x="2713" y="225"/>
                    <a:pt x="2481" y="422"/>
                    <a:pt x="2249" y="609"/>
                  </a:cubicBezTo>
                  <a:cubicBezTo>
                    <a:pt x="1794" y="1001"/>
                    <a:pt x="1303" y="1340"/>
                    <a:pt x="848" y="1715"/>
                  </a:cubicBezTo>
                  <a:cubicBezTo>
                    <a:pt x="634" y="1885"/>
                    <a:pt x="411" y="2001"/>
                    <a:pt x="135" y="2081"/>
                  </a:cubicBezTo>
                  <a:cubicBezTo>
                    <a:pt x="63" y="2108"/>
                    <a:pt x="10" y="2170"/>
                    <a:pt x="1" y="2259"/>
                  </a:cubicBezTo>
                  <a:cubicBezTo>
                    <a:pt x="5" y="2422"/>
                    <a:pt x="129" y="2468"/>
                    <a:pt x="277" y="2468"/>
                  </a:cubicBezTo>
                  <a:cubicBezTo>
                    <a:pt x="422" y="2468"/>
                    <a:pt x="591" y="2424"/>
                    <a:pt x="697" y="2402"/>
                  </a:cubicBezTo>
                  <a:cubicBezTo>
                    <a:pt x="1018" y="2313"/>
                    <a:pt x="1303" y="2117"/>
                    <a:pt x="1562" y="1920"/>
                  </a:cubicBezTo>
                  <a:cubicBezTo>
                    <a:pt x="2195" y="1474"/>
                    <a:pt x="2757" y="912"/>
                    <a:pt x="3203" y="279"/>
                  </a:cubicBezTo>
                  <a:cubicBezTo>
                    <a:pt x="3248" y="216"/>
                    <a:pt x="3248" y="136"/>
                    <a:pt x="3203" y="74"/>
                  </a:cubicBezTo>
                  <a:cubicBezTo>
                    <a:pt x="3166" y="26"/>
                    <a:pt x="3114" y="0"/>
                    <a:pt x="3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6885522" y="2665734"/>
              <a:ext cx="368274" cy="628336"/>
            </a:xfrm>
            <a:custGeom>
              <a:avLst/>
              <a:gdLst/>
              <a:ahLst/>
              <a:cxnLst/>
              <a:rect l="l" t="t" r="r" b="b"/>
              <a:pathLst>
                <a:path w="7494" h="12786" extrusionOk="0">
                  <a:moveTo>
                    <a:pt x="7414" y="0"/>
                  </a:moveTo>
                  <a:cubicBezTo>
                    <a:pt x="7378" y="0"/>
                    <a:pt x="7350" y="24"/>
                    <a:pt x="7342" y="55"/>
                  </a:cubicBezTo>
                  <a:cubicBezTo>
                    <a:pt x="6905" y="1866"/>
                    <a:pt x="5076" y="3311"/>
                    <a:pt x="3604" y="4328"/>
                  </a:cubicBezTo>
                  <a:cubicBezTo>
                    <a:pt x="3328" y="4516"/>
                    <a:pt x="3024" y="4641"/>
                    <a:pt x="2730" y="4792"/>
                  </a:cubicBezTo>
                  <a:cubicBezTo>
                    <a:pt x="2177" y="5122"/>
                    <a:pt x="1615" y="5551"/>
                    <a:pt x="1169" y="6032"/>
                  </a:cubicBezTo>
                  <a:cubicBezTo>
                    <a:pt x="830" y="6416"/>
                    <a:pt x="642" y="6889"/>
                    <a:pt x="393" y="7335"/>
                  </a:cubicBezTo>
                  <a:cubicBezTo>
                    <a:pt x="143" y="7781"/>
                    <a:pt x="152" y="8316"/>
                    <a:pt x="116" y="8807"/>
                  </a:cubicBezTo>
                  <a:cubicBezTo>
                    <a:pt x="116" y="9815"/>
                    <a:pt x="0" y="10778"/>
                    <a:pt x="241" y="11777"/>
                  </a:cubicBezTo>
                  <a:cubicBezTo>
                    <a:pt x="312" y="12099"/>
                    <a:pt x="384" y="12411"/>
                    <a:pt x="473" y="12732"/>
                  </a:cubicBezTo>
                  <a:cubicBezTo>
                    <a:pt x="482" y="12759"/>
                    <a:pt x="518" y="12786"/>
                    <a:pt x="553" y="12786"/>
                  </a:cubicBezTo>
                  <a:cubicBezTo>
                    <a:pt x="589" y="12786"/>
                    <a:pt x="625" y="12750"/>
                    <a:pt x="625" y="12705"/>
                  </a:cubicBezTo>
                  <a:cubicBezTo>
                    <a:pt x="607" y="12429"/>
                    <a:pt x="571" y="12009"/>
                    <a:pt x="535" y="11724"/>
                  </a:cubicBezTo>
                  <a:cubicBezTo>
                    <a:pt x="482" y="11082"/>
                    <a:pt x="410" y="10439"/>
                    <a:pt x="348" y="9797"/>
                  </a:cubicBezTo>
                  <a:cubicBezTo>
                    <a:pt x="339" y="9155"/>
                    <a:pt x="410" y="8503"/>
                    <a:pt x="553" y="7888"/>
                  </a:cubicBezTo>
                  <a:cubicBezTo>
                    <a:pt x="625" y="7585"/>
                    <a:pt x="651" y="7255"/>
                    <a:pt x="812" y="6978"/>
                  </a:cubicBezTo>
                  <a:cubicBezTo>
                    <a:pt x="964" y="6701"/>
                    <a:pt x="1178" y="6461"/>
                    <a:pt x="1392" y="6229"/>
                  </a:cubicBezTo>
                  <a:cubicBezTo>
                    <a:pt x="1811" y="5747"/>
                    <a:pt x="2418" y="5479"/>
                    <a:pt x="2935" y="5105"/>
                  </a:cubicBezTo>
                  <a:cubicBezTo>
                    <a:pt x="3194" y="4899"/>
                    <a:pt x="3435" y="4667"/>
                    <a:pt x="3711" y="4498"/>
                  </a:cubicBezTo>
                  <a:cubicBezTo>
                    <a:pt x="4835" y="3811"/>
                    <a:pt x="5870" y="2955"/>
                    <a:pt x="6655" y="1875"/>
                  </a:cubicBezTo>
                  <a:cubicBezTo>
                    <a:pt x="7039" y="1340"/>
                    <a:pt x="7378" y="742"/>
                    <a:pt x="7485" y="82"/>
                  </a:cubicBezTo>
                  <a:cubicBezTo>
                    <a:pt x="7494" y="46"/>
                    <a:pt x="7467" y="2"/>
                    <a:pt x="7431" y="2"/>
                  </a:cubicBezTo>
                  <a:cubicBezTo>
                    <a:pt x="7425" y="1"/>
                    <a:pt x="7420" y="0"/>
                    <a:pt x="7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7523343" y="3153375"/>
              <a:ext cx="86442" cy="227431"/>
            </a:xfrm>
            <a:custGeom>
              <a:avLst/>
              <a:gdLst/>
              <a:ahLst/>
              <a:cxnLst/>
              <a:rect l="l" t="t" r="r" b="b"/>
              <a:pathLst>
                <a:path w="1759" h="4628" extrusionOk="0">
                  <a:moveTo>
                    <a:pt x="1670" y="1"/>
                  </a:moveTo>
                  <a:cubicBezTo>
                    <a:pt x="1639" y="1"/>
                    <a:pt x="1611" y="17"/>
                    <a:pt x="1598" y="44"/>
                  </a:cubicBezTo>
                  <a:cubicBezTo>
                    <a:pt x="1473" y="320"/>
                    <a:pt x="1348" y="588"/>
                    <a:pt x="1322" y="891"/>
                  </a:cubicBezTo>
                  <a:cubicBezTo>
                    <a:pt x="1322" y="998"/>
                    <a:pt x="1313" y="1096"/>
                    <a:pt x="1277" y="1185"/>
                  </a:cubicBezTo>
                  <a:cubicBezTo>
                    <a:pt x="1179" y="1542"/>
                    <a:pt x="1018" y="1694"/>
                    <a:pt x="1036" y="2051"/>
                  </a:cubicBezTo>
                  <a:cubicBezTo>
                    <a:pt x="1009" y="2149"/>
                    <a:pt x="965" y="2238"/>
                    <a:pt x="911" y="2318"/>
                  </a:cubicBezTo>
                  <a:cubicBezTo>
                    <a:pt x="813" y="2497"/>
                    <a:pt x="768" y="2693"/>
                    <a:pt x="670" y="2863"/>
                  </a:cubicBezTo>
                  <a:cubicBezTo>
                    <a:pt x="617" y="2952"/>
                    <a:pt x="563" y="3032"/>
                    <a:pt x="554" y="3139"/>
                  </a:cubicBezTo>
                  <a:cubicBezTo>
                    <a:pt x="545" y="3237"/>
                    <a:pt x="554" y="3353"/>
                    <a:pt x="519" y="3442"/>
                  </a:cubicBezTo>
                  <a:cubicBezTo>
                    <a:pt x="358" y="3808"/>
                    <a:pt x="135" y="4138"/>
                    <a:pt x="19" y="4531"/>
                  </a:cubicBezTo>
                  <a:cubicBezTo>
                    <a:pt x="0" y="4582"/>
                    <a:pt x="49" y="4628"/>
                    <a:pt x="98" y="4628"/>
                  </a:cubicBezTo>
                  <a:cubicBezTo>
                    <a:pt x="118" y="4628"/>
                    <a:pt x="137" y="4620"/>
                    <a:pt x="153" y="4602"/>
                  </a:cubicBezTo>
                  <a:cubicBezTo>
                    <a:pt x="429" y="4290"/>
                    <a:pt x="545" y="3888"/>
                    <a:pt x="706" y="3523"/>
                  </a:cubicBezTo>
                  <a:cubicBezTo>
                    <a:pt x="742" y="3434"/>
                    <a:pt x="831" y="3362"/>
                    <a:pt x="893" y="3273"/>
                  </a:cubicBezTo>
                  <a:cubicBezTo>
                    <a:pt x="956" y="3193"/>
                    <a:pt x="983" y="3095"/>
                    <a:pt x="1000" y="2987"/>
                  </a:cubicBezTo>
                  <a:cubicBezTo>
                    <a:pt x="1045" y="2791"/>
                    <a:pt x="1134" y="2613"/>
                    <a:pt x="1161" y="2408"/>
                  </a:cubicBezTo>
                  <a:cubicBezTo>
                    <a:pt x="1179" y="2309"/>
                    <a:pt x="1197" y="2211"/>
                    <a:pt x="1241" y="2113"/>
                  </a:cubicBezTo>
                  <a:cubicBezTo>
                    <a:pt x="1455" y="1863"/>
                    <a:pt x="1429" y="1560"/>
                    <a:pt x="1518" y="1257"/>
                  </a:cubicBezTo>
                  <a:cubicBezTo>
                    <a:pt x="1562" y="1052"/>
                    <a:pt x="1705" y="891"/>
                    <a:pt x="1714" y="677"/>
                  </a:cubicBezTo>
                  <a:cubicBezTo>
                    <a:pt x="1750" y="481"/>
                    <a:pt x="1759" y="275"/>
                    <a:pt x="1741" y="70"/>
                  </a:cubicBezTo>
                  <a:cubicBezTo>
                    <a:pt x="1741" y="44"/>
                    <a:pt x="1723" y="17"/>
                    <a:pt x="1705" y="8"/>
                  </a:cubicBezTo>
                  <a:cubicBezTo>
                    <a:pt x="1693" y="3"/>
                    <a:pt x="1681" y="1"/>
                    <a:pt x="1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8"/>
            <p:cNvSpPr/>
            <p:nvPr/>
          </p:nvSpPr>
          <p:spPr>
            <a:xfrm>
              <a:off x="7061305" y="3085215"/>
              <a:ext cx="61920" cy="294118"/>
            </a:xfrm>
            <a:custGeom>
              <a:avLst/>
              <a:gdLst/>
              <a:ahLst/>
              <a:cxnLst/>
              <a:rect l="l" t="t" r="r" b="b"/>
              <a:pathLst>
                <a:path w="1260" h="5985" extrusionOk="0">
                  <a:moveTo>
                    <a:pt x="163" y="1"/>
                  </a:moveTo>
                  <a:cubicBezTo>
                    <a:pt x="130" y="1"/>
                    <a:pt x="98" y="19"/>
                    <a:pt x="90" y="57"/>
                  </a:cubicBezTo>
                  <a:cubicBezTo>
                    <a:pt x="9" y="458"/>
                    <a:pt x="0" y="869"/>
                    <a:pt x="54" y="1261"/>
                  </a:cubicBezTo>
                  <a:cubicBezTo>
                    <a:pt x="72" y="1466"/>
                    <a:pt x="90" y="1662"/>
                    <a:pt x="36" y="1877"/>
                  </a:cubicBezTo>
                  <a:cubicBezTo>
                    <a:pt x="9" y="1975"/>
                    <a:pt x="9" y="2082"/>
                    <a:pt x="27" y="2180"/>
                  </a:cubicBezTo>
                  <a:cubicBezTo>
                    <a:pt x="116" y="2474"/>
                    <a:pt x="134" y="2778"/>
                    <a:pt x="223" y="3072"/>
                  </a:cubicBezTo>
                  <a:cubicBezTo>
                    <a:pt x="295" y="3259"/>
                    <a:pt x="348" y="3456"/>
                    <a:pt x="313" y="3670"/>
                  </a:cubicBezTo>
                  <a:cubicBezTo>
                    <a:pt x="357" y="3955"/>
                    <a:pt x="509" y="4258"/>
                    <a:pt x="589" y="4535"/>
                  </a:cubicBezTo>
                  <a:cubicBezTo>
                    <a:pt x="678" y="4740"/>
                    <a:pt x="643" y="4910"/>
                    <a:pt x="696" y="5124"/>
                  </a:cubicBezTo>
                  <a:cubicBezTo>
                    <a:pt x="803" y="5418"/>
                    <a:pt x="901" y="5722"/>
                    <a:pt x="1116" y="5962"/>
                  </a:cubicBezTo>
                  <a:cubicBezTo>
                    <a:pt x="1131" y="5978"/>
                    <a:pt x="1149" y="5984"/>
                    <a:pt x="1168" y="5984"/>
                  </a:cubicBezTo>
                  <a:cubicBezTo>
                    <a:pt x="1215" y="5984"/>
                    <a:pt x="1260" y="5942"/>
                    <a:pt x="1240" y="5891"/>
                  </a:cubicBezTo>
                  <a:cubicBezTo>
                    <a:pt x="1187" y="5713"/>
                    <a:pt x="1151" y="5507"/>
                    <a:pt x="1107" y="5311"/>
                  </a:cubicBezTo>
                  <a:lnTo>
                    <a:pt x="1044" y="5026"/>
                  </a:lnTo>
                  <a:cubicBezTo>
                    <a:pt x="955" y="4740"/>
                    <a:pt x="794" y="4473"/>
                    <a:pt x="759" y="4169"/>
                  </a:cubicBezTo>
                  <a:cubicBezTo>
                    <a:pt x="714" y="4009"/>
                    <a:pt x="696" y="3750"/>
                    <a:pt x="634" y="3589"/>
                  </a:cubicBezTo>
                  <a:cubicBezTo>
                    <a:pt x="589" y="3500"/>
                    <a:pt x="527" y="3411"/>
                    <a:pt x="509" y="3313"/>
                  </a:cubicBezTo>
                  <a:cubicBezTo>
                    <a:pt x="473" y="3027"/>
                    <a:pt x="464" y="2724"/>
                    <a:pt x="420" y="2430"/>
                  </a:cubicBezTo>
                  <a:cubicBezTo>
                    <a:pt x="411" y="2233"/>
                    <a:pt x="446" y="2037"/>
                    <a:pt x="357" y="1841"/>
                  </a:cubicBezTo>
                  <a:cubicBezTo>
                    <a:pt x="259" y="1654"/>
                    <a:pt x="259" y="1457"/>
                    <a:pt x="259" y="1261"/>
                  </a:cubicBezTo>
                  <a:cubicBezTo>
                    <a:pt x="277" y="860"/>
                    <a:pt x="277" y="467"/>
                    <a:pt x="241" y="66"/>
                  </a:cubicBezTo>
                  <a:cubicBezTo>
                    <a:pt x="237" y="23"/>
                    <a:pt x="200" y="1"/>
                    <a:pt x="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8"/>
            <p:cNvSpPr/>
            <p:nvPr/>
          </p:nvSpPr>
          <p:spPr>
            <a:xfrm>
              <a:off x="7122684" y="2358053"/>
              <a:ext cx="91208" cy="31599"/>
            </a:xfrm>
            <a:custGeom>
              <a:avLst/>
              <a:gdLst/>
              <a:ahLst/>
              <a:cxnLst/>
              <a:rect l="l" t="t" r="r" b="b"/>
              <a:pathLst>
                <a:path w="1856" h="643" extrusionOk="0">
                  <a:moveTo>
                    <a:pt x="277" y="0"/>
                  </a:moveTo>
                  <a:lnTo>
                    <a:pt x="0" y="259"/>
                  </a:lnTo>
                  <a:cubicBezTo>
                    <a:pt x="36" y="258"/>
                    <a:pt x="72" y="257"/>
                    <a:pt x="108" y="257"/>
                  </a:cubicBezTo>
                  <a:cubicBezTo>
                    <a:pt x="681" y="257"/>
                    <a:pt x="1270" y="391"/>
                    <a:pt x="1749" y="643"/>
                  </a:cubicBezTo>
                  <a:cubicBezTo>
                    <a:pt x="1856" y="446"/>
                    <a:pt x="1740" y="197"/>
                    <a:pt x="1508" y="63"/>
                  </a:cubicBezTo>
                  <a:cubicBezTo>
                    <a:pt x="1490" y="98"/>
                    <a:pt x="1481" y="143"/>
                    <a:pt x="1472" y="179"/>
                  </a:cubicBezTo>
                  <a:lnTo>
                    <a:pt x="1285" y="72"/>
                  </a:lnTo>
                  <a:lnTo>
                    <a:pt x="1285" y="72"/>
                  </a:lnTo>
                  <a:cubicBezTo>
                    <a:pt x="1300" y="101"/>
                    <a:pt x="1259" y="118"/>
                    <a:pt x="1215" y="118"/>
                  </a:cubicBezTo>
                  <a:cubicBezTo>
                    <a:pt x="1206" y="118"/>
                    <a:pt x="1196" y="118"/>
                    <a:pt x="1187" y="116"/>
                  </a:cubicBezTo>
                  <a:cubicBezTo>
                    <a:pt x="1142" y="107"/>
                    <a:pt x="1116" y="72"/>
                    <a:pt x="1089" y="45"/>
                  </a:cubicBezTo>
                  <a:cubicBezTo>
                    <a:pt x="1062" y="63"/>
                    <a:pt x="1035" y="81"/>
                    <a:pt x="1017" y="107"/>
                  </a:cubicBezTo>
                  <a:cubicBezTo>
                    <a:pt x="901" y="27"/>
                    <a:pt x="741" y="9"/>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8"/>
            <p:cNvSpPr/>
            <p:nvPr/>
          </p:nvSpPr>
          <p:spPr>
            <a:xfrm>
              <a:off x="7114772" y="2354515"/>
              <a:ext cx="102659" cy="39068"/>
            </a:xfrm>
            <a:custGeom>
              <a:avLst/>
              <a:gdLst/>
              <a:ahLst/>
              <a:cxnLst/>
              <a:rect l="l" t="t" r="r" b="b"/>
              <a:pathLst>
                <a:path w="2089" h="795" extrusionOk="0">
                  <a:moveTo>
                    <a:pt x="750" y="135"/>
                  </a:moveTo>
                  <a:cubicBezTo>
                    <a:pt x="893" y="144"/>
                    <a:pt x="1045" y="161"/>
                    <a:pt x="1143" y="224"/>
                  </a:cubicBezTo>
                  <a:lnTo>
                    <a:pt x="1178" y="251"/>
                  </a:lnTo>
                  <a:lnTo>
                    <a:pt x="1241" y="197"/>
                  </a:lnTo>
                  <a:cubicBezTo>
                    <a:pt x="1268" y="215"/>
                    <a:pt x="1294" y="242"/>
                    <a:pt x="1339" y="251"/>
                  </a:cubicBezTo>
                  <a:cubicBezTo>
                    <a:pt x="1350" y="253"/>
                    <a:pt x="1362" y="254"/>
                    <a:pt x="1374" y="254"/>
                  </a:cubicBezTo>
                  <a:cubicBezTo>
                    <a:pt x="1409" y="254"/>
                    <a:pt x="1446" y="244"/>
                    <a:pt x="1473" y="224"/>
                  </a:cubicBezTo>
                  <a:lnTo>
                    <a:pt x="1669" y="349"/>
                  </a:lnTo>
                  <a:lnTo>
                    <a:pt x="1705" y="233"/>
                  </a:lnTo>
                  <a:cubicBezTo>
                    <a:pt x="1847" y="340"/>
                    <a:pt x="1919" y="500"/>
                    <a:pt x="1883" y="625"/>
                  </a:cubicBezTo>
                  <a:cubicBezTo>
                    <a:pt x="1419" y="402"/>
                    <a:pt x="875" y="277"/>
                    <a:pt x="313" y="269"/>
                  </a:cubicBezTo>
                  <a:lnTo>
                    <a:pt x="465" y="135"/>
                  </a:lnTo>
                  <a:close/>
                  <a:moveTo>
                    <a:pt x="1339" y="1"/>
                  </a:moveTo>
                  <a:lnTo>
                    <a:pt x="1384" y="135"/>
                  </a:lnTo>
                  <a:cubicBezTo>
                    <a:pt x="1375" y="135"/>
                    <a:pt x="1375" y="135"/>
                    <a:pt x="1366" y="126"/>
                  </a:cubicBezTo>
                  <a:cubicBezTo>
                    <a:pt x="1339" y="126"/>
                    <a:pt x="1312" y="99"/>
                    <a:pt x="1294" y="72"/>
                  </a:cubicBezTo>
                  <a:lnTo>
                    <a:pt x="1250" y="28"/>
                  </a:lnTo>
                  <a:lnTo>
                    <a:pt x="1169" y="99"/>
                  </a:lnTo>
                  <a:cubicBezTo>
                    <a:pt x="1045" y="37"/>
                    <a:pt x="893" y="19"/>
                    <a:pt x="759" y="19"/>
                  </a:cubicBezTo>
                  <a:cubicBezTo>
                    <a:pt x="652" y="10"/>
                    <a:pt x="545" y="10"/>
                    <a:pt x="438" y="10"/>
                  </a:cubicBezTo>
                  <a:lnTo>
                    <a:pt x="411" y="10"/>
                  </a:lnTo>
                  <a:lnTo>
                    <a:pt x="1" y="402"/>
                  </a:lnTo>
                  <a:lnTo>
                    <a:pt x="161" y="393"/>
                  </a:lnTo>
                  <a:cubicBezTo>
                    <a:pt x="198" y="392"/>
                    <a:pt x="234" y="392"/>
                    <a:pt x="271" y="392"/>
                  </a:cubicBezTo>
                  <a:cubicBezTo>
                    <a:pt x="849" y="392"/>
                    <a:pt x="1421" y="525"/>
                    <a:pt x="1883" y="768"/>
                  </a:cubicBezTo>
                  <a:lnTo>
                    <a:pt x="1937" y="795"/>
                  </a:lnTo>
                  <a:lnTo>
                    <a:pt x="1963" y="741"/>
                  </a:lnTo>
                  <a:cubicBezTo>
                    <a:pt x="2088" y="527"/>
                    <a:pt x="1972" y="242"/>
                    <a:pt x="1696" y="81"/>
                  </a:cubicBezTo>
                  <a:lnTo>
                    <a:pt x="1633" y="37"/>
                  </a:lnTo>
                  <a:lnTo>
                    <a:pt x="1598" y="161"/>
                  </a:lnTo>
                  <a:lnTo>
                    <a:pt x="13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8"/>
            <p:cNvSpPr/>
            <p:nvPr/>
          </p:nvSpPr>
          <p:spPr>
            <a:xfrm>
              <a:off x="7375178" y="2361100"/>
              <a:ext cx="52681" cy="28552"/>
            </a:xfrm>
            <a:custGeom>
              <a:avLst/>
              <a:gdLst/>
              <a:ahLst/>
              <a:cxnLst/>
              <a:rect l="l" t="t" r="r" b="b"/>
              <a:pathLst>
                <a:path w="1072" h="581" extrusionOk="0">
                  <a:moveTo>
                    <a:pt x="358" y="1"/>
                  </a:moveTo>
                  <a:cubicBezTo>
                    <a:pt x="126" y="135"/>
                    <a:pt x="1" y="384"/>
                    <a:pt x="108" y="581"/>
                  </a:cubicBezTo>
                  <a:cubicBezTo>
                    <a:pt x="402" y="429"/>
                    <a:pt x="732" y="322"/>
                    <a:pt x="1071" y="259"/>
                  </a:cubicBezTo>
                  <a:lnTo>
                    <a:pt x="750" y="19"/>
                  </a:lnTo>
                  <a:cubicBezTo>
                    <a:pt x="724" y="45"/>
                    <a:pt x="724" y="45"/>
                    <a:pt x="670" y="54"/>
                  </a:cubicBezTo>
                  <a:cubicBezTo>
                    <a:pt x="662" y="56"/>
                    <a:pt x="654" y="56"/>
                    <a:pt x="646" y="56"/>
                  </a:cubicBezTo>
                  <a:cubicBezTo>
                    <a:pt x="606" y="56"/>
                    <a:pt x="564" y="39"/>
                    <a:pt x="572" y="10"/>
                  </a:cubicBezTo>
                  <a:lnTo>
                    <a:pt x="572" y="10"/>
                  </a:lnTo>
                  <a:cubicBezTo>
                    <a:pt x="518" y="45"/>
                    <a:pt x="456" y="81"/>
                    <a:pt x="393" y="117"/>
                  </a:cubicBez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a:off x="7372132" y="2354515"/>
              <a:ext cx="63197" cy="39068"/>
            </a:xfrm>
            <a:custGeom>
              <a:avLst/>
              <a:gdLst/>
              <a:ahLst/>
              <a:cxnLst/>
              <a:rect l="l" t="t" r="r" b="b"/>
              <a:pathLst>
                <a:path w="1286" h="795" extrusionOk="0">
                  <a:moveTo>
                    <a:pt x="616" y="224"/>
                  </a:moveTo>
                  <a:cubicBezTo>
                    <a:pt x="643" y="244"/>
                    <a:pt x="680" y="254"/>
                    <a:pt x="715" y="254"/>
                  </a:cubicBezTo>
                  <a:cubicBezTo>
                    <a:pt x="727" y="254"/>
                    <a:pt x="739" y="253"/>
                    <a:pt x="750" y="251"/>
                  </a:cubicBezTo>
                  <a:lnTo>
                    <a:pt x="777" y="242"/>
                  </a:lnTo>
                  <a:cubicBezTo>
                    <a:pt x="794" y="242"/>
                    <a:pt x="803" y="233"/>
                    <a:pt x="821" y="233"/>
                  </a:cubicBezTo>
                  <a:lnTo>
                    <a:pt x="991" y="358"/>
                  </a:lnTo>
                  <a:cubicBezTo>
                    <a:pt x="705" y="420"/>
                    <a:pt x="447" y="509"/>
                    <a:pt x="206" y="625"/>
                  </a:cubicBezTo>
                  <a:lnTo>
                    <a:pt x="206" y="625"/>
                  </a:lnTo>
                  <a:cubicBezTo>
                    <a:pt x="170" y="500"/>
                    <a:pt x="241" y="340"/>
                    <a:pt x="384" y="233"/>
                  </a:cubicBezTo>
                  <a:lnTo>
                    <a:pt x="420" y="349"/>
                  </a:lnTo>
                  <a:lnTo>
                    <a:pt x="616" y="224"/>
                  </a:lnTo>
                  <a:close/>
                  <a:moveTo>
                    <a:pt x="750" y="1"/>
                  </a:moveTo>
                  <a:lnTo>
                    <a:pt x="491" y="161"/>
                  </a:lnTo>
                  <a:lnTo>
                    <a:pt x="455" y="37"/>
                  </a:lnTo>
                  <a:lnTo>
                    <a:pt x="393" y="81"/>
                  </a:lnTo>
                  <a:cubicBezTo>
                    <a:pt x="116" y="242"/>
                    <a:pt x="0" y="527"/>
                    <a:pt x="116" y="741"/>
                  </a:cubicBezTo>
                  <a:lnTo>
                    <a:pt x="152" y="795"/>
                  </a:lnTo>
                  <a:lnTo>
                    <a:pt x="197" y="768"/>
                  </a:lnTo>
                  <a:cubicBezTo>
                    <a:pt x="482" y="625"/>
                    <a:pt x="803" y="509"/>
                    <a:pt x="1142" y="456"/>
                  </a:cubicBezTo>
                  <a:lnTo>
                    <a:pt x="1285" y="429"/>
                  </a:lnTo>
                  <a:lnTo>
                    <a:pt x="848" y="99"/>
                  </a:lnTo>
                  <a:lnTo>
                    <a:pt x="786" y="81"/>
                  </a:lnTo>
                  <a:lnTo>
                    <a:pt x="750" y="126"/>
                  </a:lnTo>
                  <a:lnTo>
                    <a:pt x="723" y="126"/>
                  </a:lnTo>
                  <a:cubicBezTo>
                    <a:pt x="714" y="135"/>
                    <a:pt x="714" y="135"/>
                    <a:pt x="705" y="135"/>
                  </a:cubicBezTo>
                  <a:lnTo>
                    <a:pt x="7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8"/>
            <p:cNvSpPr/>
            <p:nvPr/>
          </p:nvSpPr>
          <p:spPr>
            <a:xfrm>
              <a:off x="7092854" y="2198094"/>
              <a:ext cx="461252" cy="478845"/>
            </a:xfrm>
            <a:custGeom>
              <a:avLst/>
              <a:gdLst/>
              <a:ahLst/>
              <a:cxnLst/>
              <a:rect l="l" t="t" r="r" b="b"/>
              <a:pathLst>
                <a:path w="9386" h="9744" extrusionOk="0">
                  <a:moveTo>
                    <a:pt x="8861" y="4538"/>
                  </a:moveTo>
                  <a:cubicBezTo>
                    <a:pt x="8864" y="4538"/>
                    <a:pt x="8867" y="4539"/>
                    <a:pt x="8870" y="4539"/>
                  </a:cubicBezTo>
                  <a:lnTo>
                    <a:pt x="8870" y="4539"/>
                  </a:lnTo>
                  <a:cubicBezTo>
                    <a:pt x="8869" y="4539"/>
                    <a:pt x="8868" y="4539"/>
                    <a:pt x="8867" y="4539"/>
                  </a:cubicBezTo>
                  <a:cubicBezTo>
                    <a:pt x="8861" y="4539"/>
                    <a:pt x="8856" y="4539"/>
                    <a:pt x="8850" y="4540"/>
                  </a:cubicBezTo>
                  <a:cubicBezTo>
                    <a:pt x="8853" y="4539"/>
                    <a:pt x="8857" y="4538"/>
                    <a:pt x="8861" y="4538"/>
                  </a:cubicBezTo>
                  <a:close/>
                  <a:moveTo>
                    <a:pt x="9003" y="4660"/>
                  </a:moveTo>
                  <a:cubicBezTo>
                    <a:pt x="9005" y="4665"/>
                    <a:pt x="9009" y="4665"/>
                    <a:pt x="9002" y="4665"/>
                  </a:cubicBezTo>
                  <a:cubicBezTo>
                    <a:pt x="9002" y="4663"/>
                    <a:pt x="9003" y="4662"/>
                    <a:pt x="9003" y="4660"/>
                  </a:cubicBezTo>
                  <a:close/>
                  <a:moveTo>
                    <a:pt x="8833" y="4861"/>
                  </a:moveTo>
                  <a:cubicBezTo>
                    <a:pt x="8833" y="4861"/>
                    <a:pt x="8834" y="4863"/>
                    <a:pt x="8836" y="4866"/>
                  </a:cubicBezTo>
                  <a:lnTo>
                    <a:pt x="8836" y="4866"/>
                  </a:lnTo>
                  <a:cubicBezTo>
                    <a:pt x="8831" y="4864"/>
                    <a:pt x="8828" y="4861"/>
                    <a:pt x="8833" y="4861"/>
                  </a:cubicBezTo>
                  <a:close/>
                  <a:moveTo>
                    <a:pt x="3309" y="1"/>
                  </a:moveTo>
                  <a:cubicBezTo>
                    <a:pt x="3298" y="1"/>
                    <a:pt x="3287" y="3"/>
                    <a:pt x="3275" y="8"/>
                  </a:cubicBezTo>
                  <a:cubicBezTo>
                    <a:pt x="3239" y="17"/>
                    <a:pt x="3221" y="62"/>
                    <a:pt x="3230" y="97"/>
                  </a:cubicBezTo>
                  <a:cubicBezTo>
                    <a:pt x="3302" y="320"/>
                    <a:pt x="3400" y="543"/>
                    <a:pt x="3516" y="748"/>
                  </a:cubicBezTo>
                  <a:cubicBezTo>
                    <a:pt x="4096" y="1792"/>
                    <a:pt x="5086" y="2506"/>
                    <a:pt x="6040" y="3175"/>
                  </a:cubicBezTo>
                  <a:cubicBezTo>
                    <a:pt x="6540" y="3523"/>
                    <a:pt x="7057" y="3871"/>
                    <a:pt x="7593" y="4165"/>
                  </a:cubicBezTo>
                  <a:cubicBezTo>
                    <a:pt x="7924" y="4386"/>
                    <a:pt x="8270" y="4572"/>
                    <a:pt x="8673" y="4631"/>
                  </a:cubicBezTo>
                  <a:lnTo>
                    <a:pt x="8673" y="4631"/>
                  </a:lnTo>
                  <a:cubicBezTo>
                    <a:pt x="8673" y="4679"/>
                    <a:pt x="8678" y="4726"/>
                    <a:pt x="8699" y="4772"/>
                  </a:cubicBezTo>
                  <a:cubicBezTo>
                    <a:pt x="8715" y="4821"/>
                    <a:pt x="8785" y="4871"/>
                    <a:pt x="8838" y="4871"/>
                  </a:cubicBezTo>
                  <a:cubicBezTo>
                    <a:pt x="8839" y="4871"/>
                    <a:pt x="8839" y="4871"/>
                    <a:pt x="8840" y="4871"/>
                  </a:cubicBezTo>
                  <a:lnTo>
                    <a:pt x="8840" y="4871"/>
                  </a:lnTo>
                  <a:cubicBezTo>
                    <a:pt x="8846" y="4880"/>
                    <a:pt x="8857" y="4895"/>
                    <a:pt x="8868" y="4906"/>
                  </a:cubicBezTo>
                  <a:cubicBezTo>
                    <a:pt x="9243" y="5218"/>
                    <a:pt x="9011" y="5700"/>
                    <a:pt x="8610" y="5878"/>
                  </a:cubicBezTo>
                  <a:cubicBezTo>
                    <a:pt x="8440" y="5967"/>
                    <a:pt x="8244" y="6021"/>
                    <a:pt x="8039" y="6065"/>
                  </a:cubicBezTo>
                  <a:cubicBezTo>
                    <a:pt x="7976" y="6083"/>
                    <a:pt x="7932" y="6137"/>
                    <a:pt x="7932" y="6199"/>
                  </a:cubicBezTo>
                  <a:cubicBezTo>
                    <a:pt x="7932" y="6645"/>
                    <a:pt x="7833" y="7118"/>
                    <a:pt x="7628" y="7537"/>
                  </a:cubicBezTo>
                  <a:cubicBezTo>
                    <a:pt x="7191" y="8331"/>
                    <a:pt x="6442" y="8956"/>
                    <a:pt x="5585" y="9250"/>
                  </a:cubicBezTo>
                  <a:cubicBezTo>
                    <a:pt x="5107" y="9412"/>
                    <a:pt x="4605" y="9495"/>
                    <a:pt x="4106" y="9495"/>
                  </a:cubicBezTo>
                  <a:cubicBezTo>
                    <a:pt x="3228" y="9495"/>
                    <a:pt x="2359" y="9237"/>
                    <a:pt x="1642" y="8697"/>
                  </a:cubicBezTo>
                  <a:cubicBezTo>
                    <a:pt x="920" y="8144"/>
                    <a:pt x="402" y="7314"/>
                    <a:pt x="143" y="6422"/>
                  </a:cubicBezTo>
                  <a:cubicBezTo>
                    <a:pt x="136" y="6391"/>
                    <a:pt x="108" y="6367"/>
                    <a:pt x="77" y="6367"/>
                  </a:cubicBezTo>
                  <a:cubicBezTo>
                    <a:pt x="73" y="6367"/>
                    <a:pt x="68" y="6367"/>
                    <a:pt x="63" y="6369"/>
                  </a:cubicBezTo>
                  <a:cubicBezTo>
                    <a:pt x="28" y="6369"/>
                    <a:pt x="1" y="6413"/>
                    <a:pt x="1" y="6449"/>
                  </a:cubicBezTo>
                  <a:cubicBezTo>
                    <a:pt x="161" y="7421"/>
                    <a:pt x="661" y="8340"/>
                    <a:pt x="1428" y="8965"/>
                  </a:cubicBezTo>
                  <a:cubicBezTo>
                    <a:pt x="2147" y="9576"/>
                    <a:pt x="3096" y="9744"/>
                    <a:pt x="4005" y="9744"/>
                  </a:cubicBezTo>
                  <a:cubicBezTo>
                    <a:pt x="4077" y="9744"/>
                    <a:pt x="4149" y="9743"/>
                    <a:pt x="4220" y="9741"/>
                  </a:cubicBezTo>
                  <a:cubicBezTo>
                    <a:pt x="5425" y="9705"/>
                    <a:pt x="6781" y="9348"/>
                    <a:pt x="7477" y="8278"/>
                  </a:cubicBezTo>
                  <a:cubicBezTo>
                    <a:pt x="7840" y="7678"/>
                    <a:pt x="8107" y="7030"/>
                    <a:pt x="8195" y="6319"/>
                  </a:cubicBezTo>
                  <a:lnTo>
                    <a:pt x="8195" y="6319"/>
                  </a:lnTo>
                  <a:cubicBezTo>
                    <a:pt x="8731" y="6226"/>
                    <a:pt x="9360" y="5912"/>
                    <a:pt x="9377" y="5289"/>
                  </a:cubicBezTo>
                  <a:cubicBezTo>
                    <a:pt x="9386" y="5048"/>
                    <a:pt x="9261" y="4834"/>
                    <a:pt x="9109" y="4674"/>
                  </a:cubicBezTo>
                  <a:cubicBezTo>
                    <a:pt x="9085" y="4645"/>
                    <a:pt x="9051" y="4612"/>
                    <a:pt x="9011" y="4587"/>
                  </a:cubicBezTo>
                  <a:lnTo>
                    <a:pt x="9011" y="4587"/>
                  </a:lnTo>
                  <a:cubicBezTo>
                    <a:pt x="9013" y="4555"/>
                    <a:pt x="9015" y="4524"/>
                    <a:pt x="9020" y="4495"/>
                  </a:cubicBezTo>
                  <a:cubicBezTo>
                    <a:pt x="9029" y="4406"/>
                    <a:pt x="8966" y="4326"/>
                    <a:pt x="8886" y="4308"/>
                  </a:cubicBezTo>
                  <a:cubicBezTo>
                    <a:pt x="8494" y="4210"/>
                    <a:pt x="8101" y="4031"/>
                    <a:pt x="7700" y="3933"/>
                  </a:cubicBezTo>
                  <a:cubicBezTo>
                    <a:pt x="7129" y="3755"/>
                    <a:pt x="6665" y="3344"/>
                    <a:pt x="6174" y="2997"/>
                  </a:cubicBezTo>
                  <a:cubicBezTo>
                    <a:pt x="5095" y="2167"/>
                    <a:pt x="3899" y="1346"/>
                    <a:pt x="3373" y="44"/>
                  </a:cubicBezTo>
                  <a:cubicBezTo>
                    <a:pt x="3360" y="18"/>
                    <a:pt x="3337" y="1"/>
                    <a:pt x="3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7034424" y="2212739"/>
              <a:ext cx="217849" cy="306846"/>
            </a:xfrm>
            <a:custGeom>
              <a:avLst/>
              <a:gdLst/>
              <a:ahLst/>
              <a:cxnLst/>
              <a:rect l="l" t="t" r="r" b="b"/>
              <a:pathLst>
                <a:path w="4433" h="6244" extrusionOk="0">
                  <a:moveTo>
                    <a:pt x="4373" y="1"/>
                  </a:moveTo>
                  <a:cubicBezTo>
                    <a:pt x="4347" y="1"/>
                    <a:pt x="4320" y="16"/>
                    <a:pt x="4312" y="49"/>
                  </a:cubicBezTo>
                  <a:cubicBezTo>
                    <a:pt x="4178" y="557"/>
                    <a:pt x="3902" y="1021"/>
                    <a:pt x="3581" y="1450"/>
                  </a:cubicBezTo>
                  <a:cubicBezTo>
                    <a:pt x="3366" y="1735"/>
                    <a:pt x="3099" y="1967"/>
                    <a:pt x="2787" y="2145"/>
                  </a:cubicBezTo>
                  <a:cubicBezTo>
                    <a:pt x="2465" y="2386"/>
                    <a:pt x="2180" y="2681"/>
                    <a:pt x="1895" y="2966"/>
                  </a:cubicBezTo>
                  <a:cubicBezTo>
                    <a:pt x="1850" y="3011"/>
                    <a:pt x="1671" y="3154"/>
                    <a:pt x="1609" y="3207"/>
                  </a:cubicBezTo>
                  <a:cubicBezTo>
                    <a:pt x="1315" y="3501"/>
                    <a:pt x="904" y="3600"/>
                    <a:pt x="610" y="3894"/>
                  </a:cubicBezTo>
                  <a:cubicBezTo>
                    <a:pt x="583" y="3921"/>
                    <a:pt x="530" y="3965"/>
                    <a:pt x="521" y="4019"/>
                  </a:cubicBezTo>
                  <a:cubicBezTo>
                    <a:pt x="512" y="4072"/>
                    <a:pt x="512" y="4046"/>
                    <a:pt x="512" y="4090"/>
                  </a:cubicBezTo>
                  <a:cubicBezTo>
                    <a:pt x="512" y="4334"/>
                    <a:pt x="512" y="4593"/>
                    <a:pt x="525" y="4833"/>
                  </a:cubicBezTo>
                  <a:lnTo>
                    <a:pt x="525" y="4833"/>
                  </a:lnTo>
                  <a:cubicBezTo>
                    <a:pt x="164" y="4992"/>
                    <a:pt x="0" y="5525"/>
                    <a:pt x="200" y="5865"/>
                  </a:cubicBezTo>
                  <a:cubicBezTo>
                    <a:pt x="321" y="6116"/>
                    <a:pt x="596" y="6243"/>
                    <a:pt x="863" y="6243"/>
                  </a:cubicBezTo>
                  <a:cubicBezTo>
                    <a:pt x="910" y="6243"/>
                    <a:pt x="957" y="6239"/>
                    <a:pt x="1002" y="6231"/>
                  </a:cubicBezTo>
                  <a:cubicBezTo>
                    <a:pt x="1092" y="6213"/>
                    <a:pt x="1181" y="6204"/>
                    <a:pt x="1270" y="6196"/>
                  </a:cubicBezTo>
                  <a:cubicBezTo>
                    <a:pt x="1288" y="6187"/>
                    <a:pt x="1315" y="6169"/>
                    <a:pt x="1315" y="6142"/>
                  </a:cubicBezTo>
                  <a:cubicBezTo>
                    <a:pt x="1324" y="6115"/>
                    <a:pt x="1297" y="6080"/>
                    <a:pt x="1261" y="6080"/>
                  </a:cubicBezTo>
                  <a:cubicBezTo>
                    <a:pt x="1092" y="6053"/>
                    <a:pt x="895" y="6053"/>
                    <a:pt x="753" y="6017"/>
                  </a:cubicBezTo>
                  <a:cubicBezTo>
                    <a:pt x="449" y="5928"/>
                    <a:pt x="360" y="5607"/>
                    <a:pt x="414" y="5321"/>
                  </a:cubicBezTo>
                  <a:cubicBezTo>
                    <a:pt x="431" y="5196"/>
                    <a:pt x="503" y="5009"/>
                    <a:pt x="637" y="4991"/>
                  </a:cubicBezTo>
                  <a:cubicBezTo>
                    <a:pt x="690" y="4991"/>
                    <a:pt x="726" y="4947"/>
                    <a:pt x="726" y="4893"/>
                  </a:cubicBezTo>
                  <a:cubicBezTo>
                    <a:pt x="717" y="4643"/>
                    <a:pt x="744" y="4358"/>
                    <a:pt x="762" y="4108"/>
                  </a:cubicBezTo>
                  <a:lnTo>
                    <a:pt x="762" y="4108"/>
                  </a:lnTo>
                  <a:cubicBezTo>
                    <a:pt x="757" y="4110"/>
                    <a:pt x="754" y="4111"/>
                    <a:pt x="752" y="4111"/>
                  </a:cubicBezTo>
                  <a:cubicBezTo>
                    <a:pt x="738" y="4111"/>
                    <a:pt x="822" y="4050"/>
                    <a:pt x="878" y="4010"/>
                  </a:cubicBezTo>
                  <a:cubicBezTo>
                    <a:pt x="1029" y="3912"/>
                    <a:pt x="1145" y="3778"/>
                    <a:pt x="1279" y="3662"/>
                  </a:cubicBezTo>
                  <a:cubicBezTo>
                    <a:pt x="1529" y="3466"/>
                    <a:pt x="1832" y="3350"/>
                    <a:pt x="2073" y="3136"/>
                  </a:cubicBezTo>
                  <a:cubicBezTo>
                    <a:pt x="2341" y="2832"/>
                    <a:pt x="2697" y="2654"/>
                    <a:pt x="2983" y="2368"/>
                  </a:cubicBezTo>
                  <a:cubicBezTo>
                    <a:pt x="3251" y="2047"/>
                    <a:pt x="3429" y="1860"/>
                    <a:pt x="3714" y="1557"/>
                  </a:cubicBezTo>
                  <a:cubicBezTo>
                    <a:pt x="4089" y="1146"/>
                    <a:pt x="4383" y="629"/>
                    <a:pt x="4428" y="67"/>
                  </a:cubicBezTo>
                  <a:cubicBezTo>
                    <a:pt x="4433" y="23"/>
                    <a:pt x="4403" y="1"/>
                    <a:pt x="4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7378864" y="2396139"/>
              <a:ext cx="101184" cy="24031"/>
            </a:xfrm>
            <a:custGeom>
              <a:avLst/>
              <a:gdLst/>
              <a:ahLst/>
              <a:cxnLst/>
              <a:rect l="l" t="t" r="r" b="b"/>
              <a:pathLst>
                <a:path w="2059" h="489" extrusionOk="0">
                  <a:moveTo>
                    <a:pt x="1042" y="0"/>
                  </a:moveTo>
                  <a:cubicBezTo>
                    <a:pt x="679" y="0"/>
                    <a:pt x="318" y="118"/>
                    <a:pt x="51" y="367"/>
                  </a:cubicBezTo>
                  <a:cubicBezTo>
                    <a:pt x="0" y="410"/>
                    <a:pt x="43" y="489"/>
                    <a:pt x="99" y="489"/>
                  </a:cubicBezTo>
                  <a:cubicBezTo>
                    <a:pt x="112" y="489"/>
                    <a:pt x="126" y="484"/>
                    <a:pt x="140" y="474"/>
                  </a:cubicBezTo>
                  <a:cubicBezTo>
                    <a:pt x="412" y="316"/>
                    <a:pt x="713" y="244"/>
                    <a:pt x="1017" y="244"/>
                  </a:cubicBezTo>
                  <a:cubicBezTo>
                    <a:pt x="1330" y="244"/>
                    <a:pt x="1648" y="320"/>
                    <a:pt x="1942" y="456"/>
                  </a:cubicBezTo>
                  <a:cubicBezTo>
                    <a:pt x="1949" y="459"/>
                    <a:pt x="1957" y="460"/>
                    <a:pt x="1965" y="460"/>
                  </a:cubicBezTo>
                  <a:cubicBezTo>
                    <a:pt x="1989" y="460"/>
                    <a:pt x="2018" y="450"/>
                    <a:pt x="2031" y="430"/>
                  </a:cubicBezTo>
                  <a:cubicBezTo>
                    <a:pt x="2058" y="394"/>
                    <a:pt x="2049" y="349"/>
                    <a:pt x="2022" y="323"/>
                  </a:cubicBezTo>
                  <a:cubicBezTo>
                    <a:pt x="1750" y="112"/>
                    <a:pt x="1395"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7394049" y="2403018"/>
              <a:ext cx="49143" cy="41476"/>
            </a:xfrm>
            <a:custGeom>
              <a:avLst/>
              <a:gdLst/>
              <a:ahLst/>
              <a:cxnLst/>
              <a:rect l="l" t="t" r="r" b="b"/>
              <a:pathLst>
                <a:path w="1000" h="844" extrusionOk="0">
                  <a:moveTo>
                    <a:pt x="479" y="1"/>
                  </a:moveTo>
                  <a:cubicBezTo>
                    <a:pt x="453" y="1"/>
                    <a:pt x="427" y="2"/>
                    <a:pt x="402" y="4"/>
                  </a:cubicBezTo>
                  <a:cubicBezTo>
                    <a:pt x="340" y="13"/>
                    <a:pt x="268" y="31"/>
                    <a:pt x="206" y="75"/>
                  </a:cubicBezTo>
                  <a:cubicBezTo>
                    <a:pt x="72" y="156"/>
                    <a:pt x="1" y="334"/>
                    <a:pt x="36" y="495"/>
                  </a:cubicBezTo>
                  <a:cubicBezTo>
                    <a:pt x="80" y="694"/>
                    <a:pt x="283" y="843"/>
                    <a:pt x="483" y="843"/>
                  </a:cubicBezTo>
                  <a:cubicBezTo>
                    <a:pt x="489" y="843"/>
                    <a:pt x="494" y="843"/>
                    <a:pt x="500" y="843"/>
                  </a:cubicBezTo>
                  <a:cubicBezTo>
                    <a:pt x="714" y="843"/>
                    <a:pt x="910" y="682"/>
                    <a:pt x="964" y="477"/>
                  </a:cubicBezTo>
                  <a:cubicBezTo>
                    <a:pt x="991" y="379"/>
                    <a:pt x="1000" y="281"/>
                    <a:pt x="955" y="191"/>
                  </a:cubicBezTo>
                  <a:cubicBezTo>
                    <a:pt x="910" y="102"/>
                    <a:pt x="821" y="31"/>
                    <a:pt x="723" y="31"/>
                  </a:cubicBezTo>
                  <a:lnTo>
                    <a:pt x="723" y="40"/>
                  </a:lnTo>
                  <a:cubicBezTo>
                    <a:pt x="648" y="13"/>
                    <a:pt x="563" y="1"/>
                    <a:pt x="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7391002" y="2399972"/>
              <a:ext cx="55285" cy="47570"/>
            </a:xfrm>
            <a:custGeom>
              <a:avLst/>
              <a:gdLst/>
              <a:ahLst/>
              <a:cxnLst/>
              <a:rect l="l" t="t" r="r" b="b"/>
              <a:pathLst>
                <a:path w="1125" h="968" extrusionOk="0">
                  <a:moveTo>
                    <a:pt x="785" y="93"/>
                  </a:moveTo>
                  <a:lnTo>
                    <a:pt x="785" y="155"/>
                  </a:lnTo>
                  <a:cubicBezTo>
                    <a:pt x="856" y="155"/>
                    <a:pt x="928" y="209"/>
                    <a:pt x="964" y="280"/>
                  </a:cubicBezTo>
                  <a:cubicBezTo>
                    <a:pt x="990" y="343"/>
                    <a:pt x="999" y="432"/>
                    <a:pt x="972" y="521"/>
                  </a:cubicBezTo>
                  <a:cubicBezTo>
                    <a:pt x="919" y="699"/>
                    <a:pt x="741" y="842"/>
                    <a:pt x="562" y="851"/>
                  </a:cubicBezTo>
                  <a:cubicBezTo>
                    <a:pt x="384" y="851"/>
                    <a:pt x="196" y="717"/>
                    <a:pt x="161" y="548"/>
                  </a:cubicBezTo>
                  <a:cubicBezTo>
                    <a:pt x="134" y="405"/>
                    <a:pt x="187" y="253"/>
                    <a:pt x="303" y="182"/>
                  </a:cubicBezTo>
                  <a:cubicBezTo>
                    <a:pt x="348" y="155"/>
                    <a:pt x="402" y="137"/>
                    <a:pt x="473" y="129"/>
                  </a:cubicBezTo>
                  <a:cubicBezTo>
                    <a:pt x="500" y="129"/>
                    <a:pt x="526" y="120"/>
                    <a:pt x="553" y="120"/>
                  </a:cubicBezTo>
                  <a:cubicBezTo>
                    <a:pt x="625" y="120"/>
                    <a:pt x="696" y="137"/>
                    <a:pt x="767" y="155"/>
                  </a:cubicBezTo>
                  <a:lnTo>
                    <a:pt x="785" y="93"/>
                  </a:lnTo>
                  <a:close/>
                  <a:moveTo>
                    <a:pt x="537" y="0"/>
                  </a:moveTo>
                  <a:cubicBezTo>
                    <a:pt x="510" y="0"/>
                    <a:pt x="482" y="2"/>
                    <a:pt x="455" y="4"/>
                  </a:cubicBezTo>
                  <a:cubicBezTo>
                    <a:pt x="375" y="21"/>
                    <a:pt x="294" y="39"/>
                    <a:pt x="232" y="84"/>
                  </a:cubicBezTo>
                  <a:cubicBezTo>
                    <a:pt x="80" y="182"/>
                    <a:pt x="0" y="378"/>
                    <a:pt x="36" y="566"/>
                  </a:cubicBezTo>
                  <a:cubicBezTo>
                    <a:pt x="89" y="798"/>
                    <a:pt x="312" y="967"/>
                    <a:pt x="544" y="967"/>
                  </a:cubicBezTo>
                  <a:lnTo>
                    <a:pt x="571" y="967"/>
                  </a:lnTo>
                  <a:cubicBezTo>
                    <a:pt x="803" y="958"/>
                    <a:pt x="1017" y="789"/>
                    <a:pt x="1088" y="557"/>
                  </a:cubicBezTo>
                  <a:cubicBezTo>
                    <a:pt x="1124" y="441"/>
                    <a:pt x="1115" y="325"/>
                    <a:pt x="1071" y="227"/>
                  </a:cubicBezTo>
                  <a:cubicBezTo>
                    <a:pt x="1017" y="111"/>
                    <a:pt x="910" y="39"/>
                    <a:pt x="794" y="30"/>
                  </a:cubicBezTo>
                  <a:lnTo>
                    <a:pt x="794" y="39"/>
                  </a:lnTo>
                  <a:cubicBezTo>
                    <a:pt x="712" y="12"/>
                    <a:pt x="625" y="0"/>
                    <a:pt x="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7509780" y="2461940"/>
              <a:ext cx="12335" cy="12335"/>
            </a:xfrm>
            <a:custGeom>
              <a:avLst/>
              <a:gdLst/>
              <a:ahLst/>
              <a:cxnLst/>
              <a:rect l="l" t="t" r="r" b="b"/>
              <a:pathLst>
                <a:path w="251" h="251" extrusionOk="0">
                  <a:moveTo>
                    <a:pt x="126" y="1"/>
                  </a:moveTo>
                  <a:cubicBezTo>
                    <a:pt x="54" y="1"/>
                    <a:pt x="1" y="54"/>
                    <a:pt x="1" y="125"/>
                  </a:cubicBezTo>
                  <a:cubicBezTo>
                    <a:pt x="1" y="197"/>
                    <a:pt x="54" y="250"/>
                    <a:pt x="126" y="250"/>
                  </a:cubicBezTo>
                  <a:cubicBezTo>
                    <a:pt x="188" y="250"/>
                    <a:pt x="250" y="197"/>
                    <a:pt x="250" y="125"/>
                  </a:cubicBezTo>
                  <a:cubicBezTo>
                    <a:pt x="250" y="54"/>
                    <a:pt x="188"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7506733" y="2458893"/>
              <a:ext cx="17986" cy="18428"/>
            </a:xfrm>
            <a:custGeom>
              <a:avLst/>
              <a:gdLst/>
              <a:ahLst/>
              <a:cxnLst/>
              <a:rect l="l" t="t" r="r" b="b"/>
              <a:pathLst>
                <a:path w="366" h="375" extrusionOk="0">
                  <a:moveTo>
                    <a:pt x="188" y="125"/>
                  </a:moveTo>
                  <a:cubicBezTo>
                    <a:pt x="223" y="125"/>
                    <a:pt x="250" y="152"/>
                    <a:pt x="250" y="187"/>
                  </a:cubicBezTo>
                  <a:cubicBezTo>
                    <a:pt x="250" y="223"/>
                    <a:pt x="223" y="250"/>
                    <a:pt x="188" y="250"/>
                  </a:cubicBezTo>
                  <a:cubicBezTo>
                    <a:pt x="152" y="250"/>
                    <a:pt x="125" y="223"/>
                    <a:pt x="125" y="187"/>
                  </a:cubicBezTo>
                  <a:cubicBezTo>
                    <a:pt x="125" y="152"/>
                    <a:pt x="152" y="125"/>
                    <a:pt x="188" y="125"/>
                  </a:cubicBezTo>
                  <a:close/>
                  <a:moveTo>
                    <a:pt x="188" y="0"/>
                  </a:moveTo>
                  <a:cubicBezTo>
                    <a:pt x="81" y="0"/>
                    <a:pt x="0" y="89"/>
                    <a:pt x="0" y="187"/>
                  </a:cubicBezTo>
                  <a:cubicBezTo>
                    <a:pt x="0" y="286"/>
                    <a:pt x="81" y="375"/>
                    <a:pt x="188" y="375"/>
                  </a:cubicBezTo>
                  <a:cubicBezTo>
                    <a:pt x="286" y="375"/>
                    <a:pt x="366" y="286"/>
                    <a:pt x="366" y="187"/>
                  </a:cubicBezTo>
                  <a:cubicBezTo>
                    <a:pt x="366" y="89"/>
                    <a:pt x="286" y="0"/>
                    <a:pt x="1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7066563" y="2479042"/>
              <a:ext cx="12335" cy="11892"/>
            </a:xfrm>
            <a:custGeom>
              <a:avLst/>
              <a:gdLst/>
              <a:ahLst/>
              <a:cxnLst/>
              <a:rect l="l" t="t" r="r" b="b"/>
              <a:pathLst>
                <a:path w="251" h="242" extrusionOk="0">
                  <a:moveTo>
                    <a:pt x="125" y="0"/>
                  </a:moveTo>
                  <a:cubicBezTo>
                    <a:pt x="54" y="0"/>
                    <a:pt x="0" y="54"/>
                    <a:pt x="0" y="116"/>
                  </a:cubicBezTo>
                  <a:cubicBezTo>
                    <a:pt x="0" y="188"/>
                    <a:pt x="54" y="241"/>
                    <a:pt x="125" y="241"/>
                  </a:cubicBezTo>
                  <a:cubicBezTo>
                    <a:pt x="188" y="241"/>
                    <a:pt x="250" y="188"/>
                    <a:pt x="250" y="116"/>
                  </a:cubicBezTo>
                  <a:cubicBezTo>
                    <a:pt x="250" y="54"/>
                    <a:pt x="188" y="0"/>
                    <a:pt x="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7063516" y="2475946"/>
              <a:ext cx="17986" cy="18035"/>
            </a:xfrm>
            <a:custGeom>
              <a:avLst/>
              <a:gdLst/>
              <a:ahLst/>
              <a:cxnLst/>
              <a:rect l="l" t="t" r="r" b="b"/>
              <a:pathLst>
                <a:path w="366" h="367" extrusionOk="0">
                  <a:moveTo>
                    <a:pt x="187" y="117"/>
                  </a:moveTo>
                  <a:cubicBezTo>
                    <a:pt x="223" y="117"/>
                    <a:pt x="250" y="153"/>
                    <a:pt x="250" y="179"/>
                  </a:cubicBezTo>
                  <a:cubicBezTo>
                    <a:pt x="250" y="215"/>
                    <a:pt x="223" y="242"/>
                    <a:pt x="187" y="242"/>
                  </a:cubicBezTo>
                  <a:cubicBezTo>
                    <a:pt x="152" y="242"/>
                    <a:pt x="125" y="215"/>
                    <a:pt x="125" y="179"/>
                  </a:cubicBezTo>
                  <a:cubicBezTo>
                    <a:pt x="125" y="153"/>
                    <a:pt x="152" y="117"/>
                    <a:pt x="187" y="117"/>
                  </a:cubicBezTo>
                  <a:close/>
                  <a:moveTo>
                    <a:pt x="187" y="1"/>
                  </a:moveTo>
                  <a:cubicBezTo>
                    <a:pt x="80" y="1"/>
                    <a:pt x="0" y="81"/>
                    <a:pt x="0" y="179"/>
                  </a:cubicBezTo>
                  <a:cubicBezTo>
                    <a:pt x="0" y="286"/>
                    <a:pt x="80" y="367"/>
                    <a:pt x="187" y="367"/>
                  </a:cubicBezTo>
                  <a:cubicBezTo>
                    <a:pt x="286" y="367"/>
                    <a:pt x="366" y="286"/>
                    <a:pt x="366" y="179"/>
                  </a:cubicBezTo>
                  <a:cubicBezTo>
                    <a:pt x="366" y="81"/>
                    <a:pt x="286"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7108678" y="2398596"/>
              <a:ext cx="102511" cy="24080"/>
            </a:xfrm>
            <a:custGeom>
              <a:avLst/>
              <a:gdLst/>
              <a:ahLst/>
              <a:cxnLst/>
              <a:rect l="l" t="t" r="r" b="b"/>
              <a:pathLst>
                <a:path w="2086" h="490" extrusionOk="0">
                  <a:moveTo>
                    <a:pt x="1048" y="0"/>
                  </a:moveTo>
                  <a:cubicBezTo>
                    <a:pt x="693" y="0"/>
                    <a:pt x="336" y="114"/>
                    <a:pt x="62" y="326"/>
                  </a:cubicBezTo>
                  <a:cubicBezTo>
                    <a:pt x="0" y="373"/>
                    <a:pt x="46" y="467"/>
                    <a:pt x="112" y="467"/>
                  </a:cubicBezTo>
                  <a:cubicBezTo>
                    <a:pt x="122" y="467"/>
                    <a:pt x="132" y="464"/>
                    <a:pt x="143" y="460"/>
                  </a:cubicBezTo>
                  <a:cubicBezTo>
                    <a:pt x="437" y="324"/>
                    <a:pt x="754" y="248"/>
                    <a:pt x="1068" y="248"/>
                  </a:cubicBezTo>
                  <a:cubicBezTo>
                    <a:pt x="1372" y="248"/>
                    <a:pt x="1672" y="320"/>
                    <a:pt x="1945" y="478"/>
                  </a:cubicBezTo>
                  <a:cubicBezTo>
                    <a:pt x="1957" y="486"/>
                    <a:pt x="1970" y="489"/>
                    <a:pt x="1983" y="489"/>
                  </a:cubicBezTo>
                  <a:cubicBezTo>
                    <a:pt x="2040" y="489"/>
                    <a:pt x="2085" y="415"/>
                    <a:pt x="2034" y="371"/>
                  </a:cubicBezTo>
                  <a:cubicBezTo>
                    <a:pt x="1768" y="118"/>
                    <a:pt x="1409"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7146813" y="2405672"/>
              <a:ext cx="49143" cy="41427"/>
            </a:xfrm>
            <a:custGeom>
              <a:avLst/>
              <a:gdLst/>
              <a:ahLst/>
              <a:cxnLst/>
              <a:rect l="l" t="t" r="r" b="b"/>
              <a:pathLst>
                <a:path w="1000" h="843" extrusionOk="0">
                  <a:moveTo>
                    <a:pt x="521" y="0"/>
                  </a:moveTo>
                  <a:cubicBezTo>
                    <a:pt x="437" y="0"/>
                    <a:pt x="352" y="12"/>
                    <a:pt x="277" y="39"/>
                  </a:cubicBezTo>
                  <a:lnTo>
                    <a:pt x="268" y="30"/>
                  </a:lnTo>
                  <a:cubicBezTo>
                    <a:pt x="178" y="30"/>
                    <a:pt x="89" y="102"/>
                    <a:pt x="45" y="191"/>
                  </a:cubicBezTo>
                  <a:cubicBezTo>
                    <a:pt x="0" y="280"/>
                    <a:pt x="9" y="378"/>
                    <a:pt x="36" y="476"/>
                  </a:cubicBezTo>
                  <a:cubicBezTo>
                    <a:pt x="89" y="682"/>
                    <a:pt x="286" y="842"/>
                    <a:pt x="500" y="842"/>
                  </a:cubicBezTo>
                  <a:cubicBezTo>
                    <a:pt x="505" y="842"/>
                    <a:pt x="511" y="843"/>
                    <a:pt x="517" y="843"/>
                  </a:cubicBezTo>
                  <a:cubicBezTo>
                    <a:pt x="717" y="843"/>
                    <a:pt x="920" y="694"/>
                    <a:pt x="964" y="494"/>
                  </a:cubicBezTo>
                  <a:cubicBezTo>
                    <a:pt x="999" y="334"/>
                    <a:pt x="928" y="155"/>
                    <a:pt x="794" y="75"/>
                  </a:cubicBezTo>
                  <a:cubicBezTo>
                    <a:pt x="732" y="30"/>
                    <a:pt x="660" y="13"/>
                    <a:pt x="598" y="4"/>
                  </a:cubicBezTo>
                  <a:cubicBezTo>
                    <a:pt x="572" y="2"/>
                    <a:pt x="547"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7143717" y="2402576"/>
              <a:ext cx="55285" cy="47570"/>
            </a:xfrm>
            <a:custGeom>
              <a:avLst/>
              <a:gdLst/>
              <a:ahLst/>
              <a:cxnLst/>
              <a:rect l="l" t="t" r="r" b="b"/>
              <a:pathLst>
                <a:path w="1125" h="968" extrusionOk="0">
                  <a:moveTo>
                    <a:pt x="331" y="93"/>
                  </a:moveTo>
                  <a:lnTo>
                    <a:pt x="357" y="156"/>
                  </a:lnTo>
                  <a:cubicBezTo>
                    <a:pt x="428" y="137"/>
                    <a:pt x="499" y="122"/>
                    <a:pt x="570" y="122"/>
                  </a:cubicBezTo>
                  <a:cubicBezTo>
                    <a:pt x="597" y="122"/>
                    <a:pt x="624" y="124"/>
                    <a:pt x="652" y="129"/>
                  </a:cubicBezTo>
                  <a:cubicBezTo>
                    <a:pt x="714" y="138"/>
                    <a:pt x="777" y="156"/>
                    <a:pt x="821" y="183"/>
                  </a:cubicBezTo>
                  <a:cubicBezTo>
                    <a:pt x="937" y="254"/>
                    <a:pt x="991" y="406"/>
                    <a:pt x="964" y="539"/>
                  </a:cubicBezTo>
                  <a:cubicBezTo>
                    <a:pt x="928" y="718"/>
                    <a:pt x="741" y="852"/>
                    <a:pt x="563" y="852"/>
                  </a:cubicBezTo>
                  <a:cubicBezTo>
                    <a:pt x="384" y="843"/>
                    <a:pt x="206" y="700"/>
                    <a:pt x="152" y="522"/>
                  </a:cubicBezTo>
                  <a:cubicBezTo>
                    <a:pt x="125" y="432"/>
                    <a:pt x="134" y="343"/>
                    <a:pt x="161" y="281"/>
                  </a:cubicBezTo>
                  <a:cubicBezTo>
                    <a:pt x="197" y="209"/>
                    <a:pt x="268" y="156"/>
                    <a:pt x="340" y="156"/>
                  </a:cubicBezTo>
                  <a:lnTo>
                    <a:pt x="331" y="93"/>
                  </a:lnTo>
                  <a:close/>
                  <a:moveTo>
                    <a:pt x="588" y="1"/>
                  </a:moveTo>
                  <a:cubicBezTo>
                    <a:pt x="499" y="1"/>
                    <a:pt x="412" y="13"/>
                    <a:pt x="331" y="40"/>
                  </a:cubicBezTo>
                  <a:lnTo>
                    <a:pt x="331" y="31"/>
                  </a:lnTo>
                  <a:cubicBezTo>
                    <a:pt x="215" y="31"/>
                    <a:pt x="108" y="111"/>
                    <a:pt x="54" y="227"/>
                  </a:cubicBezTo>
                  <a:cubicBezTo>
                    <a:pt x="10" y="325"/>
                    <a:pt x="1" y="441"/>
                    <a:pt x="36" y="557"/>
                  </a:cubicBezTo>
                  <a:cubicBezTo>
                    <a:pt x="108" y="789"/>
                    <a:pt x="322" y="959"/>
                    <a:pt x="554" y="968"/>
                  </a:cubicBezTo>
                  <a:lnTo>
                    <a:pt x="572" y="968"/>
                  </a:lnTo>
                  <a:cubicBezTo>
                    <a:pt x="812" y="968"/>
                    <a:pt x="1035" y="798"/>
                    <a:pt x="1089" y="566"/>
                  </a:cubicBezTo>
                  <a:cubicBezTo>
                    <a:pt x="1125" y="379"/>
                    <a:pt x="1044" y="183"/>
                    <a:pt x="884" y="84"/>
                  </a:cubicBezTo>
                  <a:cubicBezTo>
                    <a:pt x="830" y="40"/>
                    <a:pt x="750" y="22"/>
                    <a:pt x="670" y="4"/>
                  </a:cubicBezTo>
                  <a:cubicBezTo>
                    <a:pt x="642" y="2"/>
                    <a:pt x="615" y="1"/>
                    <a:pt x="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7248047" y="2540814"/>
              <a:ext cx="95189" cy="34498"/>
            </a:xfrm>
            <a:custGeom>
              <a:avLst/>
              <a:gdLst/>
              <a:ahLst/>
              <a:cxnLst/>
              <a:rect l="l" t="t" r="r" b="b"/>
              <a:pathLst>
                <a:path w="1937" h="702" extrusionOk="0">
                  <a:moveTo>
                    <a:pt x="1839" y="0"/>
                  </a:moveTo>
                  <a:cubicBezTo>
                    <a:pt x="1823" y="0"/>
                    <a:pt x="1807" y="6"/>
                    <a:pt x="1794" y="19"/>
                  </a:cubicBezTo>
                  <a:cubicBezTo>
                    <a:pt x="1524" y="312"/>
                    <a:pt x="1135" y="468"/>
                    <a:pt x="747" y="468"/>
                  </a:cubicBezTo>
                  <a:cubicBezTo>
                    <a:pt x="533" y="468"/>
                    <a:pt x="319" y="421"/>
                    <a:pt x="126" y="322"/>
                  </a:cubicBezTo>
                  <a:cubicBezTo>
                    <a:pt x="113" y="319"/>
                    <a:pt x="100" y="317"/>
                    <a:pt x="87" y="317"/>
                  </a:cubicBezTo>
                  <a:cubicBezTo>
                    <a:pt x="65" y="317"/>
                    <a:pt x="45" y="323"/>
                    <a:pt x="28" y="340"/>
                  </a:cubicBezTo>
                  <a:cubicBezTo>
                    <a:pt x="1" y="376"/>
                    <a:pt x="10" y="421"/>
                    <a:pt x="36" y="447"/>
                  </a:cubicBezTo>
                  <a:cubicBezTo>
                    <a:pt x="250" y="620"/>
                    <a:pt x="520" y="702"/>
                    <a:pt x="792" y="702"/>
                  </a:cubicBezTo>
                  <a:cubicBezTo>
                    <a:pt x="1234" y="702"/>
                    <a:pt x="1683" y="486"/>
                    <a:pt x="1910" y="99"/>
                  </a:cubicBezTo>
                  <a:cubicBezTo>
                    <a:pt x="1937" y="52"/>
                    <a:pt x="1888" y="0"/>
                    <a:pt x="1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8"/>
            <p:cNvSpPr/>
            <p:nvPr/>
          </p:nvSpPr>
          <p:spPr>
            <a:xfrm>
              <a:off x="7624577" y="1750259"/>
              <a:ext cx="171556" cy="249300"/>
            </a:xfrm>
            <a:custGeom>
              <a:avLst/>
              <a:gdLst/>
              <a:ahLst/>
              <a:cxnLst/>
              <a:rect l="l" t="t" r="r" b="b"/>
              <a:pathLst>
                <a:path w="3491" h="5073" extrusionOk="0">
                  <a:moveTo>
                    <a:pt x="130" y="1"/>
                  </a:moveTo>
                  <a:cubicBezTo>
                    <a:pt x="39" y="1"/>
                    <a:pt x="1" y="140"/>
                    <a:pt x="91" y="173"/>
                  </a:cubicBezTo>
                  <a:cubicBezTo>
                    <a:pt x="591" y="370"/>
                    <a:pt x="1090" y="548"/>
                    <a:pt x="1527" y="833"/>
                  </a:cubicBezTo>
                  <a:cubicBezTo>
                    <a:pt x="2402" y="1395"/>
                    <a:pt x="2883" y="2403"/>
                    <a:pt x="3062" y="3412"/>
                  </a:cubicBezTo>
                  <a:cubicBezTo>
                    <a:pt x="3160" y="3920"/>
                    <a:pt x="3205" y="4455"/>
                    <a:pt x="3240" y="4991"/>
                  </a:cubicBezTo>
                  <a:cubicBezTo>
                    <a:pt x="3249" y="5035"/>
                    <a:pt x="3285" y="5071"/>
                    <a:pt x="3338" y="5071"/>
                  </a:cubicBezTo>
                  <a:cubicBezTo>
                    <a:pt x="3343" y="5072"/>
                    <a:pt x="3348" y="5072"/>
                    <a:pt x="3352" y="5072"/>
                  </a:cubicBezTo>
                  <a:cubicBezTo>
                    <a:pt x="3399" y="5072"/>
                    <a:pt x="3437" y="5031"/>
                    <a:pt x="3437" y="4982"/>
                  </a:cubicBezTo>
                  <a:cubicBezTo>
                    <a:pt x="3490" y="2466"/>
                    <a:pt x="2794" y="619"/>
                    <a:pt x="154" y="4"/>
                  </a:cubicBezTo>
                  <a:cubicBezTo>
                    <a:pt x="145" y="2"/>
                    <a:pt x="138"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8"/>
            <p:cNvSpPr/>
            <p:nvPr/>
          </p:nvSpPr>
          <p:spPr>
            <a:xfrm>
              <a:off x="6751805" y="1761217"/>
              <a:ext cx="190771" cy="273380"/>
            </a:xfrm>
            <a:custGeom>
              <a:avLst/>
              <a:gdLst/>
              <a:ahLst/>
              <a:cxnLst/>
              <a:rect l="l" t="t" r="r" b="b"/>
              <a:pathLst>
                <a:path w="3882" h="5563" extrusionOk="0">
                  <a:moveTo>
                    <a:pt x="3761" y="1"/>
                  </a:moveTo>
                  <a:cubicBezTo>
                    <a:pt x="3754" y="1"/>
                    <a:pt x="3746" y="2"/>
                    <a:pt x="3738" y="4"/>
                  </a:cubicBezTo>
                  <a:cubicBezTo>
                    <a:pt x="3167" y="138"/>
                    <a:pt x="2623" y="405"/>
                    <a:pt x="2141" y="753"/>
                  </a:cubicBezTo>
                  <a:cubicBezTo>
                    <a:pt x="687" y="1815"/>
                    <a:pt x="0" y="3733"/>
                    <a:pt x="286" y="5481"/>
                  </a:cubicBezTo>
                  <a:cubicBezTo>
                    <a:pt x="294" y="5529"/>
                    <a:pt x="330" y="5563"/>
                    <a:pt x="370" y="5563"/>
                  </a:cubicBezTo>
                  <a:cubicBezTo>
                    <a:pt x="375" y="5563"/>
                    <a:pt x="379" y="5562"/>
                    <a:pt x="384" y="5562"/>
                  </a:cubicBezTo>
                  <a:cubicBezTo>
                    <a:pt x="437" y="5562"/>
                    <a:pt x="482" y="5517"/>
                    <a:pt x="473" y="5463"/>
                  </a:cubicBezTo>
                  <a:cubicBezTo>
                    <a:pt x="437" y="4892"/>
                    <a:pt x="473" y="4330"/>
                    <a:pt x="589" y="3777"/>
                  </a:cubicBezTo>
                  <a:cubicBezTo>
                    <a:pt x="928" y="2118"/>
                    <a:pt x="2168" y="691"/>
                    <a:pt x="3783" y="173"/>
                  </a:cubicBezTo>
                  <a:cubicBezTo>
                    <a:pt x="3882" y="140"/>
                    <a:pt x="3851" y="1"/>
                    <a:pt x="3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7783357" y="2165464"/>
              <a:ext cx="25456" cy="606025"/>
            </a:xfrm>
            <a:custGeom>
              <a:avLst/>
              <a:gdLst/>
              <a:ahLst/>
              <a:cxnLst/>
              <a:rect l="l" t="t" r="r" b="b"/>
              <a:pathLst>
                <a:path w="518" h="12332" extrusionOk="0">
                  <a:moveTo>
                    <a:pt x="432" y="1"/>
                  </a:moveTo>
                  <a:cubicBezTo>
                    <a:pt x="388" y="1"/>
                    <a:pt x="344" y="30"/>
                    <a:pt x="339" y="83"/>
                  </a:cubicBezTo>
                  <a:lnTo>
                    <a:pt x="241" y="1600"/>
                  </a:lnTo>
                  <a:cubicBezTo>
                    <a:pt x="72" y="5132"/>
                    <a:pt x="0" y="8701"/>
                    <a:pt x="99" y="12234"/>
                  </a:cubicBezTo>
                  <a:cubicBezTo>
                    <a:pt x="99" y="12287"/>
                    <a:pt x="143" y="12332"/>
                    <a:pt x="197" y="12332"/>
                  </a:cubicBezTo>
                  <a:cubicBezTo>
                    <a:pt x="250" y="12332"/>
                    <a:pt x="295" y="12287"/>
                    <a:pt x="295" y="12234"/>
                  </a:cubicBezTo>
                  <a:cubicBezTo>
                    <a:pt x="339" y="9209"/>
                    <a:pt x="455" y="3116"/>
                    <a:pt x="518" y="92"/>
                  </a:cubicBezTo>
                  <a:cubicBezTo>
                    <a:pt x="518" y="30"/>
                    <a:pt x="475" y="1"/>
                    <a:pt x="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8"/>
            <p:cNvSpPr/>
            <p:nvPr/>
          </p:nvSpPr>
          <p:spPr>
            <a:xfrm>
              <a:off x="6764926" y="2118336"/>
              <a:ext cx="23736" cy="623373"/>
            </a:xfrm>
            <a:custGeom>
              <a:avLst/>
              <a:gdLst/>
              <a:ahLst/>
              <a:cxnLst/>
              <a:rect l="l" t="t" r="r" b="b"/>
              <a:pathLst>
                <a:path w="483" h="12685" extrusionOk="0">
                  <a:moveTo>
                    <a:pt x="140" y="1"/>
                  </a:moveTo>
                  <a:cubicBezTo>
                    <a:pt x="94" y="1"/>
                    <a:pt x="45" y="32"/>
                    <a:pt x="45" y="88"/>
                  </a:cubicBezTo>
                  <a:lnTo>
                    <a:pt x="19" y="1649"/>
                  </a:lnTo>
                  <a:cubicBezTo>
                    <a:pt x="1" y="4245"/>
                    <a:pt x="36" y="6885"/>
                    <a:pt x="135" y="9473"/>
                  </a:cubicBezTo>
                  <a:cubicBezTo>
                    <a:pt x="170" y="10507"/>
                    <a:pt x="215" y="11551"/>
                    <a:pt x="286" y="12595"/>
                  </a:cubicBezTo>
                  <a:cubicBezTo>
                    <a:pt x="290" y="12657"/>
                    <a:pt x="333" y="12685"/>
                    <a:pt x="378" y="12685"/>
                  </a:cubicBezTo>
                  <a:cubicBezTo>
                    <a:pt x="429" y="12685"/>
                    <a:pt x="483" y="12648"/>
                    <a:pt x="483" y="12586"/>
                  </a:cubicBezTo>
                  <a:cubicBezTo>
                    <a:pt x="420" y="9080"/>
                    <a:pt x="295" y="3629"/>
                    <a:pt x="224" y="88"/>
                  </a:cubicBezTo>
                  <a:cubicBezTo>
                    <a:pt x="224" y="28"/>
                    <a:pt x="183"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7403239" y="2127427"/>
              <a:ext cx="117991" cy="128950"/>
            </a:xfrm>
            <a:custGeom>
              <a:avLst/>
              <a:gdLst/>
              <a:ahLst/>
              <a:cxnLst/>
              <a:rect l="l" t="t" r="r" b="b"/>
              <a:pathLst>
                <a:path w="2401" h="2624" extrusionOk="0">
                  <a:moveTo>
                    <a:pt x="91" y="1"/>
                  </a:moveTo>
                  <a:cubicBezTo>
                    <a:pt x="63" y="1"/>
                    <a:pt x="40" y="13"/>
                    <a:pt x="28" y="36"/>
                  </a:cubicBezTo>
                  <a:cubicBezTo>
                    <a:pt x="1" y="72"/>
                    <a:pt x="19" y="126"/>
                    <a:pt x="54" y="144"/>
                  </a:cubicBezTo>
                  <a:cubicBezTo>
                    <a:pt x="1009" y="697"/>
                    <a:pt x="1785" y="1562"/>
                    <a:pt x="2240" y="2579"/>
                  </a:cubicBezTo>
                  <a:cubicBezTo>
                    <a:pt x="2249" y="2606"/>
                    <a:pt x="2276" y="2624"/>
                    <a:pt x="2311" y="2624"/>
                  </a:cubicBezTo>
                  <a:cubicBezTo>
                    <a:pt x="2320" y="2624"/>
                    <a:pt x="2329" y="2624"/>
                    <a:pt x="2338" y="2615"/>
                  </a:cubicBezTo>
                  <a:cubicBezTo>
                    <a:pt x="2383" y="2597"/>
                    <a:pt x="2401" y="2552"/>
                    <a:pt x="2383" y="2517"/>
                  </a:cubicBezTo>
                  <a:cubicBezTo>
                    <a:pt x="1919" y="1473"/>
                    <a:pt x="1116" y="581"/>
                    <a:pt x="135" y="10"/>
                  </a:cubicBezTo>
                  <a:cubicBezTo>
                    <a:pt x="120" y="4"/>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7411593" y="2166446"/>
              <a:ext cx="64475" cy="57054"/>
            </a:xfrm>
            <a:custGeom>
              <a:avLst/>
              <a:gdLst/>
              <a:ahLst/>
              <a:cxnLst/>
              <a:rect l="l" t="t" r="r" b="b"/>
              <a:pathLst>
                <a:path w="1312" h="1161" extrusionOk="0">
                  <a:moveTo>
                    <a:pt x="88" y="1"/>
                  </a:moveTo>
                  <a:cubicBezTo>
                    <a:pt x="62" y="1"/>
                    <a:pt x="36" y="13"/>
                    <a:pt x="18" y="36"/>
                  </a:cubicBezTo>
                  <a:cubicBezTo>
                    <a:pt x="0" y="72"/>
                    <a:pt x="9" y="126"/>
                    <a:pt x="45" y="144"/>
                  </a:cubicBezTo>
                  <a:cubicBezTo>
                    <a:pt x="473" y="393"/>
                    <a:pt x="857" y="732"/>
                    <a:pt x="1160" y="1134"/>
                  </a:cubicBezTo>
                  <a:cubicBezTo>
                    <a:pt x="1169" y="1152"/>
                    <a:pt x="1196" y="1160"/>
                    <a:pt x="1223" y="1160"/>
                  </a:cubicBezTo>
                  <a:cubicBezTo>
                    <a:pt x="1240" y="1160"/>
                    <a:pt x="1249" y="1152"/>
                    <a:pt x="1267" y="1143"/>
                  </a:cubicBezTo>
                  <a:cubicBezTo>
                    <a:pt x="1303" y="1116"/>
                    <a:pt x="1312" y="1071"/>
                    <a:pt x="1285" y="1036"/>
                  </a:cubicBezTo>
                  <a:cubicBezTo>
                    <a:pt x="973" y="625"/>
                    <a:pt x="571" y="268"/>
                    <a:pt x="125" y="10"/>
                  </a:cubicBezTo>
                  <a:cubicBezTo>
                    <a:pt x="113" y="4"/>
                    <a:pt x="100"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6998599" y="2203991"/>
              <a:ext cx="121038" cy="151899"/>
            </a:xfrm>
            <a:custGeom>
              <a:avLst/>
              <a:gdLst/>
              <a:ahLst/>
              <a:cxnLst/>
              <a:rect l="l" t="t" r="r" b="b"/>
              <a:pathLst>
                <a:path w="2463" h="3091" extrusionOk="0">
                  <a:moveTo>
                    <a:pt x="2376" y="0"/>
                  </a:moveTo>
                  <a:cubicBezTo>
                    <a:pt x="2363" y="0"/>
                    <a:pt x="2349" y="4"/>
                    <a:pt x="2338" y="13"/>
                  </a:cubicBezTo>
                  <a:cubicBezTo>
                    <a:pt x="1785" y="272"/>
                    <a:pt x="1276" y="700"/>
                    <a:pt x="875" y="1262"/>
                  </a:cubicBezTo>
                  <a:cubicBezTo>
                    <a:pt x="527" y="1735"/>
                    <a:pt x="242" y="2297"/>
                    <a:pt x="19" y="2984"/>
                  </a:cubicBezTo>
                  <a:cubicBezTo>
                    <a:pt x="1" y="3028"/>
                    <a:pt x="27" y="3073"/>
                    <a:pt x="63" y="3082"/>
                  </a:cubicBezTo>
                  <a:cubicBezTo>
                    <a:pt x="72" y="3082"/>
                    <a:pt x="81" y="3091"/>
                    <a:pt x="90" y="3091"/>
                  </a:cubicBezTo>
                  <a:cubicBezTo>
                    <a:pt x="126" y="3091"/>
                    <a:pt x="152" y="3064"/>
                    <a:pt x="161" y="3037"/>
                  </a:cubicBezTo>
                  <a:cubicBezTo>
                    <a:pt x="393" y="2359"/>
                    <a:pt x="661" y="1815"/>
                    <a:pt x="1000" y="1351"/>
                  </a:cubicBezTo>
                  <a:cubicBezTo>
                    <a:pt x="1392" y="816"/>
                    <a:pt x="1874" y="396"/>
                    <a:pt x="2409" y="147"/>
                  </a:cubicBezTo>
                  <a:cubicBezTo>
                    <a:pt x="2445" y="129"/>
                    <a:pt x="2463" y="84"/>
                    <a:pt x="2445" y="49"/>
                  </a:cubicBezTo>
                  <a:cubicBezTo>
                    <a:pt x="2433" y="18"/>
                    <a:pt x="2404" y="0"/>
                    <a:pt x="2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8"/>
            <p:cNvSpPr/>
            <p:nvPr/>
          </p:nvSpPr>
          <p:spPr>
            <a:xfrm>
              <a:off x="7040714" y="2251168"/>
              <a:ext cx="49143" cy="71846"/>
            </a:xfrm>
            <a:custGeom>
              <a:avLst/>
              <a:gdLst/>
              <a:ahLst/>
              <a:cxnLst/>
              <a:rect l="l" t="t" r="r" b="b"/>
              <a:pathLst>
                <a:path w="1000" h="1462" extrusionOk="0">
                  <a:moveTo>
                    <a:pt x="904" y="1"/>
                  </a:moveTo>
                  <a:cubicBezTo>
                    <a:pt x="887" y="1"/>
                    <a:pt x="871" y="6"/>
                    <a:pt x="857" y="16"/>
                  </a:cubicBezTo>
                  <a:cubicBezTo>
                    <a:pt x="428" y="346"/>
                    <a:pt x="116" y="837"/>
                    <a:pt x="9" y="1372"/>
                  </a:cubicBezTo>
                  <a:cubicBezTo>
                    <a:pt x="0" y="1408"/>
                    <a:pt x="27" y="1453"/>
                    <a:pt x="72" y="1462"/>
                  </a:cubicBezTo>
                  <a:lnTo>
                    <a:pt x="89" y="1462"/>
                  </a:lnTo>
                  <a:cubicBezTo>
                    <a:pt x="125" y="1462"/>
                    <a:pt x="152" y="1435"/>
                    <a:pt x="161" y="1399"/>
                  </a:cubicBezTo>
                  <a:cubicBezTo>
                    <a:pt x="268" y="908"/>
                    <a:pt x="553" y="445"/>
                    <a:pt x="955" y="141"/>
                  </a:cubicBezTo>
                  <a:cubicBezTo>
                    <a:pt x="990" y="114"/>
                    <a:pt x="999" y="70"/>
                    <a:pt x="973" y="34"/>
                  </a:cubicBezTo>
                  <a:cubicBezTo>
                    <a:pt x="956" y="13"/>
                    <a:pt x="930" y="1"/>
                    <a:pt x="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p:cNvSpPr/>
            <p:nvPr/>
          </p:nvSpPr>
          <p:spPr>
            <a:xfrm>
              <a:off x="7527766" y="2664506"/>
              <a:ext cx="57497" cy="143398"/>
            </a:xfrm>
            <a:custGeom>
              <a:avLst/>
              <a:gdLst/>
              <a:ahLst/>
              <a:cxnLst/>
              <a:rect l="l" t="t" r="r" b="b"/>
              <a:pathLst>
                <a:path w="1170" h="2918" extrusionOk="0">
                  <a:moveTo>
                    <a:pt x="782" y="1"/>
                  </a:moveTo>
                  <a:cubicBezTo>
                    <a:pt x="768" y="1"/>
                    <a:pt x="754" y="3"/>
                    <a:pt x="741" y="9"/>
                  </a:cubicBezTo>
                  <a:cubicBezTo>
                    <a:pt x="705" y="18"/>
                    <a:pt x="678" y="62"/>
                    <a:pt x="687" y="107"/>
                  </a:cubicBezTo>
                  <a:cubicBezTo>
                    <a:pt x="687" y="147"/>
                    <a:pt x="723" y="180"/>
                    <a:pt x="763" y="180"/>
                  </a:cubicBezTo>
                  <a:cubicBezTo>
                    <a:pt x="767" y="180"/>
                    <a:pt x="772" y="179"/>
                    <a:pt x="777" y="178"/>
                  </a:cubicBezTo>
                  <a:cubicBezTo>
                    <a:pt x="777" y="178"/>
                    <a:pt x="777" y="178"/>
                    <a:pt x="785" y="170"/>
                  </a:cubicBezTo>
                  <a:cubicBezTo>
                    <a:pt x="910" y="401"/>
                    <a:pt x="982" y="678"/>
                    <a:pt x="991" y="1017"/>
                  </a:cubicBezTo>
                  <a:cubicBezTo>
                    <a:pt x="1009" y="1418"/>
                    <a:pt x="946" y="1766"/>
                    <a:pt x="803" y="2061"/>
                  </a:cubicBezTo>
                  <a:cubicBezTo>
                    <a:pt x="643" y="2400"/>
                    <a:pt x="375" y="2658"/>
                    <a:pt x="63" y="2766"/>
                  </a:cubicBezTo>
                  <a:cubicBezTo>
                    <a:pt x="18" y="2783"/>
                    <a:pt x="0" y="2828"/>
                    <a:pt x="18" y="2864"/>
                  </a:cubicBezTo>
                  <a:cubicBezTo>
                    <a:pt x="27" y="2899"/>
                    <a:pt x="54" y="2917"/>
                    <a:pt x="90" y="2917"/>
                  </a:cubicBezTo>
                  <a:lnTo>
                    <a:pt x="116" y="2917"/>
                  </a:lnTo>
                  <a:cubicBezTo>
                    <a:pt x="464" y="2792"/>
                    <a:pt x="768" y="2507"/>
                    <a:pt x="946" y="2132"/>
                  </a:cubicBezTo>
                  <a:cubicBezTo>
                    <a:pt x="1098" y="1811"/>
                    <a:pt x="1169" y="1436"/>
                    <a:pt x="1151" y="1008"/>
                  </a:cubicBezTo>
                  <a:cubicBezTo>
                    <a:pt x="1133" y="642"/>
                    <a:pt x="1053" y="321"/>
                    <a:pt x="910" y="71"/>
                  </a:cubicBezTo>
                  <a:cubicBezTo>
                    <a:pt x="889" y="36"/>
                    <a:pt x="835" y="1"/>
                    <a:pt x="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a:off x="7531698" y="2697972"/>
              <a:ext cx="38626" cy="80987"/>
            </a:xfrm>
            <a:custGeom>
              <a:avLst/>
              <a:gdLst/>
              <a:ahLst/>
              <a:cxnLst/>
              <a:rect l="l" t="t" r="r" b="b"/>
              <a:pathLst>
                <a:path w="786" h="1648" extrusionOk="0">
                  <a:moveTo>
                    <a:pt x="507" y="0"/>
                  </a:moveTo>
                  <a:cubicBezTo>
                    <a:pt x="499" y="0"/>
                    <a:pt x="490" y="2"/>
                    <a:pt x="482" y="6"/>
                  </a:cubicBezTo>
                  <a:cubicBezTo>
                    <a:pt x="438" y="24"/>
                    <a:pt x="420" y="68"/>
                    <a:pt x="438" y="104"/>
                  </a:cubicBezTo>
                  <a:cubicBezTo>
                    <a:pt x="616" y="595"/>
                    <a:pt x="447" y="1184"/>
                    <a:pt x="36" y="1514"/>
                  </a:cubicBezTo>
                  <a:cubicBezTo>
                    <a:pt x="1" y="1540"/>
                    <a:pt x="1" y="1585"/>
                    <a:pt x="27" y="1621"/>
                  </a:cubicBezTo>
                  <a:cubicBezTo>
                    <a:pt x="45" y="1638"/>
                    <a:pt x="63" y="1647"/>
                    <a:pt x="90" y="1647"/>
                  </a:cubicBezTo>
                  <a:cubicBezTo>
                    <a:pt x="108" y="1647"/>
                    <a:pt x="126" y="1647"/>
                    <a:pt x="135" y="1630"/>
                  </a:cubicBezTo>
                  <a:cubicBezTo>
                    <a:pt x="598" y="1273"/>
                    <a:pt x="786" y="604"/>
                    <a:pt x="581" y="51"/>
                  </a:cubicBezTo>
                  <a:cubicBezTo>
                    <a:pt x="567" y="23"/>
                    <a:pt x="536" y="0"/>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8"/>
            <p:cNvSpPr/>
            <p:nvPr/>
          </p:nvSpPr>
          <p:spPr>
            <a:xfrm>
              <a:off x="7059093" y="2623226"/>
              <a:ext cx="36464" cy="217554"/>
            </a:xfrm>
            <a:custGeom>
              <a:avLst/>
              <a:gdLst/>
              <a:ahLst/>
              <a:cxnLst/>
              <a:rect l="l" t="t" r="r" b="b"/>
              <a:pathLst>
                <a:path w="742" h="4427" extrusionOk="0">
                  <a:moveTo>
                    <a:pt x="87" y="0"/>
                  </a:moveTo>
                  <a:cubicBezTo>
                    <a:pt x="64" y="0"/>
                    <a:pt x="42" y="9"/>
                    <a:pt x="28" y="28"/>
                  </a:cubicBezTo>
                  <a:cubicBezTo>
                    <a:pt x="1" y="64"/>
                    <a:pt x="1" y="108"/>
                    <a:pt x="37" y="135"/>
                  </a:cubicBezTo>
                  <a:cubicBezTo>
                    <a:pt x="456" y="510"/>
                    <a:pt x="536" y="1099"/>
                    <a:pt x="554" y="1420"/>
                  </a:cubicBezTo>
                  <a:cubicBezTo>
                    <a:pt x="563" y="1768"/>
                    <a:pt x="518" y="2116"/>
                    <a:pt x="474" y="2455"/>
                  </a:cubicBezTo>
                  <a:cubicBezTo>
                    <a:pt x="456" y="2597"/>
                    <a:pt x="438" y="2740"/>
                    <a:pt x="420" y="2883"/>
                  </a:cubicBezTo>
                  <a:cubicBezTo>
                    <a:pt x="376" y="3320"/>
                    <a:pt x="349" y="3882"/>
                    <a:pt x="572" y="4382"/>
                  </a:cubicBezTo>
                  <a:cubicBezTo>
                    <a:pt x="590" y="4408"/>
                    <a:pt x="616" y="4426"/>
                    <a:pt x="643" y="4426"/>
                  </a:cubicBezTo>
                  <a:cubicBezTo>
                    <a:pt x="661" y="4426"/>
                    <a:pt x="670" y="4426"/>
                    <a:pt x="679" y="4417"/>
                  </a:cubicBezTo>
                  <a:cubicBezTo>
                    <a:pt x="723" y="4399"/>
                    <a:pt x="741" y="4355"/>
                    <a:pt x="723" y="4319"/>
                  </a:cubicBezTo>
                  <a:cubicBezTo>
                    <a:pt x="509" y="3846"/>
                    <a:pt x="536" y="3311"/>
                    <a:pt x="572" y="2901"/>
                  </a:cubicBezTo>
                  <a:cubicBezTo>
                    <a:pt x="590" y="2758"/>
                    <a:pt x="607" y="2615"/>
                    <a:pt x="625" y="2481"/>
                  </a:cubicBezTo>
                  <a:cubicBezTo>
                    <a:pt x="670" y="2134"/>
                    <a:pt x="723" y="1768"/>
                    <a:pt x="706" y="1411"/>
                  </a:cubicBezTo>
                  <a:cubicBezTo>
                    <a:pt x="688" y="822"/>
                    <a:pt x="483" y="323"/>
                    <a:pt x="144" y="19"/>
                  </a:cubicBezTo>
                  <a:cubicBezTo>
                    <a:pt x="127" y="7"/>
                    <a:pt x="107" y="0"/>
                    <a:pt x="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8"/>
            <p:cNvSpPr/>
            <p:nvPr/>
          </p:nvSpPr>
          <p:spPr>
            <a:xfrm>
              <a:off x="7100766" y="2733649"/>
              <a:ext cx="17593" cy="89587"/>
            </a:xfrm>
            <a:custGeom>
              <a:avLst/>
              <a:gdLst/>
              <a:ahLst/>
              <a:cxnLst/>
              <a:rect l="l" t="t" r="r" b="b"/>
              <a:pathLst>
                <a:path w="358" h="1823" extrusionOk="0">
                  <a:moveTo>
                    <a:pt x="273" y="0"/>
                  </a:moveTo>
                  <a:cubicBezTo>
                    <a:pt x="236" y="0"/>
                    <a:pt x="204" y="19"/>
                    <a:pt x="197" y="56"/>
                  </a:cubicBezTo>
                  <a:cubicBezTo>
                    <a:pt x="27" y="573"/>
                    <a:pt x="0" y="1127"/>
                    <a:pt x="116" y="1671"/>
                  </a:cubicBezTo>
                  <a:cubicBezTo>
                    <a:pt x="107" y="1671"/>
                    <a:pt x="98" y="1680"/>
                    <a:pt x="98" y="1689"/>
                  </a:cubicBezTo>
                  <a:cubicBezTo>
                    <a:pt x="72" y="1724"/>
                    <a:pt x="81" y="1778"/>
                    <a:pt x="125" y="1805"/>
                  </a:cubicBezTo>
                  <a:cubicBezTo>
                    <a:pt x="143" y="1813"/>
                    <a:pt x="161" y="1822"/>
                    <a:pt x="179" y="1822"/>
                  </a:cubicBezTo>
                  <a:cubicBezTo>
                    <a:pt x="206" y="1822"/>
                    <a:pt x="232" y="1813"/>
                    <a:pt x="250" y="1796"/>
                  </a:cubicBezTo>
                  <a:cubicBezTo>
                    <a:pt x="295" y="1751"/>
                    <a:pt x="277" y="1698"/>
                    <a:pt x="277" y="1680"/>
                  </a:cubicBezTo>
                  <a:cubicBezTo>
                    <a:pt x="161" y="1153"/>
                    <a:pt x="188" y="609"/>
                    <a:pt x="348" y="101"/>
                  </a:cubicBezTo>
                  <a:cubicBezTo>
                    <a:pt x="357" y="65"/>
                    <a:pt x="339" y="20"/>
                    <a:pt x="295" y="3"/>
                  </a:cubicBezTo>
                  <a:cubicBezTo>
                    <a:pt x="287" y="1"/>
                    <a:pt x="280" y="0"/>
                    <a:pt x="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8"/>
            <p:cNvSpPr/>
            <p:nvPr/>
          </p:nvSpPr>
          <p:spPr>
            <a:xfrm>
              <a:off x="7212418" y="3471524"/>
              <a:ext cx="237506" cy="70372"/>
            </a:xfrm>
            <a:custGeom>
              <a:avLst/>
              <a:gdLst/>
              <a:ahLst/>
              <a:cxnLst/>
              <a:rect l="l" t="t" r="r" b="b"/>
              <a:pathLst>
                <a:path w="4833" h="1432" extrusionOk="0">
                  <a:moveTo>
                    <a:pt x="1574" y="0"/>
                  </a:moveTo>
                  <a:cubicBezTo>
                    <a:pt x="1568" y="0"/>
                    <a:pt x="1562" y="1"/>
                    <a:pt x="1555" y="2"/>
                  </a:cubicBezTo>
                  <a:cubicBezTo>
                    <a:pt x="1484" y="2"/>
                    <a:pt x="1422" y="64"/>
                    <a:pt x="1431" y="144"/>
                  </a:cubicBezTo>
                  <a:lnTo>
                    <a:pt x="1460" y="739"/>
                  </a:lnTo>
                  <a:lnTo>
                    <a:pt x="1460" y="739"/>
                  </a:lnTo>
                  <a:cubicBezTo>
                    <a:pt x="1342" y="551"/>
                    <a:pt x="1230" y="358"/>
                    <a:pt x="1127" y="162"/>
                  </a:cubicBezTo>
                  <a:cubicBezTo>
                    <a:pt x="1100" y="118"/>
                    <a:pt x="1047" y="91"/>
                    <a:pt x="993" y="91"/>
                  </a:cubicBezTo>
                  <a:cubicBezTo>
                    <a:pt x="922" y="100"/>
                    <a:pt x="869" y="162"/>
                    <a:pt x="877" y="234"/>
                  </a:cubicBezTo>
                  <a:lnTo>
                    <a:pt x="883" y="307"/>
                  </a:lnTo>
                  <a:lnTo>
                    <a:pt x="883" y="307"/>
                  </a:lnTo>
                  <a:cubicBezTo>
                    <a:pt x="881" y="300"/>
                    <a:pt x="879" y="294"/>
                    <a:pt x="877" y="287"/>
                  </a:cubicBezTo>
                  <a:cubicBezTo>
                    <a:pt x="858" y="230"/>
                    <a:pt x="808" y="203"/>
                    <a:pt x="758" y="203"/>
                  </a:cubicBezTo>
                  <a:cubicBezTo>
                    <a:pt x="690" y="203"/>
                    <a:pt x="623" y="250"/>
                    <a:pt x="628" y="332"/>
                  </a:cubicBezTo>
                  <a:lnTo>
                    <a:pt x="629" y="358"/>
                  </a:lnTo>
                  <a:lnTo>
                    <a:pt x="629" y="358"/>
                  </a:lnTo>
                  <a:lnTo>
                    <a:pt x="628" y="358"/>
                  </a:lnTo>
                  <a:cubicBezTo>
                    <a:pt x="628" y="361"/>
                    <a:pt x="629" y="363"/>
                    <a:pt x="630" y="365"/>
                  </a:cubicBezTo>
                  <a:lnTo>
                    <a:pt x="630" y="365"/>
                  </a:lnTo>
                  <a:lnTo>
                    <a:pt x="634" y="439"/>
                  </a:lnTo>
                  <a:lnTo>
                    <a:pt x="556" y="242"/>
                  </a:lnTo>
                  <a:cubicBezTo>
                    <a:pt x="547" y="198"/>
                    <a:pt x="503" y="171"/>
                    <a:pt x="458" y="171"/>
                  </a:cubicBezTo>
                  <a:cubicBezTo>
                    <a:pt x="453" y="170"/>
                    <a:pt x="448" y="170"/>
                    <a:pt x="442" y="170"/>
                  </a:cubicBezTo>
                  <a:cubicBezTo>
                    <a:pt x="387" y="170"/>
                    <a:pt x="341" y="213"/>
                    <a:pt x="333" y="278"/>
                  </a:cubicBezTo>
                  <a:cubicBezTo>
                    <a:pt x="325" y="400"/>
                    <a:pt x="324" y="523"/>
                    <a:pt x="329" y="645"/>
                  </a:cubicBezTo>
                  <a:lnTo>
                    <a:pt x="329" y="645"/>
                  </a:lnTo>
                  <a:lnTo>
                    <a:pt x="199" y="439"/>
                  </a:lnTo>
                  <a:cubicBezTo>
                    <a:pt x="181" y="407"/>
                    <a:pt x="150" y="394"/>
                    <a:pt x="118" y="394"/>
                  </a:cubicBezTo>
                  <a:cubicBezTo>
                    <a:pt x="60" y="394"/>
                    <a:pt x="1" y="441"/>
                    <a:pt x="12" y="510"/>
                  </a:cubicBezTo>
                  <a:cubicBezTo>
                    <a:pt x="48" y="724"/>
                    <a:pt x="48" y="947"/>
                    <a:pt x="83" y="1170"/>
                  </a:cubicBezTo>
                  <a:cubicBezTo>
                    <a:pt x="91" y="1218"/>
                    <a:pt x="135" y="1252"/>
                    <a:pt x="177" y="1252"/>
                  </a:cubicBezTo>
                  <a:cubicBezTo>
                    <a:pt x="181" y="1252"/>
                    <a:pt x="186" y="1251"/>
                    <a:pt x="191" y="1251"/>
                  </a:cubicBezTo>
                  <a:cubicBezTo>
                    <a:pt x="244" y="1242"/>
                    <a:pt x="280" y="1197"/>
                    <a:pt x="271" y="1143"/>
                  </a:cubicBezTo>
                  <a:cubicBezTo>
                    <a:pt x="264" y="1073"/>
                    <a:pt x="258" y="994"/>
                    <a:pt x="252" y="915"/>
                  </a:cubicBezTo>
                  <a:lnTo>
                    <a:pt x="252" y="915"/>
                  </a:lnTo>
                  <a:lnTo>
                    <a:pt x="378" y="1126"/>
                  </a:lnTo>
                  <a:cubicBezTo>
                    <a:pt x="405" y="1161"/>
                    <a:pt x="440" y="1179"/>
                    <a:pt x="485" y="1179"/>
                  </a:cubicBezTo>
                  <a:cubicBezTo>
                    <a:pt x="547" y="1170"/>
                    <a:pt x="583" y="1117"/>
                    <a:pt x="583" y="1063"/>
                  </a:cubicBezTo>
                  <a:cubicBezTo>
                    <a:pt x="577" y="1018"/>
                    <a:pt x="572" y="973"/>
                    <a:pt x="568" y="928"/>
                  </a:cubicBezTo>
                  <a:lnTo>
                    <a:pt x="568" y="928"/>
                  </a:lnTo>
                  <a:lnTo>
                    <a:pt x="681" y="1233"/>
                  </a:lnTo>
                  <a:cubicBezTo>
                    <a:pt x="704" y="1285"/>
                    <a:pt x="751" y="1309"/>
                    <a:pt x="798" y="1309"/>
                  </a:cubicBezTo>
                  <a:cubicBezTo>
                    <a:pt x="863" y="1309"/>
                    <a:pt x="927" y="1262"/>
                    <a:pt x="922" y="1179"/>
                  </a:cubicBezTo>
                  <a:cubicBezTo>
                    <a:pt x="922" y="1179"/>
                    <a:pt x="921" y="1156"/>
                    <a:pt x="919" y="1116"/>
                  </a:cubicBezTo>
                  <a:lnTo>
                    <a:pt x="919" y="1116"/>
                  </a:lnTo>
                  <a:cubicBezTo>
                    <a:pt x="934" y="1150"/>
                    <a:pt x="950" y="1182"/>
                    <a:pt x="967" y="1215"/>
                  </a:cubicBezTo>
                  <a:cubicBezTo>
                    <a:pt x="988" y="1264"/>
                    <a:pt x="1032" y="1285"/>
                    <a:pt x="1077" y="1285"/>
                  </a:cubicBezTo>
                  <a:cubicBezTo>
                    <a:pt x="1147" y="1285"/>
                    <a:pt x="1218" y="1234"/>
                    <a:pt x="1208" y="1152"/>
                  </a:cubicBezTo>
                  <a:lnTo>
                    <a:pt x="1181" y="802"/>
                  </a:lnTo>
                  <a:lnTo>
                    <a:pt x="1181" y="802"/>
                  </a:lnTo>
                  <a:cubicBezTo>
                    <a:pt x="1283" y="972"/>
                    <a:pt x="1390" y="1139"/>
                    <a:pt x="1502" y="1304"/>
                  </a:cubicBezTo>
                  <a:cubicBezTo>
                    <a:pt x="1527" y="1342"/>
                    <a:pt x="1568" y="1358"/>
                    <a:pt x="1609" y="1358"/>
                  </a:cubicBezTo>
                  <a:cubicBezTo>
                    <a:pt x="1685" y="1358"/>
                    <a:pt x="1763" y="1302"/>
                    <a:pt x="1752" y="1215"/>
                  </a:cubicBezTo>
                  <a:lnTo>
                    <a:pt x="1733" y="762"/>
                  </a:lnTo>
                  <a:lnTo>
                    <a:pt x="1894" y="1072"/>
                  </a:lnTo>
                  <a:cubicBezTo>
                    <a:pt x="1917" y="1127"/>
                    <a:pt x="1965" y="1152"/>
                    <a:pt x="2014" y="1152"/>
                  </a:cubicBezTo>
                  <a:cubicBezTo>
                    <a:pt x="2084" y="1152"/>
                    <a:pt x="2157" y="1102"/>
                    <a:pt x="2162" y="1019"/>
                  </a:cubicBezTo>
                  <a:cubicBezTo>
                    <a:pt x="2162" y="1019"/>
                    <a:pt x="2164" y="984"/>
                    <a:pt x="2167" y="930"/>
                  </a:cubicBezTo>
                  <a:lnTo>
                    <a:pt x="2167" y="930"/>
                  </a:lnTo>
                  <a:cubicBezTo>
                    <a:pt x="2229" y="1072"/>
                    <a:pt x="2295" y="1212"/>
                    <a:pt x="2367" y="1349"/>
                  </a:cubicBezTo>
                  <a:cubicBezTo>
                    <a:pt x="2395" y="1404"/>
                    <a:pt x="2445" y="1428"/>
                    <a:pt x="2496" y="1428"/>
                  </a:cubicBezTo>
                  <a:cubicBezTo>
                    <a:pt x="2576" y="1428"/>
                    <a:pt x="2658" y="1367"/>
                    <a:pt x="2653" y="1268"/>
                  </a:cubicBezTo>
                  <a:cubicBezTo>
                    <a:pt x="2653" y="1268"/>
                    <a:pt x="2646" y="1192"/>
                    <a:pt x="2637" y="1083"/>
                  </a:cubicBezTo>
                  <a:lnTo>
                    <a:pt x="2637" y="1083"/>
                  </a:lnTo>
                  <a:lnTo>
                    <a:pt x="2751" y="1304"/>
                  </a:lnTo>
                  <a:cubicBezTo>
                    <a:pt x="2778" y="1362"/>
                    <a:pt x="2829" y="1388"/>
                    <a:pt x="2881" y="1388"/>
                  </a:cubicBezTo>
                  <a:cubicBezTo>
                    <a:pt x="2953" y="1388"/>
                    <a:pt x="3026" y="1336"/>
                    <a:pt x="3029" y="1255"/>
                  </a:cubicBezTo>
                  <a:lnTo>
                    <a:pt x="3029" y="1255"/>
                  </a:lnTo>
                  <a:cubicBezTo>
                    <a:pt x="3055" y="1305"/>
                    <a:pt x="3103" y="1327"/>
                    <a:pt x="3152" y="1327"/>
                  </a:cubicBezTo>
                  <a:cubicBezTo>
                    <a:pt x="3228" y="1327"/>
                    <a:pt x="3306" y="1271"/>
                    <a:pt x="3295" y="1179"/>
                  </a:cubicBezTo>
                  <a:lnTo>
                    <a:pt x="3272" y="886"/>
                  </a:lnTo>
                  <a:lnTo>
                    <a:pt x="3438" y="1242"/>
                  </a:lnTo>
                  <a:cubicBezTo>
                    <a:pt x="3454" y="1290"/>
                    <a:pt x="3506" y="1323"/>
                    <a:pt x="3561" y="1323"/>
                  </a:cubicBezTo>
                  <a:cubicBezTo>
                    <a:pt x="3568" y="1323"/>
                    <a:pt x="3574" y="1323"/>
                    <a:pt x="3581" y="1322"/>
                  </a:cubicBezTo>
                  <a:cubicBezTo>
                    <a:pt x="3652" y="1304"/>
                    <a:pt x="3697" y="1233"/>
                    <a:pt x="3688" y="1161"/>
                  </a:cubicBezTo>
                  <a:cubicBezTo>
                    <a:pt x="3671" y="1088"/>
                    <a:pt x="3658" y="1013"/>
                    <a:pt x="3646" y="937"/>
                  </a:cubicBezTo>
                  <a:lnTo>
                    <a:pt x="3646" y="937"/>
                  </a:lnTo>
                  <a:cubicBezTo>
                    <a:pt x="3733" y="1091"/>
                    <a:pt x="3827" y="1240"/>
                    <a:pt x="3928" y="1384"/>
                  </a:cubicBezTo>
                  <a:cubicBezTo>
                    <a:pt x="3951" y="1414"/>
                    <a:pt x="3991" y="1431"/>
                    <a:pt x="4030" y="1431"/>
                  </a:cubicBezTo>
                  <a:cubicBezTo>
                    <a:pt x="4038" y="1431"/>
                    <a:pt x="4046" y="1430"/>
                    <a:pt x="4053" y="1429"/>
                  </a:cubicBezTo>
                  <a:cubicBezTo>
                    <a:pt x="4125" y="1420"/>
                    <a:pt x="4169" y="1349"/>
                    <a:pt x="4151" y="1286"/>
                  </a:cubicBezTo>
                  <a:cubicBezTo>
                    <a:pt x="4129" y="1166"/>
                    <a:pt x="4108" y="1047"/>
                    <a:pt x="4089" y="926"/>
                  </a:cubicBezTo>
                  <a:lnTo>
                    <a:pt x="4089" y="926"/>
                  </a:lnTo>
                  <a:lnTo>
                    <a:pt x="4250" y="1224"/>
                  </a:lnTo>
                  <a:cubicBezTo>
                    <a:pt x="4272" y="1265"/>
                    <a:pt x="4310" y="1282"/>
                    <a:pt x="4348" y="1282"/>
                  </a:cubicBezTo>
                  <a:cubicBezTo>
                    <a:pt x="4417" y="1282"/>
                    <a:pt x="4487" y="1224"/>
                    <a:pt x="4464" y="1143"/>
                  </a:cubicBezTo>
                  <a:lnTo>
                    <a:pt x="4311" y="534"/>
                  </a:lnTo>
                  <a:lnTo>
                    <a:pt x="4311" y="534"/>
                  </a:lnTo>
                  <a:cubicBezTo>
                    <a:pt x="4431" y="684"/>
                    <a:pt x="4545" y="840"/>
                    <a:pt x="4651" y="1001"/>
                  </a:cubicBezTo>
                  <a:cubicBezTo>
                    <a:pt x="4669" y="1031"/>
                    <a:pt x="4696" y="1044"/>
                    <a:pt x="4724" y="1044"/>
                  </a:cubicBezTo>
                  <a:cubicBezTo>
                    <a:pt x="4778" y="1044"/>
                    <a:pt x="4832" y="994"/>
                    <a:pt x="4821" y="929"/>
                  </a:cubicBezTo>
                  <a:lnTo>
                    <a:pt x="4660" y="162"/>
                  </a:lnTo>
                  <a:cubicBezTo>
                    <a:pt x="4652" y="112"/>
                    <a:pt x="4616" y="90"/>
                    <a:pt x="4579" y="90"/>
                  </a:cubicBezTo>
                  <a:cubicBezTo>
                    <a:pt x="4531" y="90"/>
                    <a:pt x="4480" y="128"/>
                    <a:pt x="4490" y="189"/>
                  </a:cubicBezTo>
                  <a:lnTo>
                    <a:pt x="4553" y="526"/>
                  </a:lnTo>
                  <a:lnTo>
                    <a:pt x="4553" y="526"/>
                  </a:lnTo>
                  <a:cubicBezTo>
                    <a:pt x="4436" y="364"/>
                    <a:pt x="4310" y="207"/>
                    <a:pt x="4178" y="55"/>
                  </a:cubicBezTo>
                  <a:cubicBezTo>
                    <a:pt x="4160" y="31"/>
                    <a:pt x="4134" y="21"/>
                    <a:pt x="4107" y="21"/>
                  </a:cubicBezTo>
                  <a:cubicBezTo>
                    <a:pt x="4046" y="21"/>
                    <a:pt x="3981" y="78"/>
                    <a:pt x="4000" y="153"/>
                  </a:cubicBezTo>
                  <a:lnTo>
                    <a:pt x="4039" y="323"/>
                  </a:lnTo>
                  <a:lnTo>
                    <a:pt x="3982" y="216"/>
                  </a:lnTo>
                  <a:cubicBezTo>
                    <a:pt x="3962" y="172"/>
                    <a:pt x="3922" y="152"/>
                    <a:pt x="3882" y="152"/>
                  </a:cubicBezTo>
                  <a:cubicBezTo>
                    <a:pt x="3816" y="152"/>
                    <a:pt x="3748" y="204"/>
                    <a:pt x="3759" y="287"/>
                  </a:cubicBezTo>
                  <a:cubicBezTo>
                    <a:pt x="3773" y="423"/>
                    <a:pt x="3788" y="560"/>
                    <a:pt x="3806" y="696"/>
                  </a:cubicBezTo>
                  <a:lnTo>
                    <a:pt x="3806" y="696"/>
                  </a:lnTo>
                  <a:cubicBezTo>
                    <a:pt x="3728" y="545"/>
                    <a:pt x="3659" y="390"/>
                    <a:pt x="3598" y="234"/>
                  </a:cubicBezTo>
                  <a:cubicBezTo>
                    <a:pt x="3579" y="175"/>
                    <a:pt x="3529" y="149"/>
                    <a:pt x="3479" y="149"/>
                  </a:cubicBezTo>
                  <a:cubicBezTo>
                    <a:pt x="3414" y="149"/>
                    <a:pt x="3349" y="194"/>
                    <a:pt x="3349" y="269"/>
                  </a:cubicBezTo>
                  <a:cubicBezTo>
                    <a:pt x="3347" y="320"/>
                    <a:pt x="3347" y="371"/>
                    <a:pt x="3347" y="422"/>
                  </a:cubicBezTo>
                  <a:lnTo>
                    <a:pt x="3347" y="422"/>
                  </a:lnTo>
                  <a:lnTo>
                    <a:pt x="3197" y="91"/>
                  </a:lnTo>
                  <a:cubicBezTo>
                    <a:pt x="3176" y="38"/>
                    <a:pt x="3130" y="14"/>
                    <a:pt x="3082" y="14"/>
                  </a:cubicBezTo>
                  <a:cubicBezTo>
                    <a:pt x="3009" y="14"/>
                    <a:pt x="2933" y="70"/>
                    <a:pt x="2938" y="162"/>
                  </a:cubicBezTo>
                  <a:lnTo>
                    <a:pt x="2957" y="401"/>
                  </a:lnTo>
                  <a:lnTo>
                    <a:pt x="2894" y="260"/>
                  </a:lnTo>
                  <a:cubicBezTo>
                    <a:pt x="2869" y="205"/>
                    <a:pt x="2820" y="181"/>
                    <a:pt x="2770" y="181"/>
                  </a:cubicBezTo>
                  <a:cubicBezTo>
                    <a:pt x="2690" y="181"/>
                    <a:pt x="2610" y="242"/>
                    <a:pt x="2626" y="341"/>
                  </a:cubicBezTo>
                  <a:lnTo>
                    <a:pt x="2637" y="430"/>
                  </a:lnTo>
                  <a:lnTo>
                    <a:pt x="2555" y="269"/>
                  </a:lnTo>
                  <a:cubicBezTo>
                    <a:pt x="2531" y="221"/>
                    <a:pt x="2485" y="188"/>
                    <a:pt x="2431" y="188"/>
                  </a:cubicBezTo>
                  <a:cubicBezTo>
                    <a:pt x="2425" y="188"/>
                    <a:pt x="2418" y="188"/>
                    <a:pt x="2412" y="189"/>
                  </a:cubicBezTo>
                  <a:cubicBezTo>
                    <a:pt x="2332" y="198"/>
                    <a:pt x="2269" y="269"/>
                    <a:pt x="2269" y="349"/>
                  </a:cubicBezTo>
                  <a:lnTo>
                    <a:pt x="2276" y="419"/>
                  </a:lnTo>
                  <a:lnTo>
                    <a:pt x="2276" y="419"/>
                  </a:lnTo>
                  <a:cubicBezTo>
                    <a:pt x="2248" y="346"/>
                    <a:pt x="2223" y="272"/>
                    <a:pt x="2198" y="198"/>
                  </a:cubicBezTo>
                  <a:cubicBezTo>
                    <a:pt x="2180" y="144"/>
                    <a:pt x="2126" y="100"/>
                    <a:pt x="2073" y="100"/>
                  </a:cubicBezTo>
                  <a:cubicBezTo>
                    <a:pt x="1993" y="100"/>
                    <a:pt x="1921" y="153"/>
                    <a:pt x="1912" y="234"/>
                  </a:cubicBezTo>
                  <a:lnTo>
                    <a:pt x="1901" y="480"/>
                  </a:lnTo>
                  <a:lnTo>
                    <a:pt x="1901" y="480"/>
                  </a:lnTo>
                  <a:lnTo>
                    <a:pt x="1689" y="73"/>
                  </a:lnTo>
                  <a:cubicBezTo>
                    <a:pt x="1665" y="33"/>
                    <a:pt x="1627" y="0"/>
                    <a:pt x="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8"/>
            <p:cNvSpPr/>
            <p:nvPr/>
          </p:nvSpPr>
          <p:spPr>
            <a:xfrm>
              <a:off x="7667822" y="1802399"/>
              <a:ext cx="83591" cy="117745"/>
            </a:xfrm>
            <a:custGeom>
              <a:avLst/>
              <a:gdLst/>
              <a:ahLst/>
              <a:cxnLst/>
              <a:rect l="l" t="t" r="r" b="b"/>
              <a:pathLst>
                <a:path w="1701" h="2396" extrusionOk="0">
                  <a:moveTo>
                    <a:pt x="123" y="1"/>
                  </a:moveTo>
                  <a:cubicBezTo>
                    <a:pt x="52" y="1"/>
                    <a:pt x="0" y="104"/>
                    <a:pt x="68" y="156"/>
                  </a:cubicBezTo>
                  <a:cubicBezTo>
                    <a:pt x="763" y="718"/>
                    <a:pt x="1263" y="1476"/>
                    <a:pt x="1513" y="2324"/>
                  </a:cubicBezTo>
                  <a:cubicBezTo>
                    <a:pt x="1522" y="2368"/>
                    <a:pt x="1566" y="2395"/>
                    <a:pt x="1611" y="2395"/>
                  </a:cubicBezTo>
                  <a:cubicBezTo>
                    <a:pt x="1664" y="2386"/>
                    <a:pt x="1700" y="2342"/>
                    <a:pt x="1700" y="2288"/>
                  </a:cubicBezTo>
                  <a:cubicBezTo>
                    <a:pt x="1611" y="1342"/>
                    <a:pt x="1004" y="450"/>
                    <a:pt x="166" y="13"/>
                  </a:cubicBezTo>
                  <a:cubicBezTo>
                    <a:pt x="151" y="5"/>
                    <a:pt x="137"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8"/>
            <p:cNvSpPr/>
            <p:nvPr/>
          </p:nvSpPr>
          <p:spPr>
            <a:xfrm>
              <a:off x="6810530" y="1831442"/>
              <a:ext cx="71502" cy="84181"/>
            </a:xfrm>
            <a:custGeom>
              <a:avLst/>
              <a:gdLst/>
              <a:ahLst/>
              <a:cxnLst/>
              <a:rect l="l" t="t" r="r" b="b"/>
              <a:pathLst>
                <a:path w="1455" h="1713" extrusionOk="0">
                  <a:moveTo>
                    <a:pt x="1391" y="83"/>
                  </a:moveTo>
                  <a:cubicBezTo>
                    <a:pt x="1396" y="92"/>
                    <a:pt x="1400" y="104"/>
                    <a:pt x="1401" y="118"/>
                  </a:cubicBezTo>
                  <a:cubicBezTo>
                    <a:pt x="1399" y="104"/>
                    <a:pt x="1395" y="93"/>
                    <a:pt x="1391" y="83"/>
                  </a:cubicBezTo>
                  <a:close/>
                  <a:moveTo>
                    <a:pt x="1321" y="1"/>
                  </a:moveTo>
                  <a:cubicBezTo>
                    <a:pt x="1254" y="1"/>
                    <a:pt x="1200" y="69"/>
                    <a:pt x="1187" y="82"/>
                  </a:cubicBezTo>
                  <a:cubicBezTo>
                    <a:pt x="1185" y="84"/>
                    <a:pt x="1185" y="85"/>
                    <a:pt x="1184" y="85"/>
                  </a:cubicBezTo>
                  <a:cubicBezTo>
                    <a:pt x="1184" y="85"/>
                    <a:pt x="1188" y="80"/>
                    <a:pt x="1185" y="80"/>
                  </a:cubicBezTo>
                  <a:lnTo>
                    <a:pt x="1185" y="80"/>
                  </a:lnTo>
                  <a:cubicBezTo>
                    <a:pt x="1184" y="80"/>
                    <a:pt x="1182" y="81"/>
                    <a:pt x="1178" y="82"/>
                  </a:cubicBezTo>
                  <a:cubicBezTo>
                    <a:pt x="928" y="243"/>
                    <a:pt x="705" y="439"/>
                    <a:pt x="518" y="671"/>
                  </a:cubicBezTo>
                  <a:cubicBezTo>
                    <a:pt x="295" y="939"/>
                    <a:pt x="108" y="1251"/>
                    <a:pt x="10" y="1590"/>
                  </a:cubicBezTo>
                  <a:cubicBezTo>
                    <a:pt x="1" y="1635"/>
                    <a:pt x="10" y="1679"/>
                    <a:pt x="54" y="1697"/>
                  </a:cubicBezTo>
                  <a:cubicBezTo>
                    <a:pt x="71" y="1707"/>
                    <a:pt x="89" y="1712"/>
                    <a:pt x="107" y="1712"/>
                  </a:cubicBezTo>
                  <a:cubicBezTo>
                    <a:pt x="136" y="1712"/>
                    <a:pt x="166" y="1698"/>
                    <a:pt x="188" y="1670"/>
                  </a:cubicBezTo>
                  <a:cubicBezTo>
                    <a:pt x="500" y="1162"/>
                    <a:pt x="866" y="689"/>
                    <a:pt x="1294" y="270"/>
                  </a:cubicBezTo>
                  <a:cubicBezTo>
                    <a:pt x="1309" y="255"/>
                    <a:pt x="1330" y="234"/>
                    <a:pt x="1347" y="217"/>
                  </a:cubicBezTo>
                  <a:lnTo>
                    <a:pt x="1347" y="217"/>
                  </a:lnTo>
                  <a:cubicBezTo>
                    <a:pt x="1412" y="197"/>
                    <a:pt x="1455" y="98"/>
                    <a:pt x="1392" y="29"/>
                  </a:cubicBezTo>
                  <a:cubicBezTo>
                    <a:pt x="1368" y="9"/>
                    <a:pt x="1343" y="1"/>
                    <a:pt x="13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8"/>
            <p:cNvSpPr/>
            <p:nvPr/>
          </p:nvSpPr>
          <p:spPr>
            <a:xfrm>
              <a:off x="7609294" y="3436141"/>
              <a:ext cx="198634" cy="188068"/>
            </a:xfrm>
            <a:custGeom>
              <a:avLst/>
              <a:gdLst/>
              <a:ahLst/>
              <a:cxnLst/>
              <a:rect l="l" t="t" r="r" b="b"/>
              <a:pathLst>
                <a:path w="4042" h="3827" extrusionOk="0">
                  <a:moveTo>
                    <a:pt x="3946" y="1"/>
                  </a:moveTo>
                  <a:cubicBezTo>
                    <a:pt x="3906" y="1"/>
                    <a:pt x="3868" y="26"/>
                    <a:pt x="3864" y="79"/>
                  </a:cubicBezTo>
                  <a:cubicBezTo>
                    <a:pt x="3587" y="1953"/>
                    <a:pt x="2008" y="3451"/>
                    <a:pt x="117" y="3630"/>
                  </a:cubicBezTo>
                  <a:cubicBezTo>
                    <a:pt x="1" y="3648"/>
                    <a:pt x="10" y="3826"/>
                    <a:pt x="135" y="3826"/>
                  </a:cubicBezTo>
                  <a:cubicBezTo>
                    <a:pt x="140" y="3826"/>
                    <a:pt x="145" y="3826"/>
                    <a:pt x="150" y="3826"/>
                  </a:cubicBezTo>
                  <a:cubicBezTo>
                    <a:pt x="2151" y="3826"/>
                    <a:pt x="3953" y="2099"/>
                    <a:pt x="4042" y="97"/>
                  </a:cubicBezTo>
                  <a:cubicBezTo>
                    <a:pt x="4042" y="35"/>
                    <a:pt x="3993" y="1"/>
                    <a:pt x="3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8"/>
            <p:cNvSpPr/>
            <p:nvPr/>
          </p:nvSpPr>
          <p:spPr>
            <a:xfrm>
              <a:off x="7667626" y="3479141"/>
              <a:ext cx="76417" cy="86098"/>
            </a:xfrm>
            <a:custGeom>
              <a:avLst/>
              <a:gdLst/>
              <a:ahLst/>
              <a:cxnLst/>
              <a:rect l="l" t="t" r="r" b="b"/>
              <a:pathLst>
                <a:path w="1555" h="1752" extrusionOk="0">
                  <a:moveTo>
                    <a:pt x="1453" y="1"/>
                  </a:moveTo>
                  <a:cubicBezTo>
                    <a:pt x="1421" y="1"/>
                    <a:pt x="1388" y="16"/>
                    <a:pt x="1374" y="52"/>
                  </a:cubicBezTo>
                  <a:cubicBezTo>
                    <a:pt x="1115" y="703"/>
                    <a:pt x="660" y="1211"/>
                    <a:pt x="63" y="1568"/>
                  </a:cubicBezTo>
                  <a:cubicBezTo>
                    <a:pt x="27" y="1586"/>
                    <a:pt x="0" y="1631"/>
                    <a:pt x="18" y="1675"/>
                  </a:cubicBezTo>
                  <a:cubicBezTo>
                    <a:pt x="25" y="1719"/>
                    <a:pt x="63" y="1751"/>
                    <a:pt x="106" y="1751"/>
                  </a:cubicBezTo>
                  <a:cubicBezTo>
                    <a:pt x="115" y="1751"/>
                    <a:pt x="125" y="1750"/>
                    <a:pt x="134" y="1747"/>
                  </a:cubicBezTo>
                  <a:cubicBezTo>
                    <a:pt x="866" y="1542"/>
                    <a:pt x="1454" y="846"/>
                    <a:pt x="1544" y="96"/>
                  </a:cubicBezTo>
                  <a:cubicBezTo>
                    <a:pt x="1554" y="37"/>
                    <a:pt x="1503" y="1"/>
                    <a:pt x="1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8"/>
            <p:cNvSpPr/>
            <p:nvPr/>
          </p:nvSpPr>
          <p:spPr>
            <a:xfrm>
              <a:off x="6784239" y="3388768"/>
              <a:ext cx="136469" cy="201091"/>
            </a:xfrm>
            <a:custGeom>
              <a:avLst/>
              <a:gdLst/>
              <a:ahLst/>
              <a:cxnLst/>
              <a:rect l="l" t="t" r="r" b="b"/>
              <a:pathLst>
                <a:path w="2777" h="4092" extrusionOk="0">
                  <a:moveTo>
                    <a:pt x="224" y="1"/>
                  </a:moveTo>
                  <a:cubicBezTo>
                    <a:pt x="181" y="1"/>
                    <a:pt x="139" y="27"/>
                    <a:pt x="134" y="80"/>
                  </a:cubicBezTo>
                  <a:cubicBezTo>
                    <a:pt x="0" y="1766"/>
                    <a:pt x="1196" y="3265"/>
                    <a:pt x="2587" y="4076"/>
                  </a:cubicBezTo>
                  <a:cubicBezTo>
                    <a:pt x="2604" y="4087"/>
                    <a:pt x="2620" y="4091"/>
                    <a:pt x="2636" y="4091"/>
                  </a:cubicBezTo>
                  <a:cubicBezTo>
                    <a:pt x="2715" y="4091"/>
                    <a:pt x="2776" y="3975"/>
                    <a:pt x="2694" y="3916"/>
                  </a:cubicBezTo>
                  <a:cubicBezTo>
                    <a:pt x="1463" y="2988"/>
                    <a:pt x="366" y="1686"/>
                    <a:pt x="313" y="89"/>
                  </a:cubicBezTo>
                  <a:cubicBezTo>
                    <a:pt x="313" y="30"/>
                    <a:pt x="268"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8"/>
            <p:cNvSpPr/>
            <p:nvPr/>
          </p:nvSpPr>
          <p:spPr>
            <a:xfrm>
              <a:off x="6830286" y="3432013"/>
              <a:ext cx="73910" cy="97204"/>
            </a:xfrm>
            <a:custGeom>
              <a:avLst/>
              <a:gdLst/>
              <a:ahLst/>
              <a:cxnLst/>
              <a:rect l="l" t="t" r="r" b="b"/>
              <a:pathLst>
                <a:path w="1504" h="1978" extrusionOk="0">
                  <a:moveTo>
                    <a:pt x="106" y="1"/>
                  </a:moveTo>
                  <a:cubicBezTo>
                    <a:pt x="101" y="1"/>
                    <a:pt x="95" y="2"/>
                    <a:pt x="89" y="3"/>
                  </a:cubicBezTo>
                  <a:cubicBezTo>
                    <a:pt x="36" y="12"/>
                    <a:pt x="0" y="56"/>
                    <a:pt x="9" y="101"/>
                  </a:cubicBezTo>
                  <a:cubicBezTo>
                    <a:pt x="62" y="493"/>
                    <a:pt x="223" y="868"/>
                    <a:pt x="446" y="1189"/>
                  </a:cubicBezTo>
                  <a:cubicBezTo>
                    <a:pt x="669" y="1510"/>
                    <a:pt x="972" y="1787"/>
                    <a:pt x="1320" y="1965"/>
                  </a:cubicBezTo>
                  <a:cubicBezTo>
                    <a:pt x="1335" y="1973"/>
                    <a:pt x="1350" y="1977"/>
                    <a:pt x="1364" y="1977"/>
                  </a:cubicBezTo>
                  <a:cubicBezTo>
                    <a:pt x="1444" y="1977"/>
                    <a:pt x="1503" y="1865"/>
                    <a:pt x="1427" y="1805"/>
                  </a:cubicBezTo>
                  <a:cubicBezTo>
                    <a:pt x="874" y="1323"/>
                    <a:pt x="455" y="734"/>
                    <a:pt x="187" y="56"/>
                  </a:cubicBezTo>
                  <a:cubicBezTo>
                    <a:pt x="172" y="25"/>
                    <a:pt x="143"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28"/>
          <p:cNvGrpSpPr/>
          <p:nvPr/>
        </p:nvGrpSpPr>
        <p:grpSpPr>
          <a:xfrm>
            <a:off x="-1557654" y="7246085"/>
            <a:ext cx="662476" cy="668080"/>
            <a:chOff x="1861824" y="2697628"/>
            <a:chExt cx="302128" cy="304683"/>
          </a:xfrm>
        </p:grpSpPr>
        <p:sp>
          <p:nvSpPr>
            <p:cNvPr id="376" name="Google Shape;376;p28"/>
            <p:cNvSpPr/>
            <p:nvPr/>
          </p:nvSpPr>
          <p:spPr>
            <a:xfrm>
              <a:off x="1861824" y="2697628"/>
              <a:ext cx="302128" cy="304683"/>
            </a:xfrm>
            <a:custGeom>
              <a:avLst/>
              <a:gdLst/>
              <a:ahLst/>
              <a:cxnLst/>
              <a:rect l="l" t="t" r="r" b="b"/>
              <a:pathLst>
                <a:path w="6148" h="6200" extrusionOk="0">
                  <a:moveTo>
                    <a:pt x="2147" y="328"/>
                  </a:moveTo>
                  <a:cubicBezTo>
                    <a:pt x="2213" y="328"/>
                    <a:pt x="2281" y="336"/>
                    <a:pt x="2347" y="352"/>
                  </a:cubicBezTo>
                  <a:cubicBezTo>
                    <a:pt x="2731" y="441"/>
                    <a:pt x="3105" y="530"/>
                    <a:pt x="3480" y="655"/>
                  </a:cubicBezTo>
                  <a:cubicBezTo>
                    <a:pt x="3846" y="789"/>
                    <a:pt x="4194" y="959"/>
                    <a:pt x="4577" y="1048"/>
                  </a:cubicBezTo>
                  <a:cubicBezTo>
                    <a:pt x="4577" y="1048"/>
                    <a:pt x="5139" y="1199"/>
                    <a:pt x="5139" y="1199"/>
                  </a:cubicBezTo>
                  <a:cubicBezTo>
                    <a:pt x="5594" y="1306"/>
                    <a:pt x="5898" y="1806"/>
                    <a:pt x="5764" y="2252"/>
                  </a:cubicBezTo>
                  <a:cubicBezTo>
                    <a:pt x="5559" y="3055"/>
                    <a:pt x="5202" y="3804"/>
                    <a:pt x="5014" y="4616"/>
                  </a:cubicBezTo>
                  <a:cubicBezTo>
                    <a:pt x="4943" y="4893"/>
                    <a:pt x="4898" y="5178"/>
                    <a:pt x="4809" y="5446"/>
                  </a:cubicBezTo>
                  <a:cubicBezTo>
                    <a:pt x="4692" y="5784"/>
                    <a:pt x="4349" y="6013"/>
                    <a:pt x="3988" y="6013"/>
                  </a:cubicBezTo>
                  <a:cubicBezTo>
                    <a:pt x="3911" y="6013"/>
                    <a:pt x="3833" y="6003"/>
                    <a:pt x="3757" y="5981"/>
                  </a:cubicBezTo>
                  <a:cubicBezTo>
                    <a:pt x="3007" y="5776"/>
                    <a:pt x="2285" y="5473"/>
                    <a:pt x="1526" y="5267"/>
                  </a:cubicBezTo>
                  <a:cubicBezTo>
                    <a:pt x="1187" y="5151"/>
                    <a:pt x="786" y="5143"/>
                    <a:pt x="536" y="4857"/>
                  </a:cubicBezTo>
                  <a:cubicBezTo>
                    <a:pt x="358" y="4670"/>
                    <a:pt x="268" y="4402"/>
                    <a:pt x="304" y="4143"/>
                  </a:cubicBezTo>
                  <a:cubicBezTo>
                    <a:pt x="402" y="3671"/>
                    <a:pt x="616" y="3233"/>
                    <a:pt x="786" y="2778"/>
                  </a:cubicBezTo>
                  <a:cubicBezTo>
                    <a:pt x="1018" y="2190"/>
                    <a:pt x="1116" y="1556"/>
                    <a:pt x="1294" y="950"/>
                  </a:cubicBezTo>
                  <a:cubicBezTo>
                    <a:pt x="1401" y="578"/>
                    <a:pt x="1765" y="328"/>
                    <a:pt x="2147" y="328"/>
                  </a:cubicBezTo>
                  <a:close/>
                  <a:moveTo>
                    <a:pt x="2054" y="1"/>
                  </a:moveTo>
                  <a:cubicBezTo>
                    <a:pt x="1956" y="1"/>
                    <a:pt x="1859" y="13"/>
                    <a:pt x="1767" y="40"/>
                  </a:cubicBezTo>
                  <a:cubicBezTo>
                    <a:pt x="1375" y="147"/>
                    <a:pt x="1054" y="468"/>
                    <a:pt x="938" y="852"/>
                  </a:cubicBezTo>
                  <a:cubicBezTo>
                    <a:pt x="768" y="1458"/>
                    <a:pt x="509" y="2038"/>
                    <a:pt x="384" y="2662"/>
                  </a:cubicBezTo>
                  <a:cubicBezTo>
                    <a:pt x="313" y="3046"/>
                    <a:pt x="260" y="3439"/>
                    <a:pt x="144" y="3813"/>
                  </a:cubicBezTo>
                  <a:cubicBezTo>
                    <a:pt x="1" y="4215"/>
                    <a:pt x="54" y="4696"/>
                    <a:pt x="349" y="5027"/>
                  </a:cubicBezTo>
                  <a:cubicBezTo>
                    <a:pt x="616" y="5357"/>
                    <a:pt x="1062" y="5428"/>
                    <a:pt x="1446" y="5553"/>
                  </a:cubicBezTo>
                  <a:cubicBezTo>
                    <a:pt x="2186" y="5785"/>
                    <a:pt x="2963" y="5919"/>
                    <a:pt x="3703" y="6151"/>
                  </a:cubicBezTo>
                  <a:cubicBezTo>
                    <a:pt x="3814" y="6184"/>
                    <a:pt x="3926" y="6200"/>
                    <a:pt x="4035" y="6200"/>
                  </a:cubicBezTo>
                  <a:cubicBezTo>
                    <a:pt x="4570" y="6200"/>
                    <a:pt x="5061" y="5824"/>
                    <a:pt x="5202" y="5276"/>
                  </a:cubicBezTo>
                  <a:cubicBezTo>
                    <a:pt x="5398" y="4723"/>
                    <a:pt x="5594" y="4170"/>
                    <a:pt x="5710" y="3599"/>
                  </a:cubicBezTo>
                  <a:cubicBezTo>
                    <a:pt x="5791" y="3216"/>
                    <a:pt x="5880" y="2841"/>
                    <a:pt x="5996" y="2466"/>
                  </a:cubicBezTo>
                  <a:cubicBezTo>
                    <a:pt x="6147" y="2056"/>
                    <a:pt x="6103" y="1565"/>
                    <a:pt x="5800" y="1226"/>
                  </a:cubicBezTo>
                  <a:cubicBezTo>
                    <a:pt x="5568" y="896"/>
                    <a:pt x="5041" y="798"/>
                    <a:pt x="4684" y="673"/>
                  </a:cubicBezTo>
                  <a:cubicBezTo>
                    <a:pt x="4319" y="548"/>
                    <a:pt x="3926" y="504"/>
                    <a:pt x="3542" y="414"/>
                  </a:cubicBezTo>
                  <a:cubicBezTo>
                    <a:pt x="3168" y="316"/>
                    <a:pt x="2802" y="191"/>
                    <a:pt x="2436" y="58"/>
                  </a:cubicBezTo>
                  <a:cubicBezTo>
                    <a:pt x="2314" y="22"/>
                    <a:pt x="2183" y="1"/>
                    <a:pt x="20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8"/>
            <p:cNvSpPr/>
            <p:nvPr/>
          </p:nvSpPr>
          <p:spPr>
            <a:xfrm>
              <a:off x="1936374" y="2785740"/>
              <a:ext cx="151605" cy="131210"/>
            </a:xfrm>
            <a:custGeom>
              <a:avLst/>
              <a:gdLst/>
              <a:ahLst/>
              <a:cxnLst/>
              <a:rect l="l" t="t" r="r" b="b"/>
              <a:pathLst>
                <a:path w="3085" h="2670" extrusionOk="0">
                  <a:moveTo>
                    <a:pt x="1547" y="267"/>
                  </a:moveTo>
                  <a:cubicBezTo>
                    <a:pt x="2216" y="267"/>
                    <a:pt x="2820" y="929"/>
                    <a:pt x="2614" y="1655"/>
                  </a:cubicBezTo>
                  <a:cubicBezTo>
                    <a:pt x="2498" y="2107"/>
                    <a:pt x="2018" y="2427"/>
                    <a:pt x="1549" y="2427"/>
                  </a:cubicBezTo>
                  <a:cubicBezTo>
                    <a:pt x="1444" y="2427"/>
                    <a:pt x="1340" y="2411"/>
                    <a:pt x="1240" y="2377"/>
                  </a:cubicBezTo>
                  <a:cubicBezTo>
                    <a:pt x="348" y="2109"/>
                    <a:pt x="215" y="852"/>
                    <a:pt x="1035" y="406"/>
                  </a:cubicBezTo>
                  <a:cubicBezTo>
                    <a:pt x="1202" y="310"/>
                    <a:pt x="1377" y="267"/>
                    <a:pt x="1547" y="267"/>
                  </a:cubicBezTo>
                  <a:close/>
                  <a:moveTo>
                    <a:pt x="1518" y="1"/>
                  </a:moveTo>
                  <a:cubicBezTo>
                    <a:pt x="1311" y="1"/>
                    <a:pt x="1098" y="51"/>
                    <a:pt x="893" y="165"/>
                  </a:cubicBezTo>
                  <a:cubicBezTo>
                    <a:pt x="250" y="495"/>
                    <a:pt x="0" y="1369"/>
                    <a:pt x="366" y="1994"/>
                  </a:cubicBezTo>
                  <a:cubicBezTo>
                    <a:pt x="609" y="2452"/>
                    <a:pt x="1060" y="2670"/>
                    <a:pt x="1511" y="2670"/>
                  </a:cubicBezTo>
                  <a:cubicBezTo>
                    <a:pt x="2069" y="2670"/>
                    <a:pt x="2626" y="2335"/>
                    <a:pt x="2784" y="1708"/>
                  </a:cubicBezTo>
                  <a:cubicBezTo>
                    <a:pt x="3084" y="829"/>
                    <a:pt x="2353" y="1"/>
                    <a:pt x="1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8"/>
            <p:cNvSpPr/>
            <p:nvPr/>
          </p:nvSpPr>
          <p:spPr>
            <a:xfrm>
              <a:off x="2069157" y="2777730"/>
              <a:ext cx="61133" cy="52337"/>
            </a:xfrm>
            <a:custGeom>
              <a:avLst/>
              <a:gdLst/>
              <a:ahLst/>
              <a:cxnLst/>
              <a:rect l="l" t="t" r="r" b="b"/>
              <a:pathLst>
                <a:path w="1244" h="1065" extrusionOk="0">
                  <a:moveTo>
                    <a:pt x="652" y="266"/>
                  </a:moveTo>
                  <a:cubicBezTo>
                    <a:pt x="815" y="266"/>
                    <a:pt x="981" y="402"/>
                    <a:pt x="938" y="622"/>
                  </a:cubicBezTo>
                  <a:cubicBezTo>
                    <a:pt x="910" y="742"/>
                    <a:pt x="771" y="817"/>
                    <a:pt x="652" y="817"/>
                  </a:cubicBezTo>
                  <a:cubicBezTo>
                    <a:pt x="620" y="817"/>
                    <a:pt x="590" y="812"/>
                    <a:pt x="564" y="801"/>
                  </a:cubicBezTo>
                  <a:cubicBezTo>
                    <a:pt x="421" y="747"/>
                    <a:pt x="349" y="595"/>
                    <a:pt x="394" y="462"/>
                  </a:cubicBezTo>
                  <a:cubicBezTo>
                    <a:pt x="437" y="326"/>
                    <a:pt x="543" y="266"/>
                    <a:pt x="652" y="266"/>
                  </a:cubicBezTo>
                  <a:close/>
                  <a:moveTo>
                    <a:pt x="605" y="0"/>
                  </a:moveTo>
                  <a:cubicBezTo>
                    <a:pt x="400" y="0"/>
                    <a:pt x="195" y="114"/>
                    <a:pt x="109" y="381"/>
                  </a:cubicBezTo>
                  <a:cubicBezTo>
                    <a:pt x="1" y="791"/>
                    <a:pt x="323" y="1064"/>
                    <a:pt x="635" y="1064"/>
                  </a:cubicBezTo>
                  <a:cubicBezTo>
                    <a:pt x="838" y="1064"/>
                    <a:pt x="1037" y="947"/>
                    <a:pt x="1108" y="676"/>
                  </a:cubicBezTo>
                  <a:cubicBezTo>
                    <a:pt x="1244" y="278"/>
                    <a:pt x="925" y="0"/>
                    <a:pt x="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8"/>
            <p:cNvSpPr/>
            <p:nvPr/>
          </p:nvSpPr>
          <p:spPr>
            <a:xfrm>
              <a:off x="2031071" y="2822007"/>
              <a:ext cx="33368" cy="65851"/>
            </a:xfrm>
            <a:custGeom>
              <a:avLst/>
              <a:gdLst/>
              <a:ahLst/>
              <a:cxnLst/>
              <a:rect l="l" t="t" r="r" b="b"/>
              <a:pathLst>
                <a:path w="679" h="1340" extrusionOk="0">
                  <a:moveTo>
                    <a:pt x="243" y="0"/>
                  </a:moveTo>
                  <a:cubicBezTo>
                    <a:pt x="208" y="0"/>
                    <a:pt x="179" y="44"/>
                    <a:pt x="206" y="78"/>
                  </a:cubicBezTo>
                  <a:cubicBezTo>
                    <a:pt x="464" y="453"/>
                    <a:pt x="375" y="961"/>
                    <a:pt x="27" y="1238"/>
                  </a:cubicBezTo>
                  <a:cubicBezTo>
                    <a:pt x="9" y="1256"/>
                    <a:pt x="0" y="1282"/>
                    <a:pt x="9" y="1309"/>
                  </a:cubicBezTo>
                  <a:cubicBezTo>
                    <a:pt x="16" y="1329"/>
                    <a:pt x="38" y="1339"/>
                    <a:pt x="59" y="1339"/>
                  </a:cubicBezTo>
                  <a:cubicBezTo>
                    <a:pt x="67" y="1339"/>
                    <a:pt x="74" y="1338"/>
                    <a:pt x="81" y="1336"/>
                  </a:cubicBezTo>
                  <a:cubicBezTo>
                    <a:pt x="571" y="1104"/>
                    <a:pt x="678" y="372"/>
                    <a:pt x="277" y="15"/>
                  </a:cubicBezTo>
                  <a:cubicBezTo>
                    <a:pt x="266" y="5"/>
                    <a:pt x="254" y="0"/>
                    <a:pt x="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8"/>
            <p:cNvSpPr/>
            <p:nvPr/>
          </p:nvSpPr>
          <p:spPr>
            <a:xfrm>
              <a:off x="2017017" y="2884517"/>
              <a:ext cx="9927" cy="6683"/>
            </a:xfrm>
            <a:custGeom>
              <a:avLst/>
              <a:gdLst/>
              <a:ahLst/>
              <a:cxnLst/>
              <a:rect l="l" t="t" r="r" b="b"/>
              <a:pathLst>
                <a:path w="202" h="136" extrusionOk="0">
                  <a:moveTo>
                    <a:pt x="100" y="1"/>
                  </a:moveTo>
                  <a:cubicBezTo>
                    <a:pt x="97" y="1"/>
                    <a:pt x="93" y="1"/>
                    <a:pt x="90" y="1"/>
                  </a:cubicBezTo>
                  <a:cubicBezTo>
                    <a:pt x="63" y="1"/>
                    <a:pt x="45" y="19"/>
                    <a:pt x="37" y="46"/>
                  </a:cubicBezTo>
                  <a:cubicBezTo>
                    <a:pt x="28" y="64"/>
                    <a:pt x="1" y="108"/>
                    <a:pt x="10" y="117"/>
                  </a:cubicBezTo>
                  <a:cubicBezTo>
                    <a:pt x="19" y="126"/>
                    <a:pt x="63" y="126"/>
                    <a:pt x="81" y="135"/>
                  </a:cubicBezTo>
                  <a:cubicBezTo>
                    <a:pt x="84" y="135"/>
                    <a:pt x="87" y="136"/>
                    <a:pt x="89" y="136"/>
                  </a:cubicBezTo>
                  <a:cubicBezTo>
                    <a:pt x="178" y="136"/>
                    <a:pt x="201"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8"/>
            <p:cNvSpPr/>
            <p:nvPr/>
          </p:nvSpPr>
          <p:spPr>
            <a:xfrm>
              <a:off x="2005419" y="2885008"/>
              <a:ext cx="9386" cy="9583"/>
            </a:xfrm>
            <a:custGeom>
              <a:avLst/>
              <a:gdLst/>
              <a:ahLst/>
              <a:cxnLst/>
              <a:rect l="l" t="t" r="r" b="b"/>
              <a:pathLst>
                <a:path w="191" h="195" extrusionOk="0">
                  <a:moveTo>
                    <a:pt x="94" y="0"/>
                  </a:moveTo>
                  <a:cubicBezTo>
                    <a:pt x="79" y="0"/>
                    <a:pt x="67" y="4"/>
                    <a:pt x="58" y="9"/>
                  </a:cubicBezTo>
                  <a:lnTo>
                    <a:pt x="58" y="9"/>
                  </a:lnTo>
                  <a:cubicBezTo>
                    <a:pt x="26" y="22"/>
                    <a:pt x="1" y="54"/>
                    <a:pt x="5" y="98"/>
                  </a:cubicBezTo>
                  <a:cubicBezTo>
                    <a:pt x="12" y="150"/>
                    <a:pt x="55" y="195"/>
                    <a:pt x="105" y="195"/>
                  </a:cubicBezTo>
                  <a:cubicBezTo>
                    <a:pt x="116" y="195"/>
                    <a:pt x="127" y="192"/>
                    <a:pt x="139" y="188"/>
                  </a:cubicBezTo>
                  <a:cubicBezTo>
                    <a:pt x="189" y="160"/>
                    <a:pt x="190" y="97"/>
                    <a:pt x="164" y="51"/>
                  </a:cubicBezTo>
                  <a:lnTo>
                    <a:pt x="164" y="51"/>
                  </a:lnTo>
                  <a:cubicBezTo>
                    <a:pt x="154" y="28"/>
                    <a:pt x="138" y="14"/>
                    <a:pt x="119" y="7"/>
                  </a:cubicBezTo>
                  <a:lnTo>
                    <a:pt x="119" y="7"/>
                  </a:lnTo>
                  <a:cubicBezTo>
                    <a:pt x="111" y="4"/>
                    <a:pt x="103" y="1"/>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8"/>
            <p:cNvSpPr/>
            <p:nvPr/>
          </p:nvSpPr>
          <p:spPr>
            <a:xfrm>
              <a:off x="1992052" y="2884566"/>
              <a:ext cx="11991" cy="7077"/>
            </a:xfrm>
            <a:custGeom>
              <a:avLst/>
              <a:gdLst/>
              <a:ahLst/>
              <a:cxnLst/>
              <a:rect l="l" t="t" r="r" b="b"/>
              <a:pathLst>
                <a:path w="244" h="144" extrusionOk="0">
                  <a:moveTo>
                    <a:pt x="128" y="1"/>
                  </a:moveTo>
                  <a:cubicBezTo>
                    <a:pt x="67" y="1"/>
                    <a:pt x="1" y="61"/>
                    <a:pt x="63" y="116"/>
                  </a:cubicBezTo>
                  <a:cubicBezTo>
                    <a:pt x="80" y="136"/>
                    <a:pt x="102" y="144"/>
                    <a:pt x="125" y="144"/>
                  </a:cubicBezTo>
                  <a:cubicBezTo>
                    <a:pt x="185" y="144"/>
                    <a:pt x="244" y="83"/>
                    <a:pt x="179" y="18"/>
                  </a:cubicBezTo>
                  <a:cubicBezTo>
                    <a:pt x="165" y="6"/>
                    <a:pt x="147"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28"/>
          <p:cNvGrpSpPr/>
          <p:nvPr/>
        </p:nvGrpSpPr>
        <p:grpSpPr>
          <a:xfrm>
            <a:off x="7566383" y="3151021"/>
            <a:ext cx="2114540" cy="2272570"/>
            <a:chOff x="3746540" y="962799"/>
            <a:chExt cx="665439" cy="715171"/>
          </a:xfrm>
        </p:grpSpPr>
        <p:sp>
          <p:nvSpPr>
            <p:cNvPr id="384" name="Google Shape;384;p28"/>
            <p:cNvSpPr/>
            <p:nvPr/>
          </p:nvSpPr>
          <p:spPr>
            <a:xfrm>
              <a:off x="3746540" y="1152588"/>
              <a:ext cx="577867" cy="525382"/>
            </a:xfrm>
            <a:custGeom>
              <a:avLst/>
              <a:gdLst/>
              <a:ahLst/>
              <a:cxnLst/>
              <a:rect l="l" t="t" r="r" b="b"/>
              <a:pathLst>
                <a:path w="11759" h="10691" extrusionOk="0">
                  <a:moveTo>
                    <a:pt x="5526" y="367"/>
                  </a:moveTo>
                  <a:cubicBezTo>
                    <a:pt x="5908" y="367"/>
                    <a:pt x="6203" y="742"/>
                    <a:pt x="6522" y="943"/>
                  </a:cubicBezTo>
                  <a:lnTo>
                    <a:pt x="7429" y="1644"/>
                  </a:lnTo>
                  <a:lnTo>
                    <a:pt x="7429" y="1644"/>
                  </a:lnTo>
                  <a:cubicBezTo>
                    <a:pt x="6122" y="2506"/>
                    <a:pt x="4830" y="3502"/>
                    <a:pt x="4024" y="4877"/>
                  </a:cubicBezTo>
                  <a:cubicBezTo>
                    <a:pt x="3091" y="6445"/>
                    <a:pt x="3636" y="8012"/>
                    <a:pt x="5053" y="8012"/>
                  </a:cubicBezTo>
                  <a:cubicBezTo>
                    <a:pt x="5410" y="8012"/>
                    <a:pt x="5823" y="7912"/>
                    <a:pt x="6281" y="7687"/>
                  </a:cubicBezTo>
                  <a:cubicBezTo>
                    <a:pt x="8049" y="6739"/>
                    <a:pt x="8664" y="4703"/>
                    <a:pt x="9136" y="2880"/>
                  </a:cubicBezTo>
                  <a:lnTo>
                    <a:pt x="9136" y="2880"/>
                  </a:lnTo>
                  <a:cubicBezTo>
                    <a:pt x="9807" y="3215"/>
                    <a:pt x="10657" y="3621"/>
                    <a:pt x="11333" y="3930"/>
                  </a:cubicBezTo>
                  <a:lnTo>
                    <a:pt x="11333" y="3930"/>
                  </a:lnTo>
                  <a:cubicBezTo>
                    <a:pt x="10852" y="5633"/>
                    <a:pt x="9995" y="7246"/>
                    <a:pt x="8868" y="8624"/>
                  </a:cubicBezTo>
                  <a:cubicBezTo>
                    <a:pt x="8288" y="9311"/>
                    <a:pt x="7664" y="10025"/>
                    <a:pt x="6771" y="10274"/>
                  </a:cubicBezTo>
                  <a:cubicBezTo>
                    <a:pt x="6419" y="10377"/>
                    <a:pt x="6064" y="10424"/>
                    <a:pt x="5711" y="10424"/>
                  </a:cubicBezTo>
                  <a:cubicBezTo>
                    <a:pt x="3849" y="10424"/>
                    <a:pt x="2051" y="9106"/>
                    <a:pt x="1053" y="7598"/>
                  </a:cubicBezTo>
                  <a:cubicBezTo>
                    <a:pt x="0" y="5778"/>
                    <a:pt x="1820" y="2897"/>
                    <a:pt x="3176" y="1657"/>
                  </a:cubicBezTo>
                  <a:cubicBezTo>
                    <a:pt x="3810" y="1077"/>
                    <a:pt x="4613" y="542"/>
                    <a:pt x="5451" y="372"/>
                  </a:cubicBezTo>
                  <a:cubicBezTo>
                    <a:pt x="5476" y="369"/>
                    <a:pt x="5501" y="367"/>
                    <a:pt x="5526" y="367"/>
                  </a:cubicBezTo>
                  <a:close/>
                  <a:moveTo>
                    <a:pt x="5548" y="1"/>
                  </a:moveTo>
                  <a:cubicBezTo>
                    <a:pt x="4707" y="1"/>
                    <a:pt x="3422" y="866"/>
                    <a:pt x="2882" y="1327"/>
                  </a:cubicBezTo>
                  <a:cubicBezTo>
                    <a:pt x="1794" y="2246"/>
                    <a:pt x="1080" y="3557"/>
                    <a:pt x="732" y="4931"/>
                  </a:cubicBezTo>
                  <a:cubicBezTo>
                    <a:pt x="491" y="5832"/>
                    <a:pt x="330" y="6867"/>
                    <a:pt x="848" y="7714"/>
                  </a:cubicBezTo>
                  <a:cubicBezTo>
                    <a:pt x="1855" y="9302"/>
                    <a:pt x="3680" y="10690"/>
                    <a:pt x="5604" y="10690"/>
                  </a:cubicBezTo>
                  <a:cubicBezTo>
                    <a:pt x="6015" y="10690"/>
                    <a:pt x="6430" y="10627"/>
                    <a:pt x="6843" y="10489"/>
                  </a:cubicBezTo>
                  <a:cubicBezTo>
                    <a:pt x="7762" y="10194"/>
                    <a:pt x="8404" y="9445"/>
                    <a:pt x="9002" y="8731"/>
                  </a:cubicBezTo>
                  <a:cubicBezTo>
                    <a:pt x="9903" y="7661"/>
                    <a:pt x="10670" y="6474"/>
                    <a:pt x="11241" y="5190"/>
                  </a:cubicBezTo>
                  <a:cubicBezTo>
                    <a:pt x="11437" y="4761"/>
                    <a:pt x="11607" y="4333"/>
                    <a:pt x="11741" y="3869"/>
                  </a:cubicBezTo>
                  <a:cubicBezTo>
                    <a:pt x="11758" y="3780"/>
                    <a:pt x="11723" y="3691"/>
                    <a:pt x="11642" y="3655"/>
                  </a:cubicBezTo>
                  <a:cubicBezTo>
                    <a:pt x="10893" y="3289"/>
                    <a:pt x="9849" y="2745"/>
                    <a:pt x="9091" y="2424"/>
                  </a:cubicBezTo>
                  <a:cubicBezTo>
                    <a:pt x="9065" y="2411"/>
                    <a:pt x="9036" y="2405"/>
                    <a:pt x="9008" y="2405"/>
                  </a:cubicBezTo>
                  <a:cubicBezTo>
                    <a:pt x="8922" y="2405"/>
                    <a:pt x="8837" y="2463"/>
                    <a:pt x="8823" y="2558"/>
                  </a:cubicBezTo>
                  <a:cubicBezTo>
                    <a:pt x="8493" y="4387"/>
                    <a:pt x="7913" y="6492"/>
                    <a:pt x="6138" y="7402"/>
                  </a:cubicBezTo>
                  <a:cubicBezTo>
                    <a:pt x="5741" y="7585"/>
                    <a:pt x="5394" y="7667"/>
                    <a:pt x="5100" y="7667"/>
                  </a:cubicBezTo>
                  <a:cubicBezTo>
                    <a:pt x="4019" y="7667"/>
                    <a:pt x="3661" y="6554"/>
                    <a:pt x="4229" y="5243"/>
                  </a:cubicBezTo>
                  <a:cubicBezTo>
                    <a:pt x="4595" y="4262"/>
                    <a:pt x="5353" y="3486"/>
                    <a:pt x="6183" y="2870"/>
                  </a:cubicBezTo>
                  <a:cubicBezTo>
                    <a:pt x="6700" y="2478"/>
                    <a:pt x="7253" y="2139"/>
                    <a:pt x="7806" y="1800"/>
                  </a:cubicBezTo>
                  <a:cubicBezTo>
                    <a:pt x="7904" y="1737"/>
                    <a:pt x="7913" y="1594"/>
                    <a:pt x="7824" y="1523"/>
                  </a:cubicBezTo>
                  <a:cubicBezTo>
                    <a:pt x="7824" y="1523"/>
                    <a:pt x="6736" y="667"/>
                    <a:pt x="6736" y="667"/>
                  </a:cubicBezTo>
                  <a:cubicBezTo>
                    <a:pt x="6441" y="452"/>
                    <a:pt x="6192" y="176"/>
                    <a:pt x="5835" y="42"/>
                  </a:cubicBezTo>
                  <a:cubicBezTo>
                    <a:pt x="5747" y="14"/>
                    <a:pt x="5651" y="1"/>
                    <a:pt x="5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8"/>
            <p:cNvSpPr/>
            <p:nvPr/>
          </p:nvSpPr>
          <p:spPr>
            <a:xfrm>
              <a:off x="3968370" y="1169738"/>
              <a:ext cx="108261" cy="105853"/>
            </a:xfrm>
            <a:custGeom>
              <a:avLst/>
              <a:gdLst/>
              <a:ahLst/>
              <a:cxnLst/>
              <a:rect l="l" t="t" r="r" b="b"/>
              <a:pathLst>
                <a:path w="2203" h="2154" extrusionOk="0">
                  <a:moveTo>
                    <a:pt x="167" y="0"/>
                  </a:moveTo>
                  <a:cubicBezTo>
                    <a:pt x="140" y="0"/>
                    <a:pt x="113" y="8"/>
                    <a:pt x="90" y="23"/>
                  </a:cubicBezTo>
                  <a:cubicBezTo>
                    <a:pt x="18" y="68"/>
                    <a:pt x="0" y="166"/>
                    <a:pt x="45" y="237"/>
                  </a:cubicBezTo>
                  <a:cubicBezTo>
                    <a:pt x="170" y="425"/>
                    <a:pt x="304" y="603"/>
                    <a:pt x="447" y="773"/>
                  </a:cubicBezTo>
                  <a:cubicBezTo>
                    <a:pt x="893" y="1281"/>
                    <a:pt x="1374" y="1754"/>
                    <a:pt x="1936" y="2129"/>
                  </a:cubicBezTo>
                  <a:cubicBezTo>
                    <a:pt x="1961" y="2146"/>
                    <a:pt x="1987" y="2154"/>
                    <a:pt x="2011" y="2154"/>
                  </a:cubicBezTo>
                  <a:cubicBezTo>
                    <a:pt x="2114" y="2154"/>
                    <a:pt x="2203" y="2026"/>
                    <a:pt x="2124" y="1932"/>
                  </a:cubicBezTo>
                  <a:cubicBezTo>
                    <a:pt x="1571" y="1228"/>
                    <a:pt x="955" y="594"/>
                    <a:pt x="259" y="32"/>
                  </a:cubicBezTo>
                  <a:cubicBezTo>
                    <a:pt x="234" y="12"/>
                    <a:pt x="201"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8"/>
            <p:cNvSpPr/>
            <p:nvPr/>
          </p:nvSpPr>
          <p:spPr>
            <a:xfrm>
              <a:off x="4165628" y="1340410"/>
              <a:ext cx="139958" cy="56809"/>
            </a:xfrm>
            <a:custGeom>
              <a:avLst/>
              <a:gdLst/>
              <a:ahLst/>
              <a:cxnLst/>
              <a:rect l="l" t="t" r="r" b="b"/>
              <a:pathLst>
                <a:path w="2848" h="1156" extrusionOk="0">
                  <a:moveTo>
                    <a:pt x="174" y="1"/>
                  </a:moveTo>
                  <a:cubicBezTo>
                    <a:pt x="120" y="1"/>
                    <a:pt x="68" y="28"/>
                    <a:pt x="37" y="83"/>
                  </a:cubicBezTo>
                  <a:cubicBezTo>
                    <a:pt x="1" y="154"/>
                    <a:pt x="28" y="243"/>
                    <a:pt x="99" y="288"/>
                  </a:cubicBezTo>
                  <a:cubicBezTo>
                    <a:pt x="295" y="395"/>
                    <a:pt x="501" y="484"/>
                    <a:pt x="706" y="574"/>
                  </a:cubicBezTo>
                  <a:cubicBezTo>
                    <a:pt x="1330" y="823"/>
                    <a:pt x="1972" y="1037"/>
                    <a:pt x="2642" y="1153"/>
                  </a:cubicBezTo>
                  <a:cubicBezTo>
                    <a:pt x="2650" y="1155"/>
                    <a:pt x="2658" y="1156"/>
                    <a:pt x="2666" y="1156"/>
                  </a:cubicBezTo>
                  <a:cubicBezTo>
                    <a:pt x="2792" y="1156"/>
                    <a:pt x="2848" y="962"/>
                    <a:pt x="2722" y="895"/>
                  </a:cubicBezTo>
                  <a:cubicBezTo>
                    <a:pt x="1928" y="475"/>
                    <a:pt x="1080" y="172"/>
                    <a:pt x="197" y="3"/>
                  </a:cubicBezTo>
                  <a:cubicBezTo>
                    <a:pt x="189" y="1"/>
                    <a:pt x="182" y="1"/>
                    <a:pt x="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8"/>
            <p:cNvSpPr/>
            <p:nvPr/>
          </p:nvSpPr>
          <p:spPr>
            <a:xfrm>
              <a:off x="4179879" y="1289155"/>
              <a:ext cx="115141" cy="97990"/>
            </a:xfrm>
            <a:custGeom>
              <a:avLst/>
              <a:gdLst/>
              <a:ahLst/>
              <a:cxnLst/>
              <a:rect l="l" t="t" r="r" b="b"/>
              <a:pathLst>
                <a:path w="2343" h="1994" extrusionOk="0">
                  <a:moveTo>
                    <a:pt x="310" y="0"/>
                  </a:moveTo>
                  <a:cubicBezTo>
                    <a:pt x="266" y="0"/>
                    <a:pt x="236" y="33"/>
                    <a:pt x="228" y="73"/>
                  </a:cubicBezTo>
                  <a:cubicBezTo>
                    <a:pt x="206" y="398"/>
                    <a:pt x="154" y="717"/>
                    <a:pt x="65" y="1024"/>
                  </a:cubicBezTo>
                  <a:lnTo>
                    <a:pt x="65" y="1024"/>
                  </a:lnTo>
                  <a:cubicBezTo>
                    <a:pt x="13" y="1047"/>
                    <a:pt x="17" y="1135"/>
                    <a:pt x="11" y="1199"/>
                  </a:cubicBezTo>
                  <a:lnTo>
                    <a:pt x="11" y="1199"/>
                  </a:lnTo>
                  <a:cubicBezTo>
                    <a:pt x="9" y="1205"/>
                    <a:pt x="7" y="1210"/>
                    <a:pt x="5" y="1215"/>
                  </a:cubicBezTo>
                  <a:lnTo>
                    <a:pt x="9" y="1216"/>
                  </a:lnTo>
                  <a:lnTo>
                    <a:pt x="9" y="1216"/>
                  </a:lnTo>
                  <a:cubicBezTo>
                    <a:pt x="8" y="1222"/>
                    <a:pt x="7" y="1228"/>
                    <a:pt x="5" y="1233"/>
                  </a:cubicBezTo>
                  <a:cubicBezTo>
                    <a:pt x="0" y="1280"/>
                    <a:pt x="40" y="1308"/>
                    <a:pt x="80" y="1308"/>
                  </a:cubicBezTo>
                  <a:cubicBezTo>
                    <a:pt x="108" y="1308"/>
                    <a:pt x="137" y="1293"/>
                    <a:pt x="148" y="1260"/>
                  </a:cubicBezTo>
                  <a:cubicBezTo>
                    <a:pt x="177" y="1174"/>
                    <a:pt x="204" y="1086"/>
                    <a:pt x="228" y="998"/>
                  </a:cubicBezTo>
                  <a:lnTo>
                    <a:pt x="228" y="998"/>
                  </a:lnTo>
                  <a:cubicBezTo>
                    <a:pt x="239" y="1134"/>
                    <a:pt x="254" y="1268"/>
                    <a:pt x="273" y="1402"/>
                  </a:cubicBezTo>
                  <a:cubicBezTo>
                    <a:pt x="278" y="1454"/>
                    <a:pt x="327" y="1484"/>
                    <a:pt x="375" y="1484"/>
                  </a:cubicBezTo>
                  <a:cubicBezTo>
                    <a:pt x="410" y="1484"/>
                    <a:pt x="445" y="1467"/>
                    <a:pt x="460" y="1429"/>
                  </a:cubicBezTo>
                  <a:cubicBezTo>
                    <a:pt x="527" y="1275"/>
                    <a:pt x="584" y="1117"/>
                    <a:pt x="630" y="954"/>
                  </a:cubicBezTo>
                  <a:lnTo>
                    <a:pt x="630" y="954"/>
                  </a:lnTo>
                  <a:lnTo>
                    <a:pt x="665" y="1420"/>
                  </a:lnTo>
                  <a:cubicBezTo>
                    <a:pt x="665" y="1481"/>
                    <a:pt x="723" y="1521"/>
                    <a:pt x="779" y="1521"/>
                  </a:cubicBezTo>
                  <a:cubicBezTo>
                    <a:pt x="806" y="1521"/>
                    <a:pt x="833" y="1512"/>
                    <a:pt x="853" y="1492"/>
                  </a:cubicBezTo>
                  <a:cubicBezTo>
                    <a:pt x="868" y="1475"/>
                    <a:pt x="881" y="1458"/>
                    <a:pt x="893" y="1440"/>
                  </a:cubicBezTo>
                  <a:lnTo>
                    <a:pt x="893" y="1440"/>
                  </a:lnTo>
                  <a:lnTo>
                    <a:pt x="906" y="1608"/>
                  </a:lnTo>
                  <a:cubicBezTo>
                    <a:pt x="911" y="1674"/>
                    <a:pt x="969" y="1711"/>
                    <a:pt x="1025" y="1711"/>
                  </a:cubicBezTo>
                  <a:cubicBezTo>
                    <a:pt x="1068" y="1711"/>
                    <a:pt x="1110" y="1689"/>
                    <a:pt x="1129" y="1643"/>
                  </a:cubicBezTo>
                  <a:cubicBezTo>
                    <a:pt x="1150" y="1586"/>
                    <a:pt x="1169" y="1528"/>
                    <a:pt x="1186" y="1470"/>
                  </a:cubicBezTo>
                  <a:lnTo>
                    <a:pt x="1186" y="1470"/>
                  </a:lnTo>
                  <a:cubicBezTo>
                    <a:pt x="1193" y="1525"/>
                    <a:pt x="1201" y="1580"/>
                    <a:pt x="1210" y="1634"/>
                  </a:cubicBezTo>
                  <a:cubicBezTo>
                    <a:pt x="1210" y="1670"/>
                    <a:pt x="1245" y="1706"/>
                    <a:pt x="1281" y="1724"/>
                  </a:cubicBezTo>
                  <a:cubicBezTo>
                    <a:pt x="1292" y="1727"/>
                    <a:pt x="1303" y="1728"/>
                    <a:pt x="1314" y="1728"/>
                  </a:cubicBezTo>
                  <a:cubicBezTo>
                    <a:pt x="1364" y="1728"/>
                    <a:pt x="1409" y="1696"/>
                    <a:pt x="1424" y="1652"/>
                  </a:cubicBezTo>
                  <a:cubicBezTo>
                    <a:pt x="1440" y="1598"/>
                    <a:pt x="1455" y="1543"/>
                    <a:pt x="1469" y="1487"/>
                  </a:cubicBezTo>
                  <a:lnTo>
                    <a:pt x="1469" y="1487"/>
                  </a:lnTo>
                  <a:lnTo>
                    <a:pt x="1495" y="1733"/>
                  </a:lnTo>
                  <a:cubicBezTo>
                    <a:pt x="1504" y="1777"/>
                    <a:pt x="1531" y="1813"/>
                    <a:pt x="1567" y="1831"/>
                  </a:cubicBezTo>
                  <a:cubicBezTo>
                    <a:pt x="1574" y="1832"/>
                    <a:pt x="1582" y="1832"/>
                    <a:pt x="1590" y="1832"/>
                  </a:cubicBezTo>
                  <a:cubicBezTo>
                    <a:pt x="1642" y="1832"/>
                    <a:pt x="1685" y="1806"/>
                    <a:pt x="1700" y="1759"/>
                  </a:cubicBezTo>
                  <a:cubicBezTo>
                    <a:pt x="1726" y="1677"/>
                    <a:pt x="1748" y="1595"/>
                    <a:pt x="1767" y="1512"/>
                  </a:cubicBezTo>
                  <a:lnTo>
                    <a:pt x="1767" y="1512"/>
                  </a:lnTo>
                  <a:lnTo>
                    <a:pt x="1798" y="1759"/>
                  </a:lnTo>
                  <a:cubicBezTo>
                    <a:pt x="1805" y="1807"/>
                    <a:pt x="1849" y="1840"/>
                    <a:pt x="1894" y="1840"/>
                  </a:cubicBezTo>
                  <a:cubicBezTo>
                    <a:pt x="1907" y="1840"/>
                    <a:pt x="1920" y="1837"/>
                    <a:pt x="1932" y="1831"/>
                  </a:cubicBezTo>
                  <a:cubicBezTo>
                    <a:pt x="1989" y="1800"/>
                    <a:pt x="2024" y="1753"/>
                    <a:pt x="2046" y="1700"/>
                  </a:cubicBezTo>
                  <a:lnTo>
                    <a:pt x="2046" y="1700"/>
                  </a:lnTo>
                  <a:cubicBezTo>
                    <a:pt x="2047" y="1773"/>
                    <a:pt x="2048" y="1847"/>
                    <a:pt x="2048" y="1920"/>
                  </a:cubicBezTo>
                  <a:cubicBezTo>
                    <a:pt x="2039" y="1947"/>
                    <a:pt x="2066" y="1982"/>
                    <a:pt x="2093" y="1991"/>
                  </a:cubicBezTo>
                  <a:cubicBezTo>
                    <a:pt x="2101" y="1993"/>
                    <a:pt x="2108" y="1994"/>
                    <a:pt x="2115" y="1994"/>
                  </a:cubicBezTo>
                  <a:cubicBezTo>
                    <a:pt x="2149" y="1994"/>
                    <a:pt x="2176" y="1976"/>
                    <a:pt x="2191" y="1947"/>
                  </a:cubicBezTo>
                  <a:cubicBezTo>
                    <a:pt x="2298" y="1625"/>
                    <a:pt x="2343" y="1295"/>
                    <a:pt x="2343" y="956"/>
                  </a:cubicBezTo>
                  <a:cubicBezTo>
                    <a:pt x="2338" y="917"/>
                    <a:pt x="2306" y="897"/>
                    <a:pt x="2275" y="897"/>
                  </a:cubicBezTo>
                  <a:cubicBezTo>
                    <a:pt x="2242" y="897"/>
                    <a:pt x="2209" y="920"/>
                    <a:pt x="2209" y="965"/>
                  </a:cubicBezTo>
                  <a:cubicBezTo>
                    <a:pt x="2209" y="1069"/>
                    <a:pt x="2203" y="1174"/>
                    <a:pt x="2191" y="1279"/>
                  </a:cubicBezTo>
                  <a:lnTo>
                    <a:pt x="2191" y="1279"/>
                  </a:lnTo>
                  <a:cubicBezTo>
                    <a:pt x="2185" y="1129"/>
                    <a:pt x="2175" y="979"/>
                    <a:pt x="2164" y="832"/>
                  </a:cubicBezTo>
                  <a:cubicBezTo>
                    <a:pt x="2160" y="778"/>
                    <a:pt x="2120" y="751"/>
                    <a:pt x="2079" y="751"/>
                  </a:cubicBezTo>
                  <a:cubicBezTo>
                    <a:pt x="2039" y="751"/>
                    <a:pt x="1999" y="778"/>
                    <a:pt x="1995" y="832"/>
                  </a:cubicBezTo>
                  <a:lnTo>
                    <a:pt x="1932" y="1295"/>
                  </a:lnTo>
                  <a:cubicBezTo>
                    <a:pt x="1931" y="1299"/>
                    <a:pt x="1930" y="1302"/>
                    <a:pt x="1930" y="1307"/>
                  </a:cubicBezTo>
                  <a:lnTo>
                    <a:pt x="1930" y="1307"/>
                  </a:lnTo>
                  <a:lnTo>
                    <a:pt x="1861" y="689"/>
                  </a:lnTo>
                  <a:cubicBezTo>
                    <a:pt x="1852" y="635"/>
                    <a:pt x="1807" y="600"/>
                    <a:pt x="1763" y="600"/>
                  </a:cubicBezTo>
                  <a:cubicBezTo>
                    <a:pt x="1709" y="600"/>
                    <a:pt x="1665" y="644"/>
                    <a:pt x="1665" y="698"/>
                  </a:cubicBezTo>
                  <a:cubicBezTo>
                    <a:pt x="1662" y="816"/>
                    <a:pt x="1653" y="934"/>
                    <a:pt x="1639" y="1052"/>
                  </a:cubicBezTo>
                  <a:lnTo>
                    <a:pt x="1639" y="1052"/>
                  </a:lnTo>
                  <a:lnTo>
                    <a:pt x="1584" y="537"/>
                  </a:lnTo>
                  <a:cubicBezTo>
                    <a:pt x="1584" y="484"/>
                    <a:pt x="1540" y="439"/>
                    <a:pt x="1486" y="439"/>
                  </a:cubicBezTo>
                  <a:cubicBezTo>
                    <a:pt x="1424" y="439"/>
                    <a:pt x="1370" y="484"/>
                    <a:pt x="1370" y="546"/>
                  </a:cubicBezTo>
                  <a:cubicBezTo>
                    <a:pt x="1370" y="665"/>
                    <a:pt x="1363" y="784"/>
                    <a:pt x="1350" y="903"/>
                  </a:cubicBezTo>
                  <a:lnTo>
                    <a:pt x="1350" y="903"/>
                  </a:lnTo>
                  <a:cubicBezTo>
                    <a:pt x="1341" y="767"/>
                    <a:pt x="1337" y="630"/>
                    <a:pt x="1335" y="494"/>
                  </a:cubicBezTo>
                  <a:lnTo>
                    <a:pt x="1335" y="494"/>
                  </a:lnTo>
                  <a:cubicBezTo>
                    <a:pt x="1335" y="458"/>
                    <a:pt x="1335" y="422"/>
                    <a:pt x="1335" y="385"/>
                  </a:cubicBezTo>
                  <a:cubicBezTo>
                    <a:pt x="1335" y="332"/>
                    <a:pt x="1281" y="278"/>
                    <a:pt x="1219" y="278"/>
                  </a:cubicBezTo>
                  <a:cubicBezTo>
                    <a:pt x="1156" y="278"/>
                    <a:pt x="1112" y="332"/>
                    <a:pt x="1112" y="394"/>
                  </a:cubicBezTo>
                  <a:cubicBezTo>
                    <a:pt x="1112" y="566"/>
                    <a:pt x="1100" y="740"/>
                    <a:pt x="1075" y="912"/>
                  </a:cubicBezTo>
                  <a:lnTo>
                    <a:pt x="1075" y="912"/>
                  </a:lnTo>
                  <a:lnTo>
                    <a:pt x="1022" y="261"/>
                  </a:lnTo>
                  <a:cubicBezTo>
                    <a:pt x="1018" y="195"/>
                    <a:pt x="964" y="161"/>
                    <a:pt x="910" y="161"/>
                  </a:cubicBezTo>
                  <a:cubicBezTo>
                    <a:pt x="855" y="161"/>
                    <a:pt x="799" y="197"/>
                    <a:pt x="799" y="269"/>
                  </a:cubicBezTo>
                  <a:cubicBezTo>
                    <a:pt x="799" y="304"/>
                    <a:pt x="798" y="350"/>
                    <a:pt x="797" y="402"/>
                  </a:cubicBezTo>
                  <a:lnTo>
                    <a:pt x="797" y="402"/>
                  </a:lnTo>
                  <a:lnTo>
                    <a:pt x="773" y="109"/>
                  </a:lnTo>
                  <a:cubicBezTo>
                    <a:pt x="768" y="43"/>
                    <a:pt x="721" y="12"/>
                    <a:pt x="672" y="12"/>
                  </a:cubicBezTo>
                  <a:cubicBezTo>
                    <a:pt x="623" y="12"/>
                    <a:pt x="572" y="45"/>
                    <a:pt x="567" y="109"/>
                  </a:cubicBezTo>
                  <a:cubicBezTo>
                    <a:pt x="555" y="409"/>
                    <a:pt x="503" y="705"/>
                    <a:pt x="414" y="991"/>
                  </a:cubicBezTo>
                  <a:lnTo>
                    <a:pt x="414" y="991"/>
                  </a:lnTo>
                  <a:cubicBezTo>
                    <a:pt x="387" y="691"/>
                    <a:pt x="379" y="391"/>
                    <a:pt x="398" y="91"/>
                  </a:cubicBezTo>
                  <a:cubicBezTo>
                    <a:pt x="407" y="46"/>
                    <a:pt x="371" y="2"/>
                    <a:pt x="326" y="2"/>
                  </a:cubicBezTo>
                  <a:cubicBezTo>
                    <a:pt x="321" y="1"/>
                    <a:pt x="316"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8"/>
            <p:cNvSpPr/>
            <p:nvPr/>
          </p:nvSpPr>
          <p:spPr>
            <a:xfrm>
              <a:off x="3986897" y="1158534"/>
              <a:ext cx="125952" cy="97695"/>
            </a:xfrm>
            <a:custGeom>
              <a:avLst/>
              <a:gdLst/>
              <a:ahLst/>
              <a:cxnLst/>
              <a:rect l="l" t="t" r="r" b="b"/>
              <a:pathLst>
                <a:path w="2563" h="1988" extrusionOk="0">
                  <a:moveTo>
                    <a:pt x="120" y="405"/>
                  </a:moveTo>
                  <a:cubicBezTo>
                    <a:pt x="120" y="405"/>
                    <a:pt x="120" y="405"/>
                    <a:pt x="120" y="405"/>
                  </a:cubicBezTo>
                  <a:lnTo>
                    <a:pt x="120" y="405"/>
                  </a:lnTo>
                  <a:cubicBezTo>
                    <a:pt x="119" y="405"/>
                    <a:pt x="119" y="406"/>
                    <a:pt x="118" y="406"/>
                  </a:cubicBezTo>
                  <a:cubicBezTo>
                    <a:pt x="118" y="406"/>
                    <a:pt x="118" y="405"/>
                    <a:pt x="120" y="405"/>
                  </a:cubicBezTo>
                  <a:close/>
                  <a:moveTo>
                    <a:pt x="809" y="0"/>
                  </a:moveTo>
                  <a:cubicBezTo>
                    <a:pt x="791" y="0"/>
                    <a:pt x="773" y="7"/>
                    <a:pt x="756" y="19"/>
                  </a:cubicBezTo>
                  <a:cubicBezTo>
                    <a:pt x="756" y="19"/>
                    <a:pt x="756" y="19"/>
                    <a:pt x="756" y="19"/>
                  </a:cubicBezTo>
                  <a:lnTo>
                    <a:pt x="756" y="19"/>
                  </a:lnTo>
                  <a:cubicBezTo>
                    <a:pt x="579" y="172"/>
                    <a:pt x="377" y="292"/>
                    <a:pt x="159" y="387"/>
                  </a:cubicBezTo>
                  <a:lnTo>
                    <a:pt x="159" y="387"/>
                  </a:lnTo>
                  <a:cubicBezTo>
                    <a:pt x="145" y="376"/>
                    <a:pt x="127" y="370"/>
                    <a:pt x="110" y="370"/>
                  </a:cubicBezTo>
                  <a:cubicBezTo>
                    <a:pt x="73" y="370"/>
                    <a:pt x="35" y="395"/>
                    <a:pt x="25" y="439"/>
                  </a:cubicBezTo>
                  <a:cubicBezTo>
                    <a:pt x="0" y="496"/>
                    <a:pt x="67" y="547"/>
                    <a:pt x="113" y="547"/>
                  </a:cubicBezTo>
                  <a:cubicBezTo>
                    <a:pt x="116" y="547"/>
                    <a:pt x="120" y="546"/>
                    <a:pt x="123" y="546"/>
                  </a:cubicBezTo>
                  <a:cubicBezTo>
                    <a:pt x="213" y="522"/>
                    <a:pt x="300" y="487"/>
                    <a:pt x="385" y="446"/>
                  </a:cubicBezTo>
                  <a:lnTo>
                    <a:pt x="385" y="446"/>
                  </a:lnTo>
                  <a:cubicBezTo>
                    <a:pt x="328" y="541"/>
                    <a:pt x="283" y="642"/>
                    <a:pt x="257" y="751"/>
                  </a:cubicBezTo>
                  <a:cubicBezTo>
                    <a:pt x="243" y="788"/>
                    <a:pt x="258" y="858"/>
                    <a:pt x="290" y="907"/>
                  </a:cubicBezTo>
                  <a:lnTo>
                    <a:pt x="290" y="907"/>
                  </a:lnTo>
                  <a:cubicBezTo>
                    <a:pt x="282" y="929"/>
                    <a:pt x="273" y="951"/>
                    <a:pt x="266" y="974"/>
                  </a:cubicBezTo>
                  <a:cubicBezTo>
                    <a:pt x="257" y="1001"/>
                    <a:pt x="257" y="1027"/>
                    <a:pt x="275" y="1054"/>
                  </a:cubicBezTo>
                  <a:cubicBezTo>
                    <a:pt x="312" y="1107"/>
                    <a:pt x="358" y="1126"/>
                    <a:pt x="407" y="1126"/>
                  </a:cubicBezTo>
                  <a:cubicBezTo>
                    <a:pt x="443" y="1126"/>
                    <a:pt x="480" y="1116"/>
                    <a:pt x="517" y="1101"/>
                  </a:cubicBezTo>
                  <a:lnTo>
                    <a:pt x="517" y="1101"/>
                  </a:lnTo>
                  <a:cubicBezTo>
                    <a:pt x="507" y="1124"/>
                    <a:pt x="498" y="1147"/>
                    <a:pt x="489" y="1170"/>
                  </a:cubicBezTo>
                  <a:cubicBezTo>
                    <a:pt x="459" y="1245"/>
                    <a:pt x="524" y="1321"/>
                    <a:pt x="594" y="1321"/>
                  </a:cubicBezTo>
                  <a:cubicBezTo>
                    <a:pt x="599" y="1321"/>
                    <a:pt x="604" y="1320"/>
                    <a:pt x="609" y="1320"/>
                  </a:cubicBezTo>
                  <a:lnTo>
                    <a:pt x="609" y="1320"/>
                  </a:lnTo>
                  <a:cubicBezTo>
                    <a:pt x="602" y="1351"/>
                    <a:pt x="603" y="1377"/>
                    <a:pt x="614" y="1393"/>
                  </a:cubicBezTo>
                  <a:cubicBezTo>
                    <a:pt x="632" y="1430"/>
                    <a:pt x="672" y="1450"/>
                    <a:pt x="712" y="1450"/>
                  </a:cubicBezTo>
                  <a:cubicBezTo>
                    <a:pt x="731" y="1450"/>
                    <a:pt x="749" y="1446"/>
                    <a:pt x="765" y="1438"/>
                  </a:cubicBezTo>
                  <a:cubicBezTo>
                    <a:pt x="767" y="1437"/>
                    <a:pt x="769" y="1436"/>
                    <a:pt x="771" y="1435"/>
                  </a:cubicBezTo>
                  <a:lnTo>
                    <a:pt x="771" y="1435"/>
                  </a:lnTo>
                  <a:cubicBezTo>
                    <a:pt x="769" y="1439"/>
                    <a:pt x="767" y="1443"/>
                    <a:pt x="765" y="1447"/>
                  </a:cubicBezTo>
                  <a:cubicBezTo>
                    <a:pt x="729" y="1527"/>
                    <a:pt x="794" y="1607"/>
                    <a:pt x="872" y="1609"/>
                  </a:cubicBezTo>
                  <a:lnTo>
                    <a:pt x="872" y="1609"/>
                  </a:lnTo>
                  <a:cubicBezTo>
                    <a:pt x="869" y="1615"/>
                    <a:pt x="866" y="1620"/>
                    <a:pt x="863" y="1625"/>
                  </a:cubicBezTo>
                  <a:cubicBezTo>
                    <a:pt x="820" y="1698"/>
                    <a:pt x="883" y="1782"/>
                    <a:pt x="956" y="1782"/>
                  </a:cubicBezTo>
                  <a:cubicBezTo>
                    <a:pt x="972" y="1782"/>
                    <a:pt x="990" y="1778"/>
                    <a:pt x="1006" y="1768"/>
                  </a:cubicBezTo>
                  <a:cubicBezTo>
                    <a:pt x="1090" y="1726"/>
                    <a:pt x="1172" y="1682"/>
                    <a:pt x="1253" y="1636"/>
                  </a:cubicBezTo>
                  <a:lnTo>
                    <a:pt x="1253" y="1636"/>
                  </a:lnTo>
                  <a:cubicBezTo>
                    <a:pt x="1245" y="1651"/>
                    <a:pt x="1237" y="1665"/>
                    <a:pt x="1229" y="1680"/>
                  </a:cubicBezTo>
                  <a:lnTo>
                    <a:pt x="1229" y="1680"/>
                  </a:lnTo>
                  <a:cubicBezTo>
                    <a:pt x="1217" y="1691"/>
                    <a:pt x="1205" y="1703"/>
                    <a:pt x="1194" y="1714"/>
                  </a:cubicBezTo>
                  <a:cubicBezTo>
                    <a:pt x="1163" y="1741"/>
                    <a:pt x="1157" y="1778"/>
                    <a:pt x="1167" y="1809"/>
                  </a:cubicBezTo>
                  <a:lnTo>
                    <a:pt x="1167" y="1809"/>
                  </a:lnTo>
                  <a:cubicBezTo>
                    <a:pt x="1164" y="1816"/>
                    <a:pt x="1161" y="1823"/>
                    <a:pt x="1158" y="1830"/>
                  </a:cubicBezTo>
                  <a:cubicBezTo>
                    <a:pt x="1123" y="1901"/>
                    <a:pt x="1182" y="1971"/>
                    <a:pt x="1253" y="1971"/>
                  </a:cubicBezTo>
                  <a:cubicBezTo>
                    <a:pt x="1271" y="1971"/>
                    <a:pt x="1291" y="1966"/>
                    <a:pt x="1310" y="1955"/>
                  </a:cubicBezTo>
                  <a:cubicBezTo>
                    <a:pt x="1352" y="1930"/>
                    <a:pt x="1393" y="1904"/>
                    <a:pt x="1434" y="1877"/>
                  </a:cubicBezTo>
                  <a:lnTo>
                    <a:pt x="1434" y="1877"/>
                  </a:lnTo>
                  <a:cubicBezTo>
                    <a:pt x="1433" y="1896"/>
                    <a:pt x="1436" y="1916"/>
                    <a:pt x="1443" y="1937"/>
                  </a:cubicBezTo>
                  <a:cubicBezTo>
                    <a:pt x="1450" y="1965"/>
                    <a:pt x="1479" y="1988"/>
                    <a:pt x="1508" y="1988"/>
                  </a:cubicBezTo>
                  <a:cubicBezTo>
                    <a:pt x="1516" y="1988"/>
                    <a:pt x="1525" y="1986"/>
                    <a:pt x="1533" y="1982"/>
                  </a:cubicBezTo>
                  <a:cubicBezTo>
                    <a:pt x="1880" y="1866"/>
                    <a:pt x="2211" y="1696"/>
                    <a:pt x="2505" y="1482"/>
                  </a:cubicBezTo>
                  <a:cubicBezTo>
                    <a:pt x="2563" y="1439"/>
                    <a:pt x="2521" y="1361"/>
                    <a:pt x="2470" y="1361"/>
                  </a:cubicBezTo>
                  <a:cubicBezTo>
                    <a:pt x="2458" y="1361"/>
                    <a:pt x="2446" y="1365"/>
                    <a:pt x="2434" y="1375"/>
                  </a:cubicBezTo>
                  <a:cubicBezTo>
                    <a:pt x="2198" y="1539"/>
                    <a:pt x="1951" y="1675"/>
                    <a:pt x="1688" y="1773"/>
                  </a:cubicBezTo>
                  <a:lnTo>
                    <a:pt x="1688" y="1773"/>
                  </a:lnTo>
                  <a:cubicBezTo>
                    <a:pt x="1690" y="1771"/>
                    <a:pt x="1691" y="1769"/>
                    <a:pt x="1693" y="1768"/>
                  </a:cubicBezTo>
                  <a:lnTo>
                    <a:pt x="1846" y="1643"/>
                  </a:lnTo>
                  <a:lnTo>
                    <a:pt x="1846" y="1643"/>
                  </a:lnTo>
                  <a:cubicBezTo>
                    <a:pt x="2014" y="1542"/>
                    <a:pt x="2165" y="1416"/>
                    <a:pt x="2291" y="1268"/>
                  </a:cubicBezTo>
                  <a:cubicBezTo>
                    <a:pt x="2318" y="1241"/>
                    <a:pt x="2327" y="1188"/>
                    <a:pt x="2291" y="1161"/>
                  </a:cubicBezTo>
                  <a:cubicBezTo>
                    <a:pt x="2276" y="1141"/>
                    <a:pt x="2252" y="1129"/>
                    <a:pt x="2228" y="1129"/>
                  </a:cubicBezTo>
                  <a:cubicBezTo>
                    <a:pt x="2210" y="1129"/>
                    <a:pt x="2191" y="1137"/>
                    <a:pt x="2175" y="1152"/>
                  </a:cubicBezTo>
                  <a:lnTo>
                    <a:pt x="2123" y="1197"/>
                  </a:lnTo>
                  <a:lnTo>
                    <a:pt x="2123" y="1197"/>
                  </a:lnTo>
                  <a:cubicBezTo>
                    <a:pt x="2141" y="1170"/>
                    <a:pt x="2158" y="1144"/>
                    <a:pt x="2175" y="1117"/>
                  </a:cubicBezTo>
                  <a:cubicBezTo>
                    <a:pt x="2224" y="1054"/>
                    <a:pt x="2164" y="969"/>
                    <a:pt x="2097" y="969"/>
                  </a:cubicBezTo>
                  <a:cubicBezTo>
                    <a:pt x="2078" y="969"/>
                    <a:pt x="2059" y="976"/>
                    <a:pt x="2041" y="992"/>
                  </a:cubicBezTo>
                  <a:cubicBezTo>
                    <a:pt x="2040" y="993"/>
                    <a:pt x="2038" y="994"/>
                    <a:pt x="2036" y="995"/>
                  </a:cubicBezTo>
                  <a:lnTo>
                    <a:pt x="2036" y="995"/>
                  </a:lnTo>
                  <a:cubicBezTo>
                    <a:pt x="2033" y="988"/>
                    <a:pt x="2029" y="981"/>
                    <a:pt x="2023" y="974"/>
                  </a:cubicBezTo>
                  <a:cubicBezTo>
                    <a:pt x="2001" y="946"/>
                    <a:pt x="1967" y="928"/>
                    <a:pt x="1935" y="928"/>
                  </a:cubicBezTo>
                  <a:cubicBezTo>
                    <a:pt x="1916" y="928"/>
                    <a:pt x="1897" y="934"/>
                    <a:pt x="1880" y="947"/>
                  </a:cubicBezTo>
                  <a:cubicBezTo>
                    <a:pt x="1812" y="995"/>
                    <a:pt x="1746" y="1046"/>
                    <a:pt x="1684" y="1101"/>
                  </a:cubicBezTo>
                  <a:lnTo>
                    <a:pt x="1684" y="1101"/>
                  </a:lnTo>
                  <a:cubicBezTo>
                    <a:pt x="1647" y="1128"/>
                    <a:pt x="1610" y="1155"/>
                    <a:pt x="1572" y="1181"/>
                  </a:cubicBezTo>
                  <a:lnTo>
                    <a:pt x="1572" y="1181"/>
                  </a:lnTo>
                  <a:cubicBezTo>
                    <a:pt x="1690" y="1089"/>
                    <a:pt x="1802" y="990"/>
                    <a:pt x="1907" y="885"/>
                  </a:cubicBezTo>
                  <a:cubicBezTo>
                    <a:pt x="1982" y="810"/>
                    <a:pt x="1919" y="691"/>
                    <a:pt x="1834" y="691"/>
                  </a:cubicBezTo>
                  <a:cubicBezTo>
                    <a:pt x="1817" y="691"/>
                    <a:pt x="1800" y="696"/>
                    <a:pt x="1782" y="706"/>
                  </a:cubicBezTo>
                  <a:cubicBezTo>
                    <a:pt x="1709" y="746"/>
                    <a:pt x="1638" y="790"/>
                    <a:pt x="1570" y="838"/>
                  </a:cubicBezTo>
                  <a:lnTo>
                    <a:pt x="1570" y="838"/>
                  </a:lnTo>
                  <a:cubicBezTo>
                    <a:pt x="1600" y="806"/>
                    <a:pt x="1629" y="774"/>
                    <a:pt x="1657" y="742"/>
                  </a:cubicBezTo>
                  <a:cubicBezTo>
                    <a:pt x="1730" y="662"/>
                    <a:pt x="1661" y="553"/>
                    <a:pt x="1575" y="553"/>
                  </a:cubicBezTo>
                  <a:cubicBezTo>
                    <a:pt x="1556" y="553"/>
                    <a:pt x="1535" y="559"/>
                    <a:pt x="1515" y="572"/>
                  </a:cubicBezTo>
                  <a:cubicBezTo>
                    <a:pt x="1512" y="574"/>
                    <a:pt x="1510" y="576"/>
                    <a:pt x="1507" y="577"/>
                  </a:cubicBezTo>
                  <a:lnTo>
                    <a:pt x="1507" y="577"/>
                  </a:lnTo>
                  <a:cubicBezTo>
                    <a:pt x="1514" y="546"/>
                    <a:pt x="1510" y="510"/>
                    <a:pt x="1497" y="483"/>
                  </a:cubicBezTo>
                  <a:cubicBezTo>
                    <a:pt x="1479" y="452"/>
                    <a:pt x="1453" y="439"/>
                    <a:pt x="1420" y="439"/>
                  </a:cubicBezTo>
                  <a:cubicBezTo>
                    <a:pt x="1409" y="439"/>
                    <a:pt x="1398" y="440"/>
                    <a:pt x="1386" y="443"/>
                  </a:cubicBezTo>
                  <a:lnTo>
                    <a:pt x="1386" y="443"/>
                  </a:lnTo>
                  <a:cubicBezTo>
                    <a:pt x="1387" y="441"/>
                    <a:pt x="1389" y="440"/>
                    <a:pt x="1390" y="439"/>
                  </a:cubicBezTo>
                  <a:cubicBezTo>
                    <a:pt x="1417" y="403"/>
                    <a:pt x="1426" y="358"/>
                    <a:pt x="1399" y="314"/>
                  </a:cubicBezTo>
                  <a:cubicBezTo>
                    <a:pt x="1381" y="283"/>
                    <a:pt x="1346" y="265"/>
                    <a:pt x="1309" y="265"/>
                  </a:cubicBezTo>
                  <a:cubicBezTo>
                    <a:pt x="1291" y="265"/>
                    <a:pt x="1273" y="269"/>
                    <a:pt x="1256" y="278"/>
                  </a:cubicBezTo>
                  <a:cubicBezTo>
                    <a:pt x="1052" y="393"/>
                    <a:pt x="872" y="552"/>
                    <a:pt x="729" y="739"/>
                  </a:cubicBezTo>
                  <a:lnTo>
                    <a:pt x="729" y="739"/>
                  </a:lnTo>
                  <a:cubicBezTo>
                    <a:pt x="661" y="787"/>
                    <a:pt x="591" y="831"/>
                    <a:pt x="518" y="872"/>
                  </a:cubicBezTo>
                  <a:lnTo>
                    <a:pt x="518" y="872"/>
                  </a:lnTo>
                  <a:cubicBezTo>
                    <a:pt x="520" y="869"/>
                    <a:pt x="521" y="866"/>
                    <a:pt x="523" y="864"/>
                  </a:cubicBezTo>
                  <a:lnTo>
                    <a:pt x="523" y="864"/>
                  </a:lnTo>
                  <a:cubicBezTo>
                    <a:pt x="732" y="709"/>
                    <a:pt x="926" y="529"/>
                    <a:pt x="1087" y="323"/>
                  </a:cubicBezTo>
                  <a:cubicBezTo>
                    <a:pt x="1113" y="296"/>
                    <a:pt x="1113" y="260"/>
                    <a:pt x="1104" y="224"/>
                  </a:cubicBezTo>
                  <a:cubicBezTo>
                    <a:pt x="1085" y="191"/>
                    <a:pt x="1050" y="173"/>
                    <a:pt x="1015" y="173"/>
                  </a:cubicBezTo>
                  <a:cubicBezTo>
                    <a:pt x="1003" y="173"/>
                    <a:pt x="991" y="175"/>
                    <a:pt x="979" y="180"/>
                  </a:cubicBezTo>
                  <a:cubicBezTo>
                    <a:pt x="816" y="260"/>
                    <a:pt x="667" y="370"/>
                    <a:pt x="545" y="504"/>
                  </a:cubicBezTo>
                  <a:lnTo>
                    <a:pt x="545" y="504"/>
                  </a:lnTo>
                  <a:cubicBezTo>
                    <a:pt x="617" y="387"/>
                    <a:pt x="705" y="278"/>
                    <a:pt x="805" y="182"/>
                  </a:cubicBezTo>
                  <a:lnTo>
                    <a:pt x="805" y="182"/>
                  </a:lnTo>
                  <a:cubicBezTo>
                    <a:pt x="821" y="169"/>
                    <a:pt x="838" y="157"/>
                    <a:pt x="855" y="144"/>
                  </a:cubicBezTo>
                  <a:lnTo>
                    <a:pt x="850" y="139"/>
                  </a:lnTo>
                  <a:lnTo>
                    <a:pt x="850" y="139"/>
                  </a:lnTo>
                  <a:cubicBezTo>
                    <a:pt x="852" y="138"/>
                    <a:pt x="853" y="136"/>
                    <a:pt x="855" y="135"/>
                  </a:cubicBezTo>
                  <a:cubicBezTo>
                    <a:pt x="890" y="108"/>
                    <a:pt x="890" y="64"/>
                    <a:pt x="863" y="28"/>
                  </a:cubicBezTo>
                  <a:cubicBezTo>
                    <a:pt x="849" y="9"/>
                    <a:pt x="830" y="0"/>
                    <a:pt x="8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a:off x="3791702" y="1363261"/>
              <a:ext cx="50912" cy="182368"/>
            </a:xfrm>
            <a:custGeom>
              <a:avLst/>
              <a:gdLst/>
              <a:ahLst/>
              <a:cxnLst/>
              <a:rect l="l" t="t" r="r" b="b"/>
              <a:pathLst>
                <a:path w="1036" h="3711" extrusionOk="0">
                  <a:moveTo>
                    <a:pt x="839" y="28"/>
                  </a:moveTo>
                  <a:cubicBezTo>
                    <a:pt x="857" y="28"/>
                    <a:pt x="875" y="37"/>
                    <a:pt x="883" y="46"/>
                  </a:cubicBezTo>
                  <a:cubicBezTo>
                    <a:pt x="885" y="47"/>
                    <a:pt x="886" y="48"/>
                    <a:pt x="887" y="50"/>
                  </a:cubicBezTo>
                  <a:lnTo>
                    <a:pt x="887" y="50"/>
                  </a:lnTo>
                  <a:cubicBezTo>
                    <a:pt x="875" y="39"/>
                    <a:pt x="859" y="31"/>
                    <a:pt x="839" y="28"/>
                  </a:cubicBezTo>
                  <a:close/>
                  <a:moveTo>
                    <a:pt x="853" y="1"/>
                  </a:moveTo>
                  <a:cubicBezTo>
                    <a:pt x="838" y="1"/>
                    <a:pt x="821" y="4"/>
                    <a:pt x="803" y="10"/>
                  </a:cubicBezTo>
                  <a:cubicBezTo>
                    <a:pt x="755" y="30"/>
                    <a:pt x="730" y="77"/>
                    <a:pt x="734" y="120"/>
                  </a:cubicBezTo>
                  <a:lnTo>
                    <a:pt x="734" y="120"/>
                  </a:lnTo>
                  <a:cubicBezTo>
                    <a:pt x="727" y="129"/>
                    <a:pt x="720" y="138"/>
                    <a:pt x="714" y="144"/>
                  </a:cubicBezTo>
                  <a:cubicBezTo>
                    <a:pt x="143" y="894"/>
                    <a:pt x="0" y="1946"/>
                    <a:pt x="339" y="2829"/>
                  </a:cubicBezTo>
                  <a:cubicBezTo>
                    <a:pt x="464" y="3142"/>
                    <a:pt x="634" y="3436"/>
                    <a:pt x="857" y="3677"/>
                  </a:cubicBezTo>
                  <a:cubicBezTo>
                    <a:pt x="873" y="3699"/>
                    <a:pt x="899" y="3710"/>
                    <a:pt x="927" y="3710"/>
                  </a:cubicBezTo>
                  <a:cubicBezTo>
                    <a:pt x="945" y="3710"/>
                    <a:pt x="964" y="3705"/>
                    <a:pt x="982" y="3695"/>
                  </a:cubicBezTo>
                  <a:cubicBezTo>
                    <a:pt x="1017" y="3668"/>
                    <a:pt x="1035" y="3606"/>
                    <a:pt x="999" y="3561"/>
                  </a:cubicBezTo>
                  <a:cubicBezTo>
                    <a:pt x="669" y="3052"/>
                    <a:pt x="464" y="2455"/>
                    <a:pt x="455" y="1839"/>
                  </a:cubicBezTo>
                  <a:cubicBezTo>
                    <a:pt x="446" y="1277"/>
                    <a:pt x="616" y="706"/>
                    <a:pt x="901" y="216"/>
                  </a:cubicBezTo>
                  <a:cubicBezTo>
                    <a:pt x="979" y="146"/>
                    <a:pt x="955" y="1"/>
                    <a:pt x="8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a:off x="3822810" y="1419087"/>
              <a:ext cx="18478" cy="68357"/>
            </a:xfrm>
            <a:custGeom>
              <a:avLst/>
              <a:gdLst/>
              <a:ahLst/>
              <a:cxnLst/>
              <a:rect l="l" t="t" r="r" b="b"/>
              <a:pathLst>
                <a:path w="376" h="1391" extrusionOk="0">
                  <a:moveTo>
                    <a:pt x="255" y="0"/>
                  </a:moveTo>
                  <a:cubicBezTo>
                    <a:pt x="224" y="0"/>
                    <a:pt x="194" y="16"/>
                    <a:pt x="179" y="52"/>
                  </a:cubicBezTo>
                  <a:cubicBezTo>
                    <a:pt x="1" y="453"/>
                    <a:pt x="1" y="944"/>
                    <a:pt x="188" y="1337"/>
                  </a:cubicBezTo>
                  <a:cubicBezTo>
                    <a:pt x="206" y="1372"/>
                    <a:pt x="242" y="1390"/>
                    <a:pt x="277" y="1390"/>
                  </a:cubicBezTo>
                  <a:cubicBezTo>
                    <a:pt x="331" y="1390"/>
                    <a:pt x="375" y="1346"/>
                    <a:pt x="375" y="1292"/>
                  </a:cubicBezTo>
                  <a:cubicBezTo>
                    <a:pt x="358" y="882"/>
                    <a:pt x="340" y="507"/>
                    <a:pt x="349" y="88"/>
                  </a:cubicBezTo>
                  <a:cubicBezTo>
                    <a:pt x="349" y="34"/>
                    <a:pt x="301"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a:off x="3962620" y="1560519"/>
              <a:ext cx="200551" cy="83591"/>
            </a:xfrm>
            <a:custGeom>
              <a:avLst/>
              <a:gdLst/>
              <a:ahLst/>
              <a:cxnLst/>
              <a:rect l="l" t="t" r="r" b="b"/>
              <a:pathLst>
                <a:path w="4081" h="1701" extrusionOk="0">
                  <a:moveTo>
                    <a:pt x="3967" y="1"/>
                  </a:moveTo>
                  <a:cubicBezTo>
                    <a:pt x="3943" y="1"/>
                    <a:pt x="3918" y="12"/>
                    <a:pt x="3900" y="38"/>
                  </a:cubicBezTo>
                  <a:cubicBezTo>
                    <a:pt x="3272" y="916"/>
                    <a:pt x="2230" y="1420"/>
                    <a:pt x="1172" y="1420"/>
                  </a:cubicBezTo>
                  <a:cubicBezTo>
                    <a:pt x="833" y="1420"/>
                    <a:pt x="492" y="1368"/>
                    <a:pt x="162" y="1260"/>
                  </a:cubicBezTo>
                  <a:cubicBezTo>
                    <a:pt x="154" y="1258"/>
                    <a:pt x="146" y="1257"/>
                    <a:pt x="138" y="1257"/>
                  </a:cubicBezTo>
                  <a:cubicBezTo>
                    <a:pt x="46" y="1257"/>
                    <a:pt x="0" y="1397"/>
                    <a:pt x="91" y="1438"/>
                  </a:cubicBezTo>
                  <a:cubicBezTo>
                    <a:pt x="475" y="1617"/>
                    <a:pt x="890" y="1701"/>
                    <a:pt x="1306" y="1701"/>
                  </a:cubicBezTo>
                  <a:cubicBezTo>
                    <a:pt x="2407" y="1701"/>
                    <a:pt x="3512" y="1111"/>
                    <a:pt x="4043" y="127"/>
                  </a:cubicBezTo>
                  <a:cubicBezTo>
                    <a:pt x="4081" y="64"/>
                    <a:pt x="4025" y="1"/>
                    <a:pt x="3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4044197" y="1571871"/>
              <a:ext cx="71011" cy="48258"/>
            </a:xfrm>
            <a:custGeom>
              <a:avLst/>
              <a:gdLst/>
              <a:ahLst/>
              <a:cxnLst/>
              <a:rect l="l" t="t" r="r" b="b"/>
              <a:pathLst>
                <a:path w="1445" h="982" extrusionOk="0">
                  <a:moveTo>
                    <a:pt x="1339" y="48"/>
                  </a:moveTo>
                  <a:cubicBezTo>
                    <a:pt x="1348" y="54"/>
                    <a:pt x="1355" y="65"/>
                    <a:pt x="1360" y="78"/>
                  </a:cubicBezTo>
                  <a:lnTo>
                    <a:pt x="1360" y="78"/>
                  </a:lnTo>
                  <a:cubicBezTo>
                    <a:pt x="1356" y="68"/>
                    <a:pt x="1349" y="57"/>
                    <a:pt x="1339" y="48"/>
                  </a:cubicBezTo>
                  <a:close/>
                  <a:moveTo>
                    <a:pt x="1366" y="111"/>
                  </a:moveTo>
                  <a:lnTo>
                    <a:pt x="1366" y="111"/>
                  </a:lnTo>
                  <a:cubicBezTo>
                    <a:pt x="1366" y="124"/>
                    <a:pt x="1364" y="135"/>
                    <a:pt x="1359" y="143"/>
                  </a:cubicBezTo>
                  <a:lnTo>
                    <a:pt x="1359" y="143"/>
                  </a:lnTo>
                  <a:cubicBezTo>
                    <a:pt x="1363" y="133"/>
                    <a:pt x="1366" y="122"/>
                    <a:pt x="1366" y="111"/>
                  </a:cubicBezTo>
                  <a:close/>
                  <a:moveTo>
                    <a:pt x="1300" y="1"/>
                  </a:moveTo>
                  <a:cubicBezTo>
                    <a:pt x="1285" y="1"/>
                    <a:pt x="1268" y="4"/>
                    <a:pt x="1250" y="12"/>
                  </a:cubicBezTo>
                  <a:cubicBezTo>
                    <a:pt x="1219" y="22"/>
                    <a:pt x="1194" y="59"/>
                    <a:pt x="1190" y="99"/>
                  </a:cubicBezTo>
                  <a:lnTo>
                    <a:pt x="1190" y="99"/>
                  </a:lnTo>
                  <a:cubicBezTo>
                    <a:pt x="1189" y="100"/>
                    <a:pt x="1188" y="101"/>
                    <a:pt x="1187" y="101"/>
                  </a:cubicBezTo>
                  <a:cubicBezTo>
                    <a:pt x="830" y="369"/>
                    <a:pt x="456" y="592"/>
                    <a:pt x="54" y="806"/>
                  </a:cubicBezTo>
                  <a:cubicBezTo>
                    <a:pt x="28" y="824"/>
                    <a:pt x="1" y="868"/>
                    <a:pt x="10" y="904"/>
                  </a:cubicBezTo>
                  <a:cubicBezTo>
                    <a:pt x="18" y="959"/>
                    <a:pt x="64" y="981"/>
                    <a:pt x="131" y="981"/>
                  </a:cubicBezTo>
                  <a:cubicBezTo>
                    <a:pt x="345" y="981"/>
                    <a:pt x="771" y="758"/>
                    <a:pt x="866" y="690"/>
                  </a:cubicBezTo>
                  <a:cubicBezTo>
                    <a:pt x="1062" y="565"/>
                    <a:pt x="1241" y="395"/>
                    <a:pt x="1384" y="208"/>
                  </a:cubicBezTo>
                  <a:cubicBezTo>
                    <a:pt x="1445" y="124"/>
                    <a:pt x="1395" y="1"/>
                    <a:pt x="1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a:off x="4084101" y="962799"/>
              <a:ext cx="145167" cy="193032"/>
            </a:xfrm>
            <a:custGeom>
              <a:avLst/>
              <a:gdLst/>
              <a:ahLst/>
              <a:cxnLst/>
              <a:rect l="l" t="t" r="r" b="b"/>
              <a:pathLst>
                <a:path w="2954" h="3928" extrusionOk="0">
                  <a:moveTo>
                    <a:pt x="2711" y="251"/>
                  </a:moveTo>
                  <a:cubicBezTo>
                    <a:pt x="2442" y="712"/>
                    <a:pt x="2160" y="1175"/>
                    <a:pt x="1990" y="1692"/>
                  </a:cubicBezTo>
                  <a:cubicBezTo>
                    <a:pt x="1829" y="2120"/>
                    <a:pt x="2168" y="2191"/>
                    <a:pt x="2472" y="2298"/>
                  </a:cubicBezTo>
                  <a:cubicBezTo>
                    <a:pt x="2588" y="2361"/>
                    <a:pt x="2677" y="2504"/>
                    <a:pt x="2543" y="2584"/>
                  </a:cubicBezTo>
                  <a:cubicBezTo>
                    <a:pt x="1999" y="2976"/>
                    <a:pt x="1392" y="3244"/>
                    <a:pt x="795" y="3547"/>
                  </a:cubicBezTo>
                  <a:cubicBezTo>
                    <a:pt x="649" y="3600"/>
                    <a:pt x="497" y="3640"/>
                    <a:pt x="341" y="3672"/>
                  </a:cubicBezTo>
                  <a:lnTo>
                    <a:pt x="341" y="3672"/>
                  </a:lnTo>
                  <a:cubicBezTo>
                    <a:pt x="574" y="3323"/>
                    <a:pt x="814" y="2981"/>
                    <a:pt x="1098" y="2682"/>
                  </a:cubicBezTo>
                  <a:cubicBezTo>
                    <a:pt x="1223" y="2557"/>
                    <a:pt x="1339" y="2432"/>
                    <a:pt x="1446" y="2298"/>
                  </a:cubicBezTo>
                  <a:cubicBezTo>
                    <a:pt x="1508" y="2218"/>
                    <a:pt x="1473" y="2093"/>
                    <a:pt x="1374" y="2066"/>
                  </a:cubicBezTo>
                  <a:cubicBezTo>
                    <a:pt x="1122" y="2001"/>
                    <a:pt x="862" y="1877"/>
                    <a:pt x="683" y="1673"/>
                  </a:cubicBezTo>
                  <a:lnTo>
                    <a:pt x="683" y="1673"/>
                  </a:lnTo>
                  <a:cubicBezTo>
                    <a:pt x="846" y="1547"/>
                    <a:pt x="1020" y="1427"/>
                    <a:pt x="1187" y="1308"/>
                  </a:cubicBezTo>
                  <a:cubicBezTo>
                    <a:pt x="1638" y="997"/>
                    <a:pt x="2230" y="592"/>
                    <a:pt x="2711" y="251"/>
                  </a:cubicBezTo>
                  <a:close/>
                  <a:moveTo>
                    <a:pt x="2885" y="1"/>
                  </a:moveTo>
                  <a:cubicBezTo>
                    <a:pt x="2878" y="1"/>
                    <a:pt x="2871" y="2"/>
                    <a:pt x="2864" y="6"/>
                  </a:cubicBezTo>
                  <a:cubicBezTo>
                    <a:pt x="2650" y="122"/>
                    <a:pt x="2454" y="238"/>
                    <a:pt x="2249" y="362"/>
                  </a:cubicBezTo>
                  <a:cubicBezTo>
                    <a:pt x="1669" y="719"/>
                    <a:pt x="1071" y="1174"/>
                    <a:pt x="527" y="1594"/>
                  </a:cubicBezTo>
                  <a:cubicBezTo>
                    <a:pt x="500" y="1620"/>
                    <a:pt x="491" y="1665"/>
                    <a:pt x="518" y="1701"/>
                  </a:cubicBezTo>
                  <a:cubicBezTo>
                    <a:pt x="672" y="1904"/>
                    <a:pt x="860" y="2102"/>
                    <a:pt x="1085" y="2243"/>
                  </a:cubicBezTo>
                  <a:lnTo>
                    <a:pt x="1085" y="2243"/>
                  </a:lnTo>
                  <a:cubicBezTo>
                    <a:pt x="1013" y="2324"/>
                    <a:pt x="947" y="2409"/>
                    <a:pt x="884" y="2495"/>
                  </a:cubicBezTo>
                  <a:cubicBezTo>
                    <a:pt x="589" y="2896"/>
                    <a:pt x="250" y="3333"/>
                    <a:pt x="27" y="3770"/>
                  </a:cubicBezTo>
                  <a:cubicBezTo>
                    <a:pt x="10" y="3797"/>
                    <a:pt x="1" y="3824"/>
                    <a:pt x="10" y="3851"/>
                  </a:cubicBezTo>
                  <a:cubicBezTo>
                    <a:pt x="24" y="3900"/>
                    <a:pt x="61" y="3927"/>
                    <a:pt x="102" y="3927"/>
                  </a:cubicBezTo>
                  <a:cubicBezTo>
                    <a:pt x="113" y="3927"/>
                    <a:pt x="124" y="3926"/>
                    <a:pt x="134" y="3922"/>
                  </a:cubicBezTo>
                  <a:cubicBezTo>
                    <a:pt x="607" y="3761"/>
                    <a:pt x="1098" y="3654"/>
                    <a:pt x="1562" y="3458"/>
                  </a:cubicBezTo>
                  <a:cubicBezTo>
                    <a:pt x="1892" y="3280"/>
                    <a:pt x="2213" y="3074"/>
                    <a:pt x="2507" y="2851"/>
                  </a:cubicBezTo>
                  <a:cubicBezTo>
                    <a:pt x="2570" y="2798"/>
                    <a:pt x="2695" y="2727"/>
                    <a:pt x="2739" y="2655"/>
                  </a:cubicBezTo>
                  <a:cubicBezTo>
                    <a:pt x="2882" y="2468"/>
                    <a:pt x="2730" y="2218"/>
                    <a:pt x="2561" y="2129"/>
                  </a:cubicBezTo>
                  <a:cubicBezTo>
                    <a:pt x="2427" y="2049"/>
                    <a:pt x="2293" y="2022"/>
                    <a:pt x="2222" y="1924"/>
                  </a:cubicBezTo>
                  <a:cubicBezTo>
                    <a:pt x="2213" y="1915"/>
                    <a:pt x="2222" y="1915"/>
                    <a:pt x="2222" y="1906"/>
                  </a:cubicBezTo>
                  <a:cubicBezTo>
                    <a:pt x="2383" y="1281"/>
                    <a:pt x="2722" y="701"/>
                    <a:pt x="2945" y="77"/>
                  </a:cubicBezTo>
                  <a:cubicBezTo>
                    <a:pt x="2954" y="45"/>
                    <a:pt x="2934" y="17"/>
                    <a:pt x="2908" y="7"/>
                  </a:cubicBezTo>
                  <a:lnTo>
                    <a:pt x="2908" y="7"/>
                  </a:lnTo>
                  <a:cubicBezTo>
                    <a:pt x="2901" y="3"/>
                    <a:pt x="2893" y="1"/>
                    <a:pt x="28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a:off x="4256837" y="1070225"/>
              <a:ext cx="155143" cy="184923"/>
            </a:xfrm>
            <a:custGeom>
              <a:avLst/>
              <a:gdLst/>
              <a:ahLst/>
              <a:cxnLst/>
              <a:rect l="l" t="t" r="r" b="b"/>
              <a:pathLst>
                <a:path w="3157" h="3763" extrusionOk="0">
                  <a:moveTo>
                    <a:pt x="2906" y="239"/>
                  </a:moveTo>
                  <a:cubicBezTo>
                    <a:pt x="2612" y="680"/>
                    <a:pt x="2299" y="1129"/>
                    <a:pt x="2106" y="1638"/>
                  </a:cubicBezTo>
                  <a:cubicBezTo>
                    <a:pt x="2088" y="1700"/>
                    <a:pt x="2052" y="1754"/>
                    <a:pt x="2052" y="1861"/>
                  </a:cubicBezTo>
                  <a:cubicBezTo>
                    <a:pt x="2043" y="2120"/>
                    <a:pt x="2391" y="2191"/>
                    <a:pt x="2543" y="2271"/>
                  </a:cubicBezTo>
                  <a:cubicBezTo>
                    <a:pt x="2632" y="2316"/>
                    <a:pt x="2686" y="2414"/>
                    <a:pt x="2677" y="2476"/>
                  </a:cubicBezTo>
                  <a:cubicBezTo>
                    <a:pt x="2677" y="2539"/>
                    <a:pt x="2498" y="2619"/>
                    <a:pt x="2454" y="2655"/>
                  </a:cubicBezTo>
                  <a:cubicBezTo>
                    <a:pt x="2142" y="2842"/>
                    <a:pt x="1811" y="3003"/>
                    <a:pt x="1472" y="3128"/>
                  </a:cubicBezTo>
                  <a:cubicBezTo>
                    <a:pt x="1109" y="3298"/>
                    <a:pt x="734" y="3462"/>
                    <a:pt x="336" y="3528"/>
                  </a:cubicBezTo>
                  <a:lnTo>
                    <a:pt x="336" y="3528"/>
                  </a:lnTo>
                  <a:cubicBezTo>
                    <a:pt x="490" y="3324"/>
                    <a:pt x="648" y="3123"/>
                    <a:pt x="812" y="2931"/>
                  </a:cubicBezTo>
                  <a:cubicBezTo>
                    <a:pt x="1026" y="2673"/>
                    <a:pt x="1285" y="2467"/>
                    <a:pt x="1508" y="2218"/>
                  </a:cubicBezTo>
                  <a:cubicBezTo>
                    <a:pt x="1588" y="2155"/>
                    <a:pt x="1571" y="2013"/>
                    <a:pt x="1464" y="1977"/>
                  </a:cubicBezTo>
                  <a:cubicBezTo>
                    <a:pt x="1219" y="1895"/>
                    <a:pt x="967" y="1754"/>
                    <a:pt x="803" y="1540"/>
                  </a:cubicBezTo>
                  <a:lnTo>
                    <a:pt x="803" y="1540"/>
                  </a:lnTo>
                  <a:cubicBezTo>
                    <a:pt x="972" y="1423"/>
                    <a:pt x="1147" y="1312"/>
                    <a:pt x="1330" y="1201"/>
                  </a:cubicBezTo>
                  <a:cubicBezTo>
                    <a:pt x="1795" y="922"/>
                    <a:pt x="2408" y="548"/>
                    <a:pt x="2906" y="239"/>
                  </a:cubicBezTo>
                  <a:close/>
                  <a:moveTo>
                    <a:pt x="3093" y="0"/>
                  </a:moveTo>
                  <a:cubicBezTo>
                    <a:pt x="3085" y="0"/>
                    <a:pt x="3077" y="2"/>
                    <a:pt x="3069" y="5"/>
                  </a:cubicBezTo>
                  <a:cubicBezTo>
                    <a:pt x="2855" y="103"/>
                    <a:pt x="2650" y="210"/>
                    <a:pt x="2436" y="326"/>
                  </a:cubicBezTo>
                  <a:cubicBezTo>
                    <a:pt x="1838" y="648"/>
                    <a:pt x="1214" y="1067"/>
                    <a:pt x="652" y="1459"/>
                  </a:cubicBezTo>
                  <a:cubicBezTo>
                    <a:pt x="616" y="1477"/>
                    <a:pt x="607" y="1531"/>
                    <a:pt x="634" y="1558"/>
                  </a:cubicBezTo>
                  <a:cubicBezTo>
                    <a:pt x="781" y="1775"/>
                    <a:pt x="950" y="1987"/>
                    <a:pt x="1167" y="2141"/>
                  </a:cubicBezTo>
                  <a:lnTo>
                    <a:pt x="1167" y="2141"/>
                  </a:lnTo>
                  <a:cubicBezTo>
                    <a:pt x="1092" y="2215"/>
                    <a:pt x="1022" y="2295"/>
                    <a:pt x="955" y="2378"/>
                  </a:cubicBezTo>
                  <a:cubicBezTo>
                    <a:pt x="634" y="2762"/>
                    <a:pt x="277" y="3172"/>
                    <a:pt x="18" y="3600"/>
                  </a:cubicBezTo>
                  <a:cubicBezTo>
                    <a:pt x="1" y="3618"/>
                    <a:pt x="1" y="3654"/>
                    <a:pt x="1" y="3681"/>
                  </a:cubicBezTo>
                  <a:cubicBezTo>
                    <a:pt x="17" y="3729"/>
                    <a:pt x="61" y="3762"/>
                    <a:pt x="109" y="3762"/>
                  </a:cubicBezTo>
                  <a:cubicBezTo>
                    <a:pt x="114" y="3762"/>
                    <a:pt x="120" y="3762"/>
                    <a:pt x="125" y="3761"/>
                  </a:cubicBezTo>
                  <a:cubicBezTo>
                    <a:pt x="607" y="3627"/>
                    <a:pt x="1107" y="3547"/>
                    <a:pt x="1571" y="3368"/>
                  </a:cubicBezTo>
                  <a:cubicBezTo>
                    <a:pt x="1972" y="3190"/>
                    <a:pt x="2356" y="2967"/>
                    <a:pt x="2713" y="2717"/>
                  </a:cubicBezTo>
                  <a:cubicBezTo>
                    <a:pt x="2971" y="2566"/>
                    <a:pt x="2864" y="2236"/>
                    <a:pt x="2650" y="2111"/>
                  </a:cubicBezTo>
                  <a:cubicBezTo>
                    <a:pt x="2516" y="2021"/>
                    <a:pt x="2382" y="1986"/>
                    <a:pt x="2320" y="1879"/>
                  </a:cubicBezTo>
                  <a:cubicBezTo>
                    <a:pt x="2320" y="1870"/>
                    <a:pt x="2320" y="1870"/>
                    <a:pt x="2320" y="1861"/>
                  </a:cubicBezTo>
                  <a:cubicBezTo>
                    <a:pt x="2516" y="1245"/>
                    <a:pt x="2891" y="692"/>
                    <a:pt x="3150" y="86"/>
                  </a:cubicBezTo>
                  <a:cubicBezTo>
                    <a:pt x="3157" y="65"/>
                    <a:pt x="3153" y="39"/>
                    <a:pt x="3138" y="24"/>
                  </a:cubicBezTo>
                  <a:lnTo>
                    <a:pt x="3138" y="24"/>
                  </a:lnTo>
                  <a:cubicBezTo>
                    <a:pt x="3128" y="10"/>
                    <a:pt x="3111" y="0"/>
                    <a:pt x="3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28"/>
          <p:cNvGrpSpPr/>
          <p:nvPr/>
        </p:nvGrpSpPr>
        <p:grpSpPr>
          <a:xfrm>
            <a:off x="7032422" y="-379165"/>
            <a:ext cx="1425773" cy="1437862"/>
            <a:chOff x="1861824" y="2697628"/>
            <a:chExt cx="302128" cy="304683"/>
          </a:xfrm>
        </p:grpSpPr>
        <p:sp>
          <p:nvSpPr>
            <p:cNvPr id="396" name="Google Shape;396;p28"/>
            <p:cNvSpPr/>
            <p:nvPr/>
          </p:nvSpPr>
          <p:spPr>
            <a:xfrm>
              <a:off x="1861824" y="2697628"/>
              <a:ext cx="302128" cy="304683"/>
            </a:xfrm>
            <a:custGeom>
              <a:avLst/>
              <a:gdLst/>
              <a:ahLst/>
              <a:cxnLst/>
              <a:rect l="l" t="t" r="r" b="b"/>
              <a:pathLst>
                <a:path w="6148" h="6200" extrusionOk="0">
                  <a:moveTo>
                    <a:pt x="2147" y="328"/>
                  </a:moveTo>
                  <a:cubicBezTo>
                    <a:pt x="2213" y="328"/>
                    <a:pt x="2281" y="336"/>
                    <a:pt x="2347" y="352"/>
                  </a:cubicBezTo>
                  <a:cubicBezTo>
                    <a:pt x="2731" y="441"/>
                    <a:pt x="3105" y="530"/>
                    <a:pt x="3480" y="655"/>
                  </a:cubicBezTo>
                  <a:cubicBezTo>
                    <a:pt x="3846" y="789"/>
                    <a:pt x="4194" y="959"/>
                    <a:pt x="4577" y="1048"/>
                  </a:cubicBezTo>
                  <a:cubicBezTo>
                    <a:pt x="4577" y="1048"/>
                    <a:pt x="5139" y="1199"/>
                    <a:pt x="5139" y="1199"/>
                  </a:cubicBezTo>
                  <a:cubicBezTo>
                    <a:pt x="5594" y="1306"/>
                    <a:pt x="5898" y="1806"/>
                    <a:pt x="5764" y="2252"/>
                  </a:cubicBezTo>
                  <a:cubicBezTo>
                    <a:pt x="5559" y="3055"/>
                    <a:pt x="5202" y="3804"/>
                    <a:pt x="5014" y="4616"/>
                  </a:cubicBezTo>
                  <a:cubicBezTo>
                    <a:pt x="4943" y="4893"/>
                    <a:pt x="4898" y="5178"/>
                    <a:pt x="4809" y="5446"/>
                  </a:cubicBezTo>
                  <a:cubicBezTo>
                    <a:pt x="4692" y="5784"/>
                    <a:pt x="4349" y="6013"/>
                    <a:pt x="3988" y="6013"/>
                  </a:cubicBezTo>
                  <a:cubicBezTo>
                    <a:pt x="3911" y="6013"/>
                    <a:pt x="3833" y="6003"/>
                    <a:pt x="3757" y="5981"/>
                  </a:cubicBezTo>
                  <a:cubicBezTo>
                    <a:pt x="3007" y="5776"/>
                    <a:pt x="2285" y="5473"/>
                    <a:pt x="1526" y="5267"/>
                  </a:cubicBezTo>
                  <a:cubicBezTo>
                    <a:pt x="1187" y="5151"/>
                    <a:pt x="786" y="5143"/>
                    <a:pt x="536" y="4857"/>
                  </a:cubicBezTo>
                  <a:cubicBezTo>
                    <a:pt x="358" y="4670"/>
                    <a:pt x="268" y="4402"/>
                    <a:pt x="304" y="4143"/>
                  </a:cubicBezTo>
                  <a:cubicBezTo>
                    <a:pt x="402" y="3671"/>
                    <a:pt x="616" y="3233"/>
                    <a:pt x="786" y="2778"/>
                  </a:cubicBezTo>
                  <a:cubicBezTo>
                    <a:pt x="1018" y="2190"/>
                    <a:pt x="1116" y="1556"/>
                    <a:pt x="1294" y="950"/>
                  </a:cubicBezTo>
                  <a:cubicBezTo>
                    <a:pt x="1401" y="578"/>
                    <a:pt x="1765" y="328"/>
                    <a:pt x="2147" y="328"/>
                  </a:cubicBezTo>
                  <a:close/>
                  <a:moveTo>
                    <a:pt x="2054" y="1"/>
                  </a:moveTo>
                  <a:cubicBezTo>
                    <a:pt x="1956" y="1"/>
                    <a:pt x="1859" y="13"/>
                    <a:pt x="1767" y="40"/>
                  </a:cubicBezTo>
                  <a:cubicBezTo>
                    <a:pt x="1375" y="147"/>
                    <a:pt x="1054" y="468"/>
                    <a:pt x="938" y="852"/>
                  </a:cubicBezTo>
                  <a:cubicBezTo>
                    <a:pt x="768" y="1458"/>
                    <a:pt x="509" y="2038"/>
                    <a:pt x="384" y="2662"/>
                  </a:cubicBezTo>
                  <a:cubicBezTo>
                    <a:pt x="313" y="3046"/>
                    <a:pt x="260" y="3439"/>
                    <a:pt x="144" y="3813"/>
                  </a:cubicBezTo>
                  <a:cubicBezTo>
                    <a:pt x="1" y="4215"/>
                    <a:pt x="54" y="4696"/>
                    <a:pt x="349" y="5027"/>
                  </a:cubicBezTo>
                  <a:cubicBezTo>
                    <a:pt x="616" y="5357"/>
                    <a:pt x="1062" y="5428"/>
                    <a:pt x="1446" y="5553"/>
                  </a:cubicBezTo>
                  <a:cubicBezTo>
                    <a:pt x="2186" y="5785"/>
                    <a:pt x="2963" y="5919"/>
                    <a:pt x="3703" y="6151"/>
                  </a:cubicBezTo>
                  <a:cubicBezTo>
                    <a:pt x="3814" y="6184"/>
                    <a:pt x="3926" y="6200"/>
                    <a:pt x="4035" y="6200"/>
                  </a:cubicBezTo>
                  <a:cubicBezTo>
                    <a:pt x="4570" y="6200"/>
                    <a:pt x="5061" y="5824"/>
                    <a:pt x="5202" y="5276"/>
                  </a:cubicBezTo>
                  <a:cubicBezTo>
                    <a:pt x="5398" y="4723"/>
                    <a:pt x="5594" y="4170"/>
                    <a:pt x="5710" y="3599"/>
                  </a:cubicBezTo>
                  <a:cubicBezTo>
                    <a:pt x="5791" y="3216"/>
                    <a:pt x="5880" y="2841"/>
                    <a:pt x="5996" y="2466"/>
                  </a:cubicBezTo>
                  <a:cubicBezTo>
                    <a:pt x="6147" y="2056"/>
                    <a:pt x="6103" y="1565"/>
                    <a:pt x="5800" y="1226"/>
                  </a:cubicBezTo>
                  <a:cubicBezTo>
                    <a:pt x="5568" y="896"/>
                    <a:pt x="5041" y="798"/>
                    <a:pt x="4684" y="673"/>
                  </a:cubicBezTo>
                  <a:cubicBezTo>
                    <a:pt x="4319" y="548"/>
                    <a:pt x="3926" y="504"/>
                    <a:pt x="3542" y="414"/>
                  </a:cubicBezTo>
                  <a:cubicBezTo>
                    <a:pt x="3168" y="316"/>
                    <a:pt x="2802" y="191"/>
                    <a:pt x="2436" y="58"/>
                  </a:cubicBezTo>
                  <a:cubicBezTo>
                    <a:pt x="2314" y="22"/>
                    <a:pt x="2183" y="1"/>
                    <a:pt x="20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a:off x="1936374" y="2785740"/>
              <a:ext cx="151605" cy="131210"/>
            </a:xfrm>
            <a:custGeom>
              <a:avLst/>
              <a:gdLst/>
              <a:ahLst/>
              <a:cxnLst/>
              <a:rect l="l" t="t" r="r" b="b"/>
              <a:pathLst>
                <a:path w="3085" h="2670" extrusionOk="0">
                  <a:moveTo>
                    <a:pt x="1547" y="267"/>
                  </a:moveTo>
                  <a:cubicBezTo>
                    <a:pt x="2216" y="267"/>
                    <a:pt x="2820" y="929"/>
                    <a:pt x="2614" y="1655"/>
                  </a:cubicBezTo>
                  <a:cubicBezTo>
                    <a:pt x="2498" y="2107"/>
                    <a:pt x="2018" y="2427"/>
                    <a:pt x="1549" y="2427"/>
                  </a:cubicBezTo>
                  <a:cubicBezTo>
                    <a:pt x="1444" y="2427"/>
                    <a:pt x="1340" y="2411"/>
                    <a:pt x="1240" y="2377"/>
                  </a:cubicBezTo>
                  <a:cubicBezTo>
                    <a:pt x="348" y="2109"/>
                    <a:pt x="215" y="852"/>
                    <a:pt x="1035" y="406"/>
                  </a:cubicBezTo>
                  <a:cubicBezTo>
                    <a:pt x="1202" y="310"/>
                    <a:pt x="1377" y="267"/>
                    <a:pt x="1547" y="267"/>
                  </a:cubicBezTo>
                  <a:close/>
                  <a:moveTo>
                    <a:pt x="1518" y="1"/>
                  </a:moveTo>
                  <a:cubicBezTo>
                    <a:pt x="1311" y="1"/>
                    <a:pt x="1098" y="51"/>
                    <a:pt x="893" y="165"/>
                  </a:cubicBezTo>
                  <a:cubicBezTo>
                    <a:pt x="250" y="495"/>
                    <a:pt x="0" y="1369"/>
                    <a:pt x="366" y="1994"/>
                  </a:cubicBezTo>
                  <a:cubicBezTo>
                    <a:pt x="609" y="2452"/>
                    <a:pt x="1060" y="2670"/>
                    <a:pt x="1511" y="2670"/>
                  </a:cubicBezTo>
                  <a:cubicBezTo>
                    <a:pt x="2069" y="2670"/>
                    <a:pt x="2626" y="2335"/>
                    <a:pt x="2784" y="1708"/>
                  </a:cubicBezTo>
                  <a:cubicBezTo>
                    <a:pt x="3084" y="829"/>
                    <a:pt x="2353" y="1"/>
                    <a:pt x="1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a:off x="2069157" y="2777730"/>
              <a:ext cx="61133" cy="52337"/>
            </a:xfrm>
            <a:custGeom>
              <a:avLst/>
              <a:gdLst/>
              <a:ahLst/>
              <a:cxnLst/>
              <a:rect l="l" t="t" r="r" b="b"/>
              <a:pathLst>
                <a:path w="1244" h="1065" extrusionOk="0">
                  <a:moveTo>
                    <a:pt x="652" y="266"/>
                  </a:moveTo>
                  <a:cubicBezTo>
                    <a:pt x="815" y="266"/>
                    <a:pt x="981" y="402"/>
                    <a:pt x="938" y="622"/>
                  </a:cubicBezTo>
                  <a:cubicBezTo>
                    <a:pt x="910" y="742"/>
                    <a:pt x="771" y="817"/>
                    <a:pt x="652" y="817"/>
                  </a:cubicBezTo>
                  <a:cubicBezTo>
                    <a:pt x="620" y="817"/>
                    <a:pt x="590" y="812"/>
                    <a:pt x="564" y="801"/>
                  </a:cubicBezTo>
                  <a:cubicBezTo>
                    <a:pt x="421" y="747"/>
                    <a:pt x="349" y="595"/>
                    <a:pt x="394" y="462"/>
                  </a:cubicBezTo>
                  <a:cubicBezTo>
                    <a:pt x="437" y="326"/>
                    <a:pt x="543" y="266"/>
                    <a:pt x="652" y="266"/>
                  </a:cubicBezTo>
                  <a:close/>
                  <a:moveTo>
                    <a:pt x="605" y="0"/>
                  </a:moveTo>
                  <a:cubicBezTo>
                    <a:pt x="400" y="0"/>
                    <a:pt x="195" y="114"/>
                    <a:pt x="109" y="381"/>
                  </a:cubicBezTo>
                  <a:cubicBezTo>
                    <a:pt x="1" y="791"/>
                    <a:pt x="323" y="1064"/>
                    <a:pt x="635" y="1064"/>
                  </a:cubicBezTo>
                  <a:cubicBezTo>
                    <a:pt x="838" y="1064"/>
                    <a:pt x="1037" y="947"/>
                    <a:pt x="1108" y="676"/>
                  </a:cubicBezTo>
                  <a:cubicBezTo>
                    <a:pt x="1244" y="278"/>
                    <a:pt x="925" y="0"/>
                    <a:pt x="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a:off x="2031071" y="2822007"/>
              <a:ext cx="33368" cy="65851"/>
            </a:xfrm>
            <a:custGeom>
              <a:avLst/>
              <a:gdLst/>
              <a:ahLst/>
              <a:cxnLst/>
              <a:rect l="l" t="t" r="r" b="b"/>
              <a:pathLst>
                <a:path w="679" h="1340" extrusionOk="0">
                  <a:moveTo>
                    <a:pt x="243" y="0"/>
                  </a:moveTo>
                  <a:cubicBezTo>
                    <a:pt x="208" y="0"/>
                    <a:pt x="179" y="44"/>
                    <a:pt x="206" y="78"/>
                  </a:cubicBezTo>
                  <a:cubicBezTo>
                    <a:pt x="464" y="453"/>
                    <a:pt x="375" y="961"/>
                    <a:pt x="27" y="1238"/>
                  </a:cubicBezTo>
                  <a:cubicBezTo>
                    <a:pt x="9" y="1256"/>
                    <a:pt x="0" y="1282"/>
                    <a:pt x="9" y="1309"/>
                  </a:cubicBezTo>
                  <a:cubicBezTo>
                    <a:pt x="16" y="1329"/>
                    <a:pt x="38" y="1339"/>
                    <a:pt x="59" y="1339"/>
                  </a:cubicBezTo>
                  <a:cubicBezTo>
                    <a:pt x="67" y="1339"/>
                    <a:pt x="74" y="1338"/>
                    <a:pt x="81" y="1336"/>
                  </a:cubicBezTo>
                  <a:cubicBezTo>
                    <a:pt x="571" y="1104"/>
                    <a:pt x="678" y="372"/>
                    <a:pt x="277" y="15"/>
                  </a:cubicBezTo>
                  <a:cubicBezTo>
                    <a:pt x="266" y="5"/>
                    <a:pt x="254" y="0"/>
                    <a:pt x="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a:off x="2017017" y="2884517"/>
              <a:ext cx="9927" cy="6683"/>
            </a:xfrm>
            <a:custGeom>
              <a:avLst/>
              <a:gdLst/>
              <a:ahLst/>
              <a:cxnLst/>
              <a:rect l="l" t="t" r="r" b="b"/>
              <a:pathLst>
                <a:path w="202" h="136" extrusionOk="0">
                  <a:moveTo>
                    <a:pt x="100" y="1"/>
                  </a:moveTo>
                  <a:cubicBezTo>
                    <a:pt x="97" y="1"/>
                    <a:pt x="93" y="1"/>
                    <a:pt x="90" y="1"/>
                  </a:cubicBezTo>
                  <a:cubicBezTo>
                    <a:pt x="63" y="1"/>
                    <a:pt x="45" y="19"/>
                    <a:pt x="37" y="46"/>
                  </a:cubicBezTo>
                  <a:cubicBezTo>
                    <a:pt x="28" y="64"/>
                    <a:pt x="1" y="108"/>
                    <a:pt x="10" y="117"/>
                  </a:cubicBezTo>
                  <a:cubicBezTo>
                    <a:pt x="19" y="126"/>
                    <a:pt x="63" y="126"/>
                    <a:pt x="81" y="135"/>
                  </a:cubicBezTo>
                  <a:cubicBezTo>
                    <a:pt x="84" y="135"/>
                    <a:pt x="87" y="136"/>
                    <a:pt x="89" y="136"/>
                  </a:cubicBezTo>
                  <a:cubicBezTo>
                    <a:pt x="178" y="136"/>
                    <a:pt x="201"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a:off x="2005419" y="2885008"/>
              <a:ext cx="9386" cy="9583"/>
            </a:xfrm>
            <a:custGeom>
              <a:avLst/>
              <a:gdLst/>
              <a:ahLst/>
              <a:cxnLst/>
              <a:rect l="l" t="t" r="r" b="b"/>
              <a:pathLst>
                <a:path w="191" h="195" extrusionOk="0">
                  <a:moveTo>
                    <a:pt x="94" y="0"/>
                  </a:moveTo>
                  <a:cubicBezTo>
                    <a:pt x="79" y="0"/>
                    <a:pt x="67" y="4"/>
                    <a:pt x="58" y="9"/>
                  </a:cubicBezTo>
                  <a:lnTo>
                    <a:pt x="58" y="9"/>
                  </a:lnTo>
                  <a:cubicBezTo>
                    <a:pt x="26" y="22"/>
                    <a:pt x="1" y="54"/>
                    <a:pt x="5" y="98"/>
                  </a:cubicBezTo>
                  <a:cubicBezTo>
                    <a:pt x="12" y="150"/>
                    <a:pt x="55" y="195"/>
                    <a:pt x="105" y="195"/>
                  </a:cubicBezTo>
                  <a:cubicBezTo>
                    <a:pt x="116" y="195"/>
                    <a:pt x="127" y="192"/>
                    <a:pt x="139" y="188"/>
                  </a:cubicBezTo>
                  <a:cubicBezTo>
                    <a:pt x="189" y="160"/>
                    <a:pt x="190" y="97"/>
                    <a:pt x="164" y="51"/>
                  </a:cubicBezTo>
                  <a:lnTo>
                    <a:pt x="164" y="51"/>
                  </a:lnTo>
                  <a:cubicBezTo>
                    <a:pt x="154" y="28"/>
                    <a:pt x="138" y="14"/>
                    <a:pt x="119" y="7"/>
                  </a:cubicBezTo>
                  <a:lnTo>
                    <a:pt x="119" y="7"/>
                  </a:lnTo>
                  <a:cubicBezTo>
                    <a:pt x="111" y="4"/>
                    <a:pt x="103" y="1"/>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a:off x="1992052" y="2884566"/>
              <a:ext cx="11991" cy="7077"/>
            </a:xfrm>
            <a:custGeom>
              <a:avLst/>
              <a:gdLst/>
              <a:ahLst/>
              <a:cxnLst/>
              <a:rect l="l" t="t" r="r" b="b"/>
              <a:pathLst>
                <a:path w="244" h="144" extrusionOk="0">
                  <a:moveTo>
                    <a:pt x="128" y="1"/>
                  </a:moveTo>
                  <a:cubicBezTo>
                    <a:pt x="67" y="1"/>
                    <a:pt x="1" y="61"/>
                    <a:pt x="63" y="116"/>
                  </a:cubicBezTo>
                  <a:cubicBezTo>
                    <a:pt x="80" y="136"/>
                    <a:pt x="102" y="144"/>
                    <a:pt x="125" y="144"/>
                  </a:cubicBezTo>
                  <a:cubicBezTo>
                    <a:pt x="185" y="144"/>
                    <a:pt x="244" y="83"/>
                    <a:pt x="179" y="18"/>
                  </a:cubicBezTo>
                  <a:cubicBezTo>
                    <a:pt x="165" y="6"/>
                    <a:pt x="147"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28"/>
          <p:cNvGrpSpPr/>
          <p:nvPr/>
        </p:nvGrpSpPr>
        <p:grpSpPr>
          <a:xfrm rot="687205" flipH="1">
            <a:off x="1854615" y="672118"/>
            <a:ext cx="872045" cy="923012"/>
            <a:chOff x="4045081" y="2108016"/>
            <a:chExt cx="397710" cy="420955"/>
          </a:xfrm>
        </p:grpSpPr>
        <p:sp>
          <p:nvSpPr>
            <p:cNvPr id="404" name="Google Shape;404;p28"/>
            <p:cNvSpPr/>
            <p:nvPr/>
          </p:nvSpPr>
          <p:spPr>
            <a:xfrm>
              <a:off x="4045081" y="2108016"/>
              <a:ext cx="397710" cy="420955"/>
            </a:xfrm>
            <a:custGeom>
              <a:avLst/>
              <a:gdLst/>
              <a:ahLst/>
              <a:cxnLst/>
              <a:rect l="l" t="t" r="r" b="b"/>
              <a:pathLst>
                <a:path w="8093" h="8566" extrusionOk="0">
                  <a:moveTo>
                    <a:pt x="4005" y="427"/>
                  </a:moveTo>
                  <a:cubicBezTo>
                    <a:pt x="4117" y="427"/>
                    <a:pt x="4227" y="434"/>
                    <a:pt x="4336" y="449"/>
                  </a:cubicBezTo>
                  <a:cubicBezTo>
                    <a:pt x="4764" y="512"/>
                    <a:pt x="5157" y="690"/>
                    <a:pt x="5558" y="869"/>
                  </a:cubicBezTo>
                  <a:cubicBezTo>
                    <a:pt x="5960" y="1038"/>
                    <a:pt x="6308" y="1261"/>
                    <a:pt x="6584" y="1600"/>
                  </a:cubicBezTo>
                  <a:cubicBezTo>
                    <a:pt x="7423" y="2626"/>
                    <a:pt x="7664" y="4152"/>
                    <a:pt x="7253" y="5383"/>
                  </a:cubicBezTo>
                  <a:cubicBezTo>
                    <a:pt x="6986" y="6221"/>
                    <a:pt x="6317" y="6881"/>
                    <a:pt x="5532" y="7301"/>
                  </a:cubicBezTo>
                  <a:cubicBezTo>
                    <a:pt x="5525" y="7305"/>
                    <a:pt x="5519" y="7309"/>
                    <a:pt x="5513" y="7314"/>
                  </a:cubicBezTo>
                  <a:lnTo>
                    <a:pt x="5513" y="7314"/>
                  </a:lnTo>
                  <a:cubicBezTo>
                    <a:pt x="5511" y="7315"/>
                    <a:pt x="5508" y="7317"/>
                    <a:pt x="5505" y="7318"/>
                  </a:cubicBezTo>
                  <a:cubicBezTo>
                    <a:pt x="5300" y="7434"/>
                    <a:pt x="5121" y="7613"/>
                    <a:pt x="5059" y="7854"/>
                  </a:cubicBezTo>
                  <a:cubicBezTo>
                    <a:pt x="5034" y="7968"/>
                    <a:pt x="5042" y="8088"/>
                    <a:pt x="5080" y="8196"/>
                  </a:cubicBezTo>
                  <a:lnTo>
                    <a:pt x="5080" y="8196"/>
                  </a:lnTo>
                  <a:cubicBezTo>
                    <a:pt x="4771" y="8149"/>
                    <a:pt x="4467" y="7999"/>
                    <a:pt x="4372" y="7747"/>
                  </a:cubicBezTo>
                  <a:cubicBezTo>
                    <a:pt x="4356" y="7652"/>
                    <a:pt x="4270" y="7592"/>
                    <a:pt x="4176" y="7592"/>
                  </a:cubicBezTo>
                  <a:cubicBezTo>
                    <a:pt x="4164" y="7592"/>
                    <a:pt x="4152" y="7593"/>
                    <a:pt x="4140" y="7595"/>
                  </a:cubicBezTo>
                  <a:cubicBezTo>
                    <a:pt x="4061" y="7600"/>
                    <a:pt x="3982" y="7602"/>
                    <a:pt x="3902" y="7602"/>
                  </a:cubicBezTo>
                  <a:cubicBezTo>
                    <a:pt x="2692" y="7602"/>
                    <a:pt x="1410" y="7031"/>
                    <a:pt x="857" y="5909"/>
                  </a:cubicBezTo>
                  <a:cubicBezTo>
                    <a:pt x="438" y="5142"/>
                    <a:pt x="366" y="4214"/>
                    <a:pt x="554" y="3366"/>
                  </a:cubicBezTo>
                  <a:cubicBezTo>
                    <a:pt x="634" y="2938"/>
                    <a:pt x="741" y="2501"/>
                    <a:pt x="973" y="2126"/>
                  </a:cubicBezTo>
                  <a:cubicBezTo>
                    <a:pt x="1600" y="1199"/>
                    <a:pt x="2849" y="427"/>
                    <a:pt x="4005" y="427"/>
                  </a:cubicBezTo>
                  <a:close/>
                  <a:moveTo>
                    <a:pt x="4057" y="1"/>
                  </a:moveTo>
                  <a:cubicBezTo>
                    <a:pt x="3920" y="1"/>
                    <a:pt x="3784" y="7"/>
                    <a:pt x="3649" y="21"/>
                  </a:cubicBezTo>
                  <a:cubicBezTo>
                    <a:pt x="2927" y="128"/>
                    <a:pt x="2249" y="449"/>
                    <a:pt x="1687" y="913"/>
                  </a:cubicBezTo>
                  <a:cubicBezTo>
                    <a:pt x="1330" y="1217"/>
                    <a:pt x="1018" y="1582"/>
                    <a:pt x="750" y="1984"/>
                  </a:cubicBezTo>
                  <a:cubicBezTo>
                    <a:pt x="491" y="2376"/>
                    <a:pt x="215" y="2796"/>
                    <a:pt x="117" y="3268"/>
                  </a:cubicBezTo>
                  <a:cubicBezTo>
                    <a:pt x="1" y="3750"/>
                    <a:pt x="10" y="4241"/>
                    <a:pt x="81" y="4714"/>
                  </a:cubicBezTo>
                  <a:cubicBezTo>
                    <a:pt x="346" y="6484"/>
                    <a:pt x="1952" y="8062"/>
                    <a:pt x="3764" y="8062"/>
                  </a:cubicBezTo>
                  <a:cubicBezTo>
                    <a:pt x="3858" y="8062"/>
                    <a:pt x="3952" y="8058"/>
                    <a:pt x="4047" y="8049"/>
                  </a:cubicBezTo>
                  <a:lnTo>
                    <a:pt x="4047" y="8049"/>
                  </a:lnTo>
                  <a:cubicBezTo>
                    <a:pt x="4107" y="8141"/>
                    <a:pt x="4182" y="8219"/>
                    <a:pt x="4256" y="8282"/>
                  </a:cubicBezTo>
                  <a:cubicBezTo>
                    <a:pt x="4508" y="8483"/>
                    <a:pt x="4836" y="8566"/>
                    <a:pt x="5150" y="8566"/>
                  </a:cubicBezTo>
                  <a:cubicBezTo>
                    <a:pt x="5269" y="8566"/>
                    <a:pt x="5386" y="8554"/>
                    <a:pt x="5496" y="8532"/>
                  </a:cubicBezTo>
                  <a:cubicBezTo>
                    <a:pt x="5585" y="8532"/>
                    <a:pt x="5657" y="8469"/>
                    <a:pt x="5657" y="8380"/>
                  </a:cubicBezTo>
                  <a:cubicBezTo>
                    <a:pt x="5666" y="8291"/>
                    <a:pt x="5594" y="8211"/>
                    <a:pt x="5505" y="8202"/>
                  </a:cubicBezTo>
                  <a:cubicBezTo>
                    <a:pt x="5460" y="8202"/>
                    <a:pt x="5416" y="8166"/>
                    <a:pt x="5371" y="8112"/>
                  </a:cubicBezTo>
                  <a:cubicBezTo>
                    <a:pt x="5237" y="7881"/>
                    <a:pt x="5416" y="7649"/>
                    <a:pt x="5612" y="7479"/>
                  </a:cubicBezTo>
                  <a:cubicBezTo>
                    <a:pt x="6049" y="7301"/>
                    <a:pt x="6451" y="7042"/>
                    <a:pt x="6798" y="6703"/>
                  </a:cubicBezTo>
                  <a:cubicBezTo>
                    <a:pt x="7137" y="6364"/>
                    <a:pt x="7405" y="5945"/>
                    <a:pt x="7566" y="5490"/>
                  </a:cubicBezTo>
                  <a:cubicBezTo>
                    <a:pt x="8092" y="3929"/>
                    <a:pt x="7468" y="2028"/>
                    <a:pt x="6406" y="824"/>
                  </a:cubicBezTo>
                  <a:cubicBezTo>
                    <a:pt x="5776" y="264"/>
                    <a:pt x="4903" y="1"/>
                    <a:pt x="4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8"/>
            <p:cNvSpPr/>
            <p:nvPr/>
          </p:nvSpPr>
          <p:spPr>
            <a:xfrm>
              <a:off x="4193246" y="2198045"/>
              <a:ext cx="89046" cy="224483"/>
            </a:xfrm>
            <a:custGeom>
              <a:avLst/>
              <a:gdLst/>
              <a:ahLst/>
              <a:cxnLst/>
              <a:rect l="l" t="t" r="r" b="b"/>
              <a:pathLst>
                <a:path w="1812" h="4568" extrusionOk="0">
                  <a:moveTo>
                    <a:pt x="884" y="1597"/>
                  </a:moveTo>
                  <a:cubicBezTo>
                    <a:pt x="1179" y="1597"/>
                    <a:pt x="1330" y="1615"/>
                    <a:pt x="1330" y="1659"/>
                  </a:cubicBezTo>
                  <a:cubicBezTo>
                    <a:pt x="1330" y="1731"/>
                    <a:pt x="1330" y="1784"/>
                    <a:pt x="1321" y="1820"/>
                  </a:cubicBezTo>
                  <a:cubicBezTo>
                    <a:pt x="1321" y="1918"/>
                    <a:pt x="1312" y="2025"/>
                    <a:pt x="1286" y="2150"/>
                  </a:cubicBezTo>
                  <a:lnTo>
                    <a:pt x="1223" y="2498"/>
                  </a:lnTo>
                  <a:cubicBezTo>
                    <a:pt x="1071" y="2507"/>
                    <a:pt x="893" y="2516"/>
                    <a:pt x="688" y="2516"/>
                  </a:cubicBezTo>
                  <a:lnTo>
                    <a:pt x="590" y="2507"/>
                  </a:lnTo>
                  <a:lnTo>
                    <a:pt x="590" y="2498"/>
                  </a:lnTo>
                  <a:lnTo>
                    <a:pt x="590" y="2480"/>
                  </a:lnTo>
                  <a:cubicBezTo>
                    <a:pt x="590" y="2391"/>
                    <a:pt x="599" y="2230"/>
                    <a:pt x="625" y="2016"/>
                  </a:cubicBezTo>
                  <a:cubicBezTo>
                    <a:pt x="643" y="1802"/>
                    <a:pt x="670" y="1677"/>
                    <a:pt x="688" y="1633"/>
                  </a:cubicBezTo>
                  <a:cubicBezTo>
                    <a:pt x="724" y="1606"/>
                    <a:pt x="795" y="1597"/>
                    <a:pt x="884" y="1597"/>
                  </a:cubicBezTo>
                  <a:close/>
                  <a:moveTo>
                    <a:pt x="768" y="0"/>
                  </a:moveTo>
                  <a:cubicBezTo>
                    <a:pt x="715" y="0"/>
                    <a:pt x="679" y="45"/>
                    <a:pt x="679" y="134"/>
                  </a:cubicBezTo>
                  <a:lnTo>
                    <a:pt x="688" y="187"/>
                  </a:lnTo>
                  <a:lnTo>
                    <a:pt x="688" y="250"/>
                  </a:lnTo>
                  <a:cubicBezTo>
                    <a:pt x="688" y="455"/>
                    <a:pt x="661" y="741"/>
                    <a:pt x="608" y="1088"/>
                  </a:cubicBezTo>
                  <a:lnTo>
                    <a:pt x="554" y="1472"/>
                  </a:lnTo>
                  <a:cubicBezTo>
                    <a:pt x="518" y="1481"/>
                    <a:pt x="429" y="1490"/>
                    <a:pt x="286" y="1490"/>
                  </a:cubicBezTo>
                  <a:lnTo>
                    <a:pt x="162" y="1490"/>
                  </a:lnTo>
                  <a:lnTo>
                    <a:pt x="117" y="1543"/>
                  </a:lnTo>
                  <a:cubicBezTo>
                    <a:pt x="126" y="1606"/>
                    <a:pt x="197" y="1642"/>
                    <a:pt x="349" y="1642"/>
                  </a:cubicBezTo>
                  <a:lnTo>
                    <a:pt x="447" y="1642"/>
                  </a:lnTo>
                  <a:cubicBezTo>
                    <a:pt x="474" y="1633"/>
                    <a:pt x="509" y="1633"/>
                    <a:pt x="545" y="1633"/>
                  </a:cubicBezTo>
                  <a:cubicBezTo>
                    <a:pt x="545" y="1695"/>
                    <a:pt x="527" y="1847"/>
                    <a:pt x="501" y="2105"/>
                  </a:cubicBezTo>
                  <a:cubicBezTo>
                    <a:pt x="465" y="2364"/>
                    <a:pt x="447" y="2507"/>
                    <a:pt x="438" y="2525"/>
                  </a:cubicBezTo>
                  <a:cubicBezTo>
                    <a:pt x="420" y="2534"/>
                    <a:pt x="385" y="2534"/>
                    <a:pt x="322" y="2534"/>
                  </a:cubicBezTo>
                  <a:lnTo>
                    <a:pt x="197" y="2534"/>
                  </a:lnTo>
                  <a:cubicBezTo>
                    <a:pt x="63" y="2534"/>
                    <a:pt x="1" y="2551"/>
                    <a:pt x="1" y="2596"/>
                  </a:cubicBezTo>
                  <a:cubicBezTo>
                    <a:pt x="1" y="2676"/>
                    <a:pt x="54" y="2712"/>
                    <a:pt x="170" y="2712"/>
                  </a:cubicBezTo>
                  <a:cubicBezTo>
                    <a:pt x="188" y="2712"/>
                    <a:pt x="233" y="2712"/>
                    <a:pt x="304" y="2703"/>
                  </a:cubicBezTo>
                  <a:lnTo>
                    <a:pt x="420" y="2694"/>
                  </a:lnTo>
                  <a:lnTo>
                    <a:pt x="420" y="2694"/>
                  </a:lnTo>
                  <a:cubicBezTo>
                    <a:pt x="376" y="2908"/>
                    <a:pt x="331" y="3229"/>
                    <a:pt x="286" y="3649"/>
                  </a:cubicBezTo>
                  <a:cubicBezTo>
                    <a:pt x="233" y="4068"/>
                    <a:pt x="215" y="4354"/>
                    <a:pt x="215" y="4514"/>
                  </a:cubicBezTo>
                  <a:cubicBezTo>
                    <a:pt x="215" y="4532"/>
                    <a:pt x="224" y="4541"/>
                    <a:pt x="242" y="4550"/>
                  </a:cubicBezTo>
                  <a:cubicBezTo>
                    <a:pt x="269" y="4568"/>
                    <a:pt x="286" y="4568"/>
                    <a:pt x="304" y="4568"/>
                  </a:cubicBezTo>
                  <a:cubicBezTo>
                    <a:pt x="322" y="4568"/>
                    <a:pt x="340" y="4550"/>
                    <a:pt x="349" y="4496"/>
                  </a:cubicBezTo>
                  <a:cubicBezTo>
                    <a:pt x="367" y="4443"/>
                    <a:pt x="376" y="4362"/>
                    <a:pt x="393" y="4246"/>
                  </a:cubicBezTo>
                  <a:cubicBezTo>
                    <a:pt x="429" y="4023"/>
                    <a:pt x="456" y="3747"/>
                    <a:pt x="483" y="3417"/>
                  </a:cubicBezTo>
                  <a:lnTo>
                    <a:pt x="501" y="3238"/>
                  </a:lnTo>
                  <a:lnTo>
                    <a:pt x="501" y="3238"/>
                  </a:lnTo>
                  <a:cubicBezTo>
                    <a:pt x="499" y="3246"/>
                    <a:pt x="499" y="3251"/>
                    <a:pt x="498" y="3251"/>
                  </a:cubicBezTo>
                  <a:cubicBezTo>
                    <a:pt x="497" y="3251"/>
                    <a:pt x="516" y="3067"/>
                    <a:pt x="563" y="2694"/>
                  </a:cubicBezTo>
                  <a:cubicBezTo>
                    <a:pt x="617" y="2676"/>
                    <a:pt x="679" y="2667"/>
                    <a:pt x="759" y="2667"/>
                  </a:cubicBezTo>
                  <a:cubicBezTo>
                    <a:pt x="973" y="2667"/>
                    <a:pt x="1134" y="2676"/>
                    <a:pt x="1241" y="2685"/>
                  </a:cubicBezTo>
                  <a:cubicBezTo>
                    <a:pt x="1241" y="2810"/>
                    <a:pt x="1223" y="2989"/>
                    <a:pt x="1187" y="3229"/>
                  </a:cubicBezTo>
                  <a:cubicBezTo>
                    <a:pt x="1143" y="3506"/>
                    <a:pt x="1125" y="3684"/>
                    <a:pt x="1125" y="3783"/>
                  </a:cubicBezTo>
                  <a:cubicBezTo>
                    <a:pt x="1125" y="3863"/>
                    <a:pt x="1116" y="3988"/>
                    <a:pt x="1089" y="4148"/>
                  </a:cubicBezTo>
                  <a:cubicBezTo>
                    <a:pt x="1063" y="4336"/>
                    <a:pt x="1054" y="4452"/>
                    <a:pt x="1054" y="4514"/>
                  </a:cubicBezTo>
                  <a:cubicBezTo>
                    <a:pt x="1054" y="4550"/>
                    <a:pt x="1089" y="4568"/>
                    <a:pt x="1152" y="4568"/>
                  </a:cubicBezTo>
                  <a:lnTo>
                    <a:pt x="1223" y="4496"/>
                  </a:lnTo>
                  <a:cubicBezTo>
                    <a:pt x="1223" y="4273"/>
                    <a:pt x="1250" y="3934"/>
                    <a:pt x="1303" y="3479"/>
                  </a:cubicBezTo>
                  <a:cubicBezTo>
                    <a:pt x="1348" y="3015"/>
                    <a:pt x="1384" y="2739"/>
                    <a:pt x="1384" y="2667"/>
                  </a:cubicBezTo>
                  <a:lnTo>
                    <a:pt x="1616" y="2667"/>
                  </a:lnTo>
                  <a:cubicBezTo>
                    <a:pt x="1678" y="2641"/>
                    <a:pt x="1705" y="2614"/>
                    <a:pt x="1705" y="2587"/>
                  </a:cubicBezTo>
                  <a:cubicBezTo>
                    <a:pt x="1705" y="2516"/>
                    <a:pt x="1651" y="2480"/>
                    <a:pt x="1544" y="2480"/>
                  </a:cubicBezTo>
                  <a:lnTo>
                    <a:pt x="1437" y="2480"/>
                  </a:lnTo>
                  <a:lnTo>
                    <a:pt x="1402" y="2471"/>
                  </a:lnTo>
                  <a:cubicBezTo>
                    <a:pt x="1402" y="2114"/>
                    <a:pt x="1428" y="1820"/>
                    <a:pt x="1491" y="1588"/>
                  </a:cubicBezTo>
                  <a:lnTo>
                    <a:pt x="1616" y="1588"/>
                  </a:lnTo>
                  <a:cubicBezTo>
                    <a:pt x="1651" y="1597"/>
                    <a:pt x="1696" y="1597"/>
                    <a:pt x="1732" y="1597"/>
                  </a:cubicBezTo>
                  <a:cubicBezTo>
                    <a:pt x="1758" y="1597"/>
                    <a:pt x="1785" y="1570"/>
                    <a:pt x="1812" y="1508"/>
                  </a:cubicBezTo>
                  <a:lnTo>
                    <a:pt x="1732" y="1419"/>
                  </a:lnTo>
                  <a:lnTo>
                    <a:pt x="1518" y="1419"/>
                  </a:lnTo>
                  <a:lnTo>
                    <a:pt x="1509" y="1392"/>
                  </a:lnTo>
                  <a:cubicBezTo>
                    <a:pt x="1509" y="1240"/>
                    <a:pt x="1544" y="1017"/>
                    <a:pt x="1616" y="723"/>
                  </a:cubicBezTo>
                  <a:cubicBezTo>
                    <a:pt x="1678" y="428"/>
                    <a:pt x="1714" y="205"/>
                    <a:pt x="1714" y="63"/>
                  </a:cubicBezTo>
                  <a:cubicBezTo>
                    <a:pt x="1705" y="18"/>
                    <a:pt x="1678" y="0"/>
                    <a:pt x="1651" y="0"/>
                  </a:cubicBezTo>
                  <a:cubicBezTo>
                    <a:pt x="1616" y="0"/>
                    <a:pt x="1589" y="18"/>
                    <a:pt x="1562" y="45"/>
                  </a:cubicBezTo>
                  <a:cubicBezTo>
                    <a:pt x="1535" y="419"/>
                    <a:pt x="1464" y="874"/>
                    <a:pt x="1339" y="1419"/>
                  </a:cubicBezTo>
                  <a:cubicBezTo>
                    <a:pt x="1277" y="1454"/>
                    <a:pt x="1170" y="1463"/>
                    <a:pt x="1036" y="1463"/>
                  </a:cubicBezTo>
                  <a:lnTo>
                    <a:pt x="956" y="1463"/>
                  </a:lnTo>
                  <a:cubicBezTo>
                    <a:pt x="840" y="1463"/>
                    <a:pt x="759" y="1454"/>
                    <a:pt x="715" y="1436"/>
                  </a:cubicBezTo>
                  <a:cubicBezTo>
                    <a:pt x="715" y="1249"/>
                    <a:pt x="724" y="1026"/>
                    <a:pt x="759" y="758"/>
                  </a:cubicBezTo>
                  <a:cubicBezTo>
                    <a:pt x="795" y="464"/>
                    <a:pt x="813" y="232"/>
                    <a:pt x="813" y="80"/>
                  </a:cubicBezTo>
                  <a:lnTo>
                    <a:pt x="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8"/>
            <p:cNvSpPr/>
            <p:nvPr/>
          </p:nvSpPr>
          <p:spPr>
            <a:xfrm>
              <a:off x="4189315" y="2194507"/>
              <a:ext cx="96958" cy="231953"/>
            </a:xfrm>
            <a:custGeom>
              <a:avLst/>
              <a:gdLst/>
              <a:ahLst/>
              <a:cxnLst/>
              <a:rect l="l" t="t" r="r" b="b"/>
              <a:pathLst>
                <a:path w="1973" h="4720" extrusionOk="0">
                  <a:moveTo>
                    <a:pt x="1722" y="152"/>
                  </a:moveTo>
                  <a:cubicBezTo>
                    <a:pt x="1722" y="250"/>
                    <a:pt x="1705" y="375"/>
                    <a:pt x="1669" y="536"/>
                  </a:cubicBezTo>
                  <a:cubicBezTo>
                    <a:pt x="1696" y="402"/>
                    <a:pt x="1705" y="268"/>
                    <a:pt x="1714" y="152"/>
                  </a:cubicBezTo>
                  <a:close/>
                  <a:moveTo>
                    <a:pt x="714" y="1482"/>
                  </a:moveTo>
                  <a:cubicBezTo>
                    <a:pt x="714" y="1491"/>
                    <a:pt x="714" y="1499"/>
                    <a:pt x="714" y="1508"/>
                  </a:cubicBezTo>
                  <a:lnTo>
                    <a:pt x="714" y="1562"/>
                  </a:lnTo>
                  <a:lnTo>
                    <a:pt x="768" y="1580"/>
                  </a:lnTo>
                  <a:cubicBezTo>
                    <a:pt x="795" y="1589"/>
                    <a:pt x="821" y="1598"/>
                    <a:pt x="857" y="1598"/>
                  </a:cubicBezTo>
                  <a:cubicBezTo>
                    <a:pt x="804" y="1606"/>
                    <a:pt x="759" y="1624"/>
                    <a:pt x="732" y="1642"/>
                  </a:cubicBezTo>
                  <a:lnTo>
                    <a:pt x="705" y="1651"/>
                  </a:lnTo>
                  <a:lnTo>
                    <a:pt x="697" y="1678"/>
                  </a:lnTo>
                  <a:lnTo>
                    <a:pt x="697" y="1633"/>
                  </a:lnTo>
                  <a:lnTo>
                    <a:pt x="527" y="1633"/>
                  </a:lnTo>
                  <a:lnTo>
                    <a:pt x="429" y="1642"/>
                  </a:lnTo>
                  <a:cubicBezTo>
                    <a:pt x="384" y="1642"/>
                    <a:pt x="349" y="1642"/>
                    <a:pt x="322" y="1633"/>
                  </a:cubicBezTo>
                  <a:lnTo>
                    <a:pt x="366" y="1633"/>
                  </a:lnTo>
                  <a:cubicBezTo>
                    <a:pt x="563" y="1633"/>
                    <a:pt x="625" y="1624"/>
                    <a:pt x="652" y="1615"/>
                  </a:cubicBezTo>
                  <a:lnTo>
                    <a:pt x="697" y="1598"/>
                  </a:lnTo>
                  <a:lnTo>
                    <a:pt x="714" y="1482"/>
                  </a:lnTo>
                  <a:close/>
                  <a:moveTo>
                    <a:pt x="1508" y="1455"/>
                  </a:moveTo>
                  <a:cubicBezTo>
                    <a:pt x="1508" y="1459"/>
                    <a:pt x="1508" y="1461"/>
                    <a:pt x="1508" y="1464"/>
                  </a:cubicBezTo>
                  <a:lnTo>
                    <a:pt x="1544" y="1571"/>
                  </a:lnTo>
                  <a:lnTo>
                    <a:pt x="1785" y="1571"/>
                  </a:lnTo>
                  <a:lnTo>
                    <a:pt x="1803" y="1589"/>
                  </a:lnTo>
                  <a:cubicBezTo>
                    <a:pt x="1803" y="1589"/>
                    <a:pt x="1803" y="1598"/>
                    <a:pt x="1803" y="1598"/>
                  </a:cubicBezTo>
                  <a:cubicBezTo>
                    <a:pt x="1767" y="1598"/>
                    <a:pt x="1731" y="1598"/>
                    <a:pt x="1696" y="1589"/>
                  </a:cubicBezTo>
                  <a:lnTo>
                    <a:pt x="1508" y="1580"/>
                  </a:lnTo>
                  <a:lnTo>
                    <a:pt x="1499" y="1642"/>
                  </a:lnTo>
                  <a:cubicBezTo>
                    <a:pt x="1490" y="1660"/>
                    <a:pt x="1490" y="1678"/>
                    <a:pt x="1482" y="1705"/>
                  </a:cubicBezTo>
                  <a:cubicBezTo>
                    <a:pt x="1473" y="1651"/>
                    <a:pt x="1401" y="1615"/>
                    <a:pt x="1250" y="1606"/>
                  </a:cubicBezTo>
                  <a:cubicBezTo>
                    <a:pt x="1330" y="1598"/>
                    <a:pt x="1401" y="1589"/>
                    <a:pt x="1455" y="1562"/>
                  </a:cubicBezTo>
                  <a:lnTo>
                    <a:pt x="1490" y="1553"/>
                  </a:lnTo>
                  <a:lnTo>
                    <a:pt x="1499" y="1508"/>
                  </a:lnTo>
                  <a:cubicBezTo>
                    <a:pt x="1499" y="1491"/>
                    <a:pt x="1503" y="1473"/>
                    <a:pt x="1508" y="1455"/>
                  </a:cubicBezTo>
                  <a:close/>
                  <a:moveTo>
                    <a:pt x="964" y="1740"/>
                  </a:moveTo>
                  <a:cubicBezTo>
                    <a:pt x="1205" y="1740"/>
                    <a:pt x="1294" y="1758"/>
                    <a:pt x="1339" y="1767"/>
                  </a:cubicBezTo>
                  <a:cubicBezTo>
                    <a:pt x="1339" y="1812"/>
                    <a:pt x="1330" y="1856"/>
                    <a:pt x="1330" y="1892"/>
                  </a:cubicBezTo>
                  <a:cubicBezTo>
                    <a:pt x="1330" y="1981"/>
                    <a:pt x="1312" y="2088"/>
                    <a:pt x="1294" y="2213"/>
                  </a:cubicBezTo>
                  <a:lnTo>
                    <a:pt x="1241" y="2499"/>
                  </a:lnTo>
                  <a:cubicBezTo>
                    <a:pt x="1107" y="2508"/>
                    <a:pt x="946" y="2516"/>
                    <a:pt x="777" y="2516"/>
                  </a:cubicBezTo>
                  <a:lnTo>
                    <a:pt x="741" y="2508"/>
                  </a:lnTo>
                  <a:cubicBezTo>
                    <a:pt x="750" y="2418"/>
                    <a:pt x="759" y="2284"/>
                    <a:pt x="777" y="2097"/>
                  </a:cubicBezTo>
                  <a:cubicBezTo>
                    <a:pt x="804" y="1892"/>
                    <a:pt x="821" y="1794"/>
                    <a:pt x="830" y="1758"/>
                  </a:cubicBezTo>
                  <a:cubicBezTo>
                    <a:pt x="848" y="1749"/>
                    <a:pt x="893" y="1740"/>
                    <a:pt x="964" y="1740"/>
                  </a:cubicBezTo>
                  <a:close/>
                  <a:moveTo>
                    <a:pt x="1410" y="2427"/>
                  </a:moveTo>
                  <a:cubicBezTo>
                    <a:pt x="1410" y="2463"/>
                    <a:pt x="1410" y="2499"/>
                    <a:pt x="1410" y="2543"/>
                  </a:cubicBezTo>
                  <a:lnTo>
                    <a:pt x="1410" y="2597"/>
                  </a:lnTo>
                  <a:lnTo>
                    <a:pt x="1490" y="2623"/>
                  </a:lnTo>
                  <a:lnTo>
                    <a:pt x="1624" y="2623"/>
                  </a:lnTo>
                  <a:cubicBezTo>
                    <a:pt x="1687" y="2623"/>
                    <a:pt x="1705" y="2632"/>
                    <a:pt x="1705" y="2641"/>
                  </a:cubicBezTo>
                  <a:cubicBezTo>
                    <a:pt x="1705" y="2650"/>
                    <a:pt x="1696" y="2659"/>
                    <a:pt x="1678" y="2659"/>
                  </a:cubicBezTo>
                  <a:lnTo>
                    <a:pt x="1392" y="2659"/>
                  </a:lnTo>
                  <a:lnTo>
                    <a:pt x="1392" y="2695"/>
                  </a:lnTo>
                  <a:lnTo>
                    <a:pt x="1330" y="2686"/>
                  </a:lnTo>
                  <a:cubicBezTo>
                    <a:pt x="1214" y="2677"/>
                    <a:pt x="1062" y="2668"/>
                    <a:pt x="839" y="2668"/>
                  </a:cubicBezTo>
                  <a:cubicBezTo>
                    <a:pt x="759" y="2668"/>
                    <a:pt x="679" y="2677"/>
                    <a:pt x="616" y="2695"/>
                  </a:cubicBezTo>
                  <a:lnTo>
                    <a:pt x="598" y="2704"/>
                  </a:lnTo>
                  <a:lnTo>
                    <a:pt x="598" y="2677"/>
                  </a:lnTo>
                  <a:lnTo>
                    <a:pt x="375" y="2704"/>
                  </a:lnTo>
                  <a:cubicBezTo>
                    <a:pt x="304" y="2713"/>
                    <a:pt x="268" y="2713"/>
                    <a:pt x="250" y="2713"/>
                  </a:cubicBezTo>
                  <a:cubicBezTo>
                    <a:pt x="188" y="2713"/>
                    <a:pt x="170" y="2704"/>
                    <a:pt x="161" y="2686"/>
                  </a:cubicBezTo>
                  <a:cubicBezTo>
                    <a:pt x="179" y="2686"/>
                    <a:pt x="215" y="2677"/>
                    <a:pt x="277" y="2677"/>
                  </a:cubicBezTo>
                  <a:lnTo>
                    <a:pt x="402" y="2677"/>
                  </a:lnTo>
                  <a:cubicBezTo>
                    <a:pt x="500" y="2677"/>
                    <a:pt x="527" y="2677"/>
                    <a:pt x="536" y="2668"/>
                  </a:cubicBezTo>
                  <a:lnTo>
                    <a:pt x="572" y="2659"/>
                  </a:lnTo>
                  <a:lnTo>
                    <a:pt x="581" y="2632"/>
                  </a:lnTo>
                  <a:cubicBezTo>
                    <a:pt x="589" y="2623"/>
                    <a:pt x="589" y="2615"/>
                    <a:pt x="598" y="2588"/>
                  </a:cubicBezTo>
                  <a:lnTo>
                    <a:pt x="625" y="2650"/>
                  </a:lnTo>
                  <a:lnTo>
                    <a:pt x="768" y="2659"/>
                  </a:lnTo>
                  <a:cubicBezTo>
                    <a:pt x="973" y="2659"/>
                    <a:pt x="1151" y="2659"/>
                    <a:pt x="1312" y="2641"/>
                  </a:cubicBezTo>
                  <a:lnTo>
                    <a:pt x="1366" y="2632"/>
                  </a:lnTo>
                  <a:lnTo>
                    <a:pt x="1410" y="2427"/>
                  </a:lnTo>
                  <a:close/>
                  <a:moveTo>
                    <a:pt x="1312" y="3533"/>
                  </a:moveTo>
                  <a:cubicBezTo>
                    <a:pt x="1312" y="3533"/>
                    <a:pt x="1312" y="3542"/>
                    <a:pt x="1312" y="3542"/>
                  </a:cubicBezTo>
                  <a:cubicBezTo>
                    <a:pt x="1303" y="3577"/>
                    <a:pt x="1295" y="3620"/>
                    <a:pt x="1294" y="3655"/>
                  </a:cubicBezTo>
                  <a:lnTo>
                    <a:pt x="1294" y="3655"/>
                  </a:lnTo>
                  <a:cubicBezTo>
                    <a:pt x="1295" y="3620"/>
                    <a:pt x="1303" y="3577"/>
                    <a:pt x="1312" y="3533"/>
                  </a:cubicBezTo>
                  <a:close/>
                  <a:moveTo>
                    <a:pt x="545" y="2945"/>
                  </a:moveTo>
                  <a:lnTo>
                    <a:pt x="545" y="2945"/>
                  </a:lnTo>
                  <a:cubicBezTo>
                    <a:pt x="527" y="3132"/>
                    <a:pt x="518" y="3239"/>
                    <a:pt x="509" y="3301"/>
                  </a:cubicBezTo>
                  <a:lnTo>
                    <a:pt x="509" y="3310"/>
                  </a:lnTo>
                  <a:lnTo>
                    <a:pt x="491" y="3480"/>
                  </a:lnTo>
                  <a:cubicBezTo>
                    <a:pt x="465" y="3810"/>
                    <a:pt x="429" y="4095"/>
                    <a:pt x="402" y="4310"/>
                  </a:cubicBezTo>
                  <a:cubicBezTo>
                    <a:pt x="393" y="4390"/>
                    <a:pt x="375" y="4452"/>
                    <a:pt x="366" y="4506"/>
                  </a:cubicBezTo>
                  <a:cubicBezTo>
                    <a:pt x="375" y="4336"/>
                    <a:pt x="402" y="4078"/>
                    <a:pt x="438" y="3730"/>
                  </a:cubicBezTo>
                  <a:cubicBezTo>
                    <a:pt x="473" y="3409"/>
                    <a:pt x="509" y="3150"/>
                    <a:pt x="545" y="2945"/>
                  </a:cubicBezTo>
                  <a:close/>
                  <a:moveTo>
                    <a:pt x="1232" y="4301"/>
                  </a:moveTo>
                  <a:cubicBezTo>
                    <a:pt x="1232" y="4390"/>
                    <a:pt x="1223" y="4470"/>
                    <a:pt x="1223" y="4541"/>
                  </a:cubicBezTo>
                  <a:lnTo>
                    <a:pt x="1205" y="4568"/>
                  </a:lnTo>
                  <a:cubicBezTo>
                    <a:pt x="1205" y="4515"/>
                    <a:pt x="1214" y="4426"/>
                    <a:pt x="1232" y="4301"/>
                  </a:cubicBezTo>
                  <a:close/>
                  <a:moveTo>
                    <a:pt x="358" y="4568"/>
                  </a:moveTo>
                  <a:cubicBezTo>
                    <a:pt x="349" y="4586"/>
                    <a:pt x="349" y="4586"/>
                    <a:pt x="349" y="4586"/>
                  </a:cubicBezTo>
                  <a:lnTo>
                    <a:pt x="322" y="4622"/>
                  </a:lnTo>
                  <a:lnTo>
                    <a:pt x="358" y="4568"/>
                  </a:lnTo>
                  <a:close/>
                  <a:moveTo>
                    <a:pt x="848" y="1"/>
                  </a:moveTo>
                  <a:cubicBezTo>
                    <a:pt x="812" y="1"/>
                    <a:pt x="688" y="10"/>
                    <a:pt x="688" y="206"/>
                  </a:cubicBezTo>
                  <a:lnTo>
                    <a:pt x="697" y="322"/>
                  </a:lnTo>
                  <a:cubicBezTo>
                    <a:pt x="697" y="527"/>
                    <a:pt x="670" y="804"/>
                    <a:pt x="607" y="1152"/>
                  </a:cubicBezTo>
                  <a:lnTo>
                    <a:pt x="563" y="1482"/>
                  </a:lnTo>
                  <a:lnTo>
                    <a:pt x="206" y="1482"/>
                  </a:lnTo>
                  <a:lnTo>
                    <a:pt x="117" y="1589"/>
                  </a:lnTo>
                  <a:lnTo>
                    <a:pt x="117" y="1624"/>
                  </a:lnTo>
                  <a:cubicBezTo>
                    <a:pt x="134" y="1731"/>
                    <a:pt x="233" y="1794"/>
                    <a:pt x="429" y="1794"/>
                  </a:cubicBezTo>
                  <a:lnTo>
                    <a:pt x="536" y="1785"/>
                  </a:lnTo>
                  <a:lnTo>
                    <a:pt x="545" y="1785"/>
                  </a:lnTo>
                  <a:cubicBezTo>
                    <a:pt x="536" y="1856"/>
                    <a:pt x="527" y="1972"/>
                    <a:pt x="500" y="2169"/>
                  </a:cubicBezTo>
                  <a:cubicBezTo>
                    <a:pt x="482" y="2383"/>
                    <a:pt x="465" y="2490"/>
                    <a:pt x="456" y="2534"/>
                  </a:cubicBezTo>
                  <a:lnTo>
                    <a:pt x="277" y="2534"/>
                  </a:lnTo>
                  <a:cubicBezTo>
                    <a:pt x="197" y="2534"/>
                    <a:pt x="1" y="2534"/>
                    <a:pt x="1" y="2668"/>
                  </a:cubicBezTo>
                  <a:cubicBezTo>
                    <a:pt x="1" y="2722"/>
                    <a:pt x="27" y="2864"/>
                    <a:pt x="250" y="2864"/>
                  </a:cubicBezTo>
                  <a:cubicBezTo>
                    <a:pt x="268" y="2864"/>
                    <a:pt x="313" y="2855"/>
                    <a:pt x="384" y="2847"/>
                  </a:cubicBezTo>
                  <a:lnTo>
                    <a:pt x="411" y="2847"/>
                  </a:lnTo>
                  <a:cubicBezTo>
                    <a:pt x="366" y="3061"/>
                    <a:pt x="331" y="3346"/>
                    <a:pt x="286" y="3712"/>
                  </a:cubicBezTo>
                  <a:cubicBezTo>
                    <a:pt x="242" y="4131"/>
                    <a:pt x="215" y="4426"/>
                    <a:pt x="215" y="4586"/>
                  </a:cubicBezTo>
                  <a:cubicBezTo>
                    <a:pt x="215" y="4613"/>
                    <a:pt x="233" y="4657"/>
                    <a:pt x="286" y="4693"/>
                  </a:cubicBezTo>
                  <a:cubicBezTo>
                    <a:pt x="322" y="4711"/>
                    <a:pt x="358" y="4720"/>
                    <a:pt x="384" y="4720"/>
                  </a:cubicBezTo>
                  <a:cubicBezTo>
                    <a:pt x="465" y="4720"/>
                    <a:pt x="491" y="4622"/>
                    <a:pt x="500" y="4586"/>
                  </a:cubicBezTo>
                  <a:cubicBezTo>
                    <a:pt x="518" y="4533"/>
                    <a:pt x="536" y="4452"/>
                    <a:pt x="545" y="4327"/>
                  </a:cubicBezTo>
                  <a:cubicBezTo>
                    <a:pt x="581" y="4113"/>
                    <a:pt x="607" y="3828"/>
                    <a:pt x="634" y="3489"/>
                  </a:cubicBezTo>
                  <a:lnTo>
                    <a:pt x="652" y="3319"/>
                  </a:lnTo>
                  <a:cubicBezTo>
                    <a:pt x="661" y="3275"/>
                    <a:pt x="679" y="3105"/>
                    <a:pt x="705" y="2829"/>
                  </a:cubicBezTo>
                  <a:cubicBezTo>
                    <a:pt x="750" y="2820"/>
                    <a:pt x="795" y="2820"/>
                    <a:pt x="839" y="2820"/>
                  </a:cubicBezTo>
                  <a:cubicBezTo>
                    <a:pt x="1009" y="2820"/>
                    <a:pt x="1143" y="2820"/>
                    <a:pt x="1241" y="2829"/>
                  </a:cubicBezTo>
                  <a:cubicBezTo>
                    <a:pt x="1241" y="2945"/>
                    <a:pt x="1223" y="3096"/>
                    <a:pt x="1187" y="3293"/>
                  </a:cubicBezTo>
                  <a:cubicBezTo>
                    <a:pt x="1151" y="3569"/>
                    <a:pt x="1134" y="3756"/>
                    <a:pt x="1134" y="3855"/>
                  </a:cubicBezTo>
                  <a:cubicBezTo>
                    <a:pt x="1134" y="3935"/>
                    <a:pt x="1125" y="4051"/>
                    <a:pt x="1098" y="4211"/>
                  </a:cubicBezTo>
                  <a:cubicBezTo>
                    <a:pt x="1071" y="4399"/>
                    <a:pt x="1053" y="4524"/>
                    <a:pt x="1053" y="4586"/>
                  </a:cubicBezTo>
                  <a:cubicBezTo>
                    <a:pt x="1053" y="4613"/>
                    <a:pt x="1071" y="4720"/>
                    <a:pt x="1232" y="4720"/>
                  </a:cubicBezTo>
                  <a:lnTo>
                    <a:pt x="1267" y="4720"/>
                  </a:lnTo>
                  <a:lnTo>
                    <a:pt x="1375" y="4595"/>
                  </a:lnTo>
                  <a:lnTo>
                    <a:pt x="1375" y="4568"/>
                  </a:lnTo>
                  <a:cubicBezTo>
                    <a:pt x="1375" y="4354"/>
                    <a:pt x="1401" y="4015"/>
                    <a:pt x="1455" y="3560"/>
                  </a:cubicBezTo>
                  <a:cubicBezTo>
                    <a:pt x="1499" y="3177"/>
                    <a:pt x="1526" y="2936"/>
                    <a:pt x="1535" y="2811"/>
                  </a:cubicBezTo>
                  <a:lnTo>
                    <a:pt x="1696" y="2811"/>
                  </a:lnTo>
                  <a:lnTo>
                    <a:pt x="1722" y="2802"/>
                  </a:lnTo>
                  <a:cubicBezTo>
                    <a:pt x="1749" y="2793"/>
                    <a:pt x="1856" y="2748"/>
                    <a:pt x="1856" y="2659"/>
                  </a:cubicBezTo>
                  <a:cubicBezTo>
                    <a:pt x="1856" y="2606"/>
                    <a:pt x="1838" y="2472"/>
                    <a:pt x="1624" y="2472"/>
                  </a:cubicBezTo>
                  <a:lnTo>
                    <a:pt x="1553" y="2472"/>
                  </a:lnTo>
                  <a:cubicBezTo>
                    <a:pt x="1562" y="2186"/>
                    <a:pt x="1580" y="1937"/>
                    <a:pt x="1624" y="1731"/>
                  </a:cubicBezTo>
                  <a:lnTo>
                    <a:pt x="1687" y="1740"/>
                  </a:lnTo>
                  <a:lnTo>
                    <a:pt x="1812" y="1740"/>
                  </a:lnTo>
                  <a:cubicBezTo>
                    <a:pt x="1910" y="1740"/>
                    <a:pt x="1945" y="1642"/>
                    <a:pt x="1963" y="1606"/>
                  </a:cubicBezTo>
                  <a:lnTo>
                    <a:pt x="1972" y="1562"/>
                  </a:lnTo>
                  <a:lnTo>
                    <a:pt x="1847" y="1419"/>
                  </a:lnTo>
                  <a:lnTo>
                    <a:pt x="1660" y="1419"/>
                  </a:lnTo>
                  <a:cubicBezTo>
                    <a:pt x="1669" y="1276"/>
                    <a:pt x="1705" y="1071"/>
                    <a:pt x="1767" y="813"/>
                  </a:cubicBezTo>
                  <a:cubicBezTo>
                    <a:pt x="1838" y="509"/>
                    <a:pt x="1874" y="286"/>
                    <a:pt x="1874" y="135"/>
                  </a:cubicBezTo>
                  <a:lnTo>
                    <a:pt x="1865" y="108"/>
                  </a:lnTo>
                  <a:cubicBezTo>
                    <a:pt x="1847" y="36"/>
                    <a:pt x="1794" y="1"/>
                    <a:pt x="1731" y="1"/>
                  </a:cubicBezTo>
                  <a:cubicBezTo>
                    <a:pt x="1687" y="1"/>
                    <a:pt x="1633" y="10"/>
                    <a:pt x="1589" y="72"/>
                  </a:cubicBezTo>
                  <a:lnTo>
                    <a:pt x="1571" y="90"/>
                  </a:lnTo>
                  <a:lnTo>
                    <a:pt x="1571" y="117"/>
                  </a:lnTo>
                  <a:cubicBezTo>
                    <a:pt x="1544" y="474"/>
                    <a:pt x="1473" y="920"/>
                    <a:pt x="1357" y="1437"/>
                  </a:cubicBezTo>
                  <a:cubicBezTo>
                    <a:pt x="1312" y="1446"/>
                    <a:pt x="1232" y="1464"/>
                    <a:pt x="1116" y="1464"/>
                  </a:cubicBezTo>
                  <a:lnTo>
                    <a:pt x="1036" y="1464"/>
                  </a:lnTo>
                  <a:cubicBezTo>
                    <a:pt x="955" y="1464"/>
                    <a:pt x="902" y="1455"/>
                    <a:pt x="866" y="1455"/>
                  </a:cubicBezTo>
                  <a:cubicBezTo>
                    <a:pt x="866" y="1276"/>
                    <a:pt x="884" y="1071"/>
                    <a:pt x="911" y="839"/>
                  </a:cubicBezTo>
                  <a:cubicBezTo>
                    <a:pt x="946" y="536"/>
                    <a:pt x="964" y="313"/>
                    <a:pt x="964" y="152"/>
                  </a:cubicBezTo>
                  <a:lnTo>
                    <a:pt x="964" y="135"/>
                  </a:lnTo>
                  <a:lnTo>
                    <a:pt x="8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82" name="Google Shape;682;p48"/>
          <p:cNvSpPr/>
          <p:nvPr/>
        </p:nvSpPr>
        <p:spPr>
          <a:xfrm>
            <a:off x="4205281" y="3734654"/>
            <a:ext cx="299870" cy="216023"/>
          </a:xfrm>
          <a:custGeom>
            <a:avLst/>
            <a:gdLst/>
            <a:ahLst/>
            <a:cxnLst/>
            <a:rect l="l" t="t" r="r" b="b"/>
            <a:pathLst>
              <a:path w="4238" h="3053" extrusionOk="0">
                <a:moveTo>
                  <a:pt x="2293" y="866"/>
                </a:moveTo>
                <a:cubicBezTo>
                  <a:pt x="2454" y="928"/>
                  <a:pt x="2579" y="1017"/>
                  <a:pt x="2588" y="1196"/>
                </a:cubicBezTo>
                <a:cubicBezTo>
                  <a:pt x="2588" y="1285"/>
                  <a:pt x="2543" y="1365"/>
                  <a:pt x="2445" y="1392"/>
                </a:cubicBezTo>
                <a:cubicBezTo>
                  <a:pt x="2424" y="1399"/>
                  <a:pt x="2404" y="1402"/>
                  <a:pt x="2386" y="1402"/>
                </a:cubicBezTo>
                <a:cubicBezTo>
                  <a:pt x="2311" y="1402"/>
                  <a:pt x="2256" y="1348"/>
                  <a:pt x="2213" y="1276"/>
                </a:cubicBezTo>
                <a:cubicBezTo>
                  <a:pt x="2124" y="1124"/>
                  <a:pt x="2195" y="999"/>
                  <a:pt x="2293" y="866"/>
                </a:cubicBezTo>
                <a:close/>
                <a:moveTo>
                  <a:pt x="1963" y="928"/>
                </a:moveTo>
                <a:cubicBezTo>
                  <a:pt x="1927" y="1374"/>
                  <a:pt x="2088" y="1633"/>
                  <a:pt x="2373" y="1633"/>
                </a:cubicBezTo>
                <a:cubicBezTo>
                  <a:pt x="2378" y="1633"/>
                  <a:pt x="2383" y="1633"/>
                  <a:pt x="2387" y="1633"/>
                </a:cubicBezTo>
                <a:cubicBezTo>
                  <a:pt x="2648" y="1633"/>
                  <a:pt x="2828" y="1386"/>
                  <a:pt x="2802" y="1053"/>
                </a:cubicBezTo>
                <a:lnTo>
                  <a:pt x="2802" y="1053"/>
                </a:lnTo>
                <a:cubicBezTo>
                  <a:pt x="3025" y="1169"/>
                  <a:pt x="3069" y="1329"/>
                  <a:pt x="2971" y="1668"/>
                </a:cubicBezTo>
                <a:cubicBezTo>
                  <a:pt x="2897" y="1925"/>
                  <a:pt x="2669" y="2082"/>
                  <a:pt x="2394" y="2082"/>
                </a:cubicBezTo>
                <a:cubicBezTo>
                  <a:pt x="2373" y="2082"/>
                  <a:pt x="2351" y="2081"/>
                  <a:pt x="2329" y="2079"/>
                </a:cubicBezTo>
                <a:cubicBezTo>
                  <a:pt x="1963" y="2052"/>
                  <a:pt x="1695" y="1784"/>
                  <a:pt x="1651" y="1428"/>
                </a:cubicBezTo>
                <a:cubicBezTo>
                  <a:pt x="1624" y="1178"/>
                  <a:pt x="1722" y="1017"/>
                  <a:pt x="1963" y="928"/>
                </a:cubicBezTo>
                <a:close/>
                <a:moveTo>
                  <a:pt x="3239" y="1098"/>
                </a:moveTo>
                <a:cubicBezTo>
                  <a:pt x="3542" y="1214"/>
                  <a:pt x="3738" y="1454"/>
                  <a:pt x="3935" y="1686"/>
                </a:cubicBezTo>
                <a:cubicBezTo>
                  <a:pt x="4024" y="1784"/>
                  <a:pt x="3917" y="1865"/>
                  <a:pt x="3863" y="1927"/>
                </a:cubicBezTo>
                <a:cubicBezTo>
                  <a:pt x="3374" y="2440"/>
                  <a:pt x="2807" y="2729"/>
                  <a:pt x="2185" y="2729"/>
                </a:cubicBezTo>
                <a:cubicBezTo>
                  <a:pt x="1888" y="2729"/>
                  <a:pt x="1578" y="2663"/>
                  <a:pt x="1258" y="2525"/>
                </a:cubicBezTo>
                <a:cubicBezTo>
                  <a:pt x="1062" y="2436"/>
                  <a:pt x="875" y="2320"/>
                  <a:pt x="696" y="2186"/>
                </a:cubicBezTo>
                <a:cubicBezTo>
                  <a:pt x="857" y="1713"/>
                  <a:pt x="1053" y="1437"/>
                  <a:pt x="1401" y="1222"/>
                </a:cubicBezTo>
                <a:lnTo>
                  <a:pt x="1401" y="1222"/>
                </a:lnTo>
                <a:cubicBezTo>
                  <a:pt x="1365" y="1606"/>
                  <a:pt x="1455" y="1927"/>
                  <a:pt x="1758" y="2150"/>
                </a:cubicBezTo>
                <a:cubicBezTo>
                  <a:pt x="1922" y="2272"/>
                  <a:pt x="2104" y="2330"/>
                  <a:pt x="2303" y="2330"/>
                </a:cubicBezTo>
                <a:cubicBezTo>
                  <a:pt x="2352" y="2330"/>
                  <a:pt x="2403" y="2327"/>
                  <a:pt x="2454" y="2320"/>
                </a:cubicBezTo>
                <a:cubicBezTo>
                  <a:pt x="3043" y="2222"/>
                  <a:pt x="3319" y="1793"/>
                  <a:pt x="3239" y="1098"/>
                </a:cubicBezTo>
                <a:close/>
                <a:moveTo>
                  <a:pt x="2106" y="0"/>
                </a:moveTo>
                <a:cubicBezTo>
                  <a:pt x="2008" y="197"/>
                  <a:pt x="2034" y="384"/>
                  <a:pt x="2043" y="571"/>
                </a:cubicBezTo>
                <a:cubicBezTo>
                  <a:pt x="1722" y="634"/>
                  <a:pt x="1446" y="794"/>
                  <a:pt x="1187" y="955"/>
                </a:cubicBezTo>
                <a:cubicBezTo>
                  <a:pt x="1098" y="830"/>
                  <a:pt x="1035" y="714"/>
                  <a:pt x="955" y="607"/>
                </a:cubicBezTo>
                <a:cubicBezTo>
                  <a:pt x="929" y="568"/>
                  <a:pt x="890" y="539"/>
                  <a:pt x="846" y="539"/>
                </a:cubicBezTo>
                <a:cubicBezTo>
                  <a:pt x="829" y="539"/>
                  <a:pt x="812" y="543"/>
                  <a:pt x="794" y="553"/>
                </a:cubicBezTo>
                <a:cubicBezTo>
                  <a:pt x="732" y="589"/>
                  <a:pt x="741" y="651"/>
                  <a:pt x="768" y="705"/>
                </a:cubicBezTo>
                <a:cubicBezTo>
                  <a:pt x="821" y="857"/>
                  <a:pt x="884" y="1008"/>
                  <a:pt x="946" y="1160"/>
                </a:cubicBezTo>
                <a:cubicBezTo>
                  <a:pt x="848" y="1285"/>
                  <a:pt x="750" y="1410"/>
                  <a:pt x="652" y="1535"/>
                </a:cubicBezTo>
                <a:cubicBezTo>
                  <a:pt x="518" y="1445"/>
                  <a:pt x="402" y="1356"/>
                  <a:pt x="277" y="1285"/>
                </a:cubicBezTo>
                <a:cubicBezTo>
                  <a:pt x="239" y="1261"/>
                  <a:pt x="196" y="1242"/>
                  <a:pt x="155" y="1242"/>
                </a:cubicBezTo>
                <a:cubicBezTo>
                  <a:pt x="120" y="1242"/>
                  <a:pt x="88" y="1256"/>
                  <a:pt x="63" y="1294"/>
                </a:cubicBezTo>
                <a:cubicBezTo>
                  <a:pt x="0" y="1374"/>
                  <a:pt x="63" y="1445"/>
                  <a:pt x="125" y="1490"/>
                </a:cubicBezTo>
                <a:cubicBezTo>
                  <a:pt x="259" y="1597"/>
                  <a:pt x="402" y="1686"/>
                  <a:pt x="554" y="1793"/>
                </a:cubicBezTo>
                <a:cubicBezTo>
                  <a:pt x="527" y="1874"/>
                  <a:pt x="509" y="1954"/>
                  <a:pt x="473" y="2025"/>
                </a:cubicBezTo>
                <a:cubicBezTo>
                  <a:pt x="339" y="2239"/>
                  <a:pt x="438" y="2391"/>
                  <a:pt x="607" y="2525"/>
                </a:cubicBezTo>
                <a:cubicBezTo>
                  <a:pt x="1058" y="2879"/>
                  <a:pt x="1585" y="3052"/>
                  <a:pt x="2111" y="3052"/>
                </a:cubicBezTo>
                <a:cubicBezTo>
                  <a:pt x="2843" y="3052"/>
                  <a:pt x="3572" y="2715"/>
                  <a:pt x="4086" y="2061"/>
                </a:cubicBezTo>
                <a:cubicBezTo>
                  <a:pt x="4193" y="1927"/>
                  <a:pt x="4238" y="1776"/>
                  <a:pt x="4167" y="1579"/>
                </a:cubicBezTo>
                <a:cubicBezTo>
                  <a:pt x="4086" y="1374"/>
                  <a:pt x="3952" y="1214"/>
                  <a:pt x="3819" y="1071"/>
                </a:cubicBezTo>
                <a:cubicBezTo>
                  <a:pt x="3854" y="901"/>
                  <a:pt x="4033" y="785"/>
                  <a:pt x="3917" y="598"/>
                </a:cubicBezTo>
                <a:lnTo>
                  <a:pt x="3917" y="598"/>
                </a:lnTo>
                <a:cubicBezTo>
                  <a:pt x="3747" y="634"/>
                  <a:pt x="3685" y="794"/>
                  <a:pt x="3560" y="875"/>
                </a:cubicBezTo>
                <a:cubicBezTo>
                  <a:pt x="3444" y="812"/>
                  <a:pt x="3328" y="741"/>
                  <a:pt x="3203" y="678"/>
                </a:cubicBezTo>
                <a:cubicBezTo>
                  <a:pt x="3221" y="625"/>
                  <a:pt x="3239" y="589"/>
                  <a:pt x="3239" y="553"/>
                </a:cubicBezTo>
                <a:cubicBezTo>
                  <a:pt x="3239" y="455"/>
                  <a:pt x="3373" y="330"/>
                  <a:pt x="3230" y="268"/>
                </a:cubicBezTo>
                <a:cubicBezTo>
                  <a:pt x="3207" y="257"/>
                  <a:pt x="3186" y="253"/>
                  <a:pt x="3168" y="253"/>
                </a:cubicBezTo>
                <a:cubicBezTo>
                  <a:pt x="3077" y="253"/>
                  <a:pt x="3032" y="362"/>
                  <a:pt x="2980" y="428"/>
                </a:cubicBezTo>
                <a:cubicBezTo>
                  <a:pt x="2938" y="479"/>
                  <a:pt x="2920" y="554"/>
                  <a:pt x="2842" y="554"/>
                </a:cubicBezTo>
                <a:cubicBezTo>
                  <a:pt x="2837" y="554"/>
                  <a:pt x="2833" y="554"/>
                  <a:pt x="2828" y="553"/>
                </a:cubicBezTo>
                <a:cubicBezTo>
                  <a:pt x="2659" y="536"/>
                  <a:pt x="2498" y="536"/>
                  <a:pt x="2338" y="527"/>
                </a:cubicBezTo>
                <a:cubicBezTo>
                  <a:pt x="2240" y="357"/>
                  <a:pt x="2329" y="134"/>
                  <a:pt x="2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8"/>
          <p:cNvSpPr/>
          <p:nvPr/>
        </p:nvSpPr>
        <p:spPr>
          <a:xfrm>
            <a:off x="4188113" y="3307709"/>
            <a:ext cx="226196" cy="203698"/>
          </a:xfrm>
          <a:custGeom>
            <a:avLst/>
            <a:gdLst/>
            <a:ahLst/>
            <a:cxnLst/>
            <a:rect l="l" t="t" r="r" b="b"/>
            <a:pathLst>
              <a:path w="2231" h="2009" extrusionOk="0">
                <a:moveTo>
                  <a:pt x="1845" y="275"/>
                </a:moveTo>
                <a:cubicBezTo>
                  <a:pt x="1857" y="275"/>
                  <a:pt x="1870" y="277"/>
                  <a:pt x="1883" y="281"/>
                </a:cubicBezTo>
                <a:cubicBezTo>
                  <a:pt x="1972" y="317"/>
                  <a:pt x="1963" y="415"/>
                  <a:pt x="1954" y="486"/>
                </a:cubicBezTo>
                <a:cubicBezTo>
                  <a:pt x="1928" y="950"/>
                  <a:pt x="1731" y="1352"/>
                  <a:pt x="1464" y="1717"/>
                </a:cubicBezTo>
                <a:cubicBezTo>
                  <a:pt x="607" y="1227"/>
                  <a:pt x="286" y="888"/>
                  <a:pt x="384" y="558"/>
                </a:cubicBezTo>
                <a:lnTo>
                  <a:pt x="384" y="558"/>
                </a:lnTo>
                <a:cubicBezTo>
                  <a:pt x="643" y="629"/>
                  <a:pt x="866" y="736"/>
                  <a:pt x="991" y="986"/>
                </a:cubicBezTo>
                <a:cubicBezTo>
                  <a:pt x="1044" y="1084"/>
                  <a:pt x="1107" y="1147"/>
                  <a:pt x="1205" y="1147"/>
                </a:cubicBezTo>
                <a:cubicBezTo>
                  <a:pt x="1321" y="1147"/>
                  <a:pt x="1365" y="1048"/>
                  <a:pt x="1392" y="959"/>
                </a:cubicBezTo>
                <a:cubicBezTo>
                  <a:pt x="1464" y="754"/>
                  <a:pt x="1562" y="567"/>
                  <a:pt x="1687" y="388"/>
                </a:cubicBezTo>
                <a:cubicBezTo>
                  <a:pt x="1725" y="335"/>
                  <a:pt x="1776" y="275"/>
                  <a:pt x="1845" y="275"/>
                </a:cubicBezTo>
                <a:close/>
                <a:moveTo>
                  <a:pt x="1842" y="1"/>
                </a:moveTo>
                <a:cubicBezTo>
                  <a:pt x="1703" y="1"/>
                  <a:pt x="1554" y="84"/>
                  <a:pt x="1455" y="237"/>
                </a:cubicBezTo>
                <a:cubicBezTo>
                  <a:pt x="1357" y="370"/>
                  <a:pt x="1285" y="522"/>
                  <a:pt x="1187" y="683"/>
                </a:cubicBezTo>
                <a:cubicBezTo>
                  <a:pt x="1071" y="593"/>
                  <a:pt x="982" y="504"/>
                  <a:pt x="875" y="442"/>
                </a:cubicBezTo>
                <a:cubicBezTo>
                  <a:pt x="768" y="379"/>
                  <a:pt x="652" y="317"/>
                  <a:pt x="536" y="281"/>
                </a:cubicBezTo>
                <a:cubicBezTo>
                  <a:pt x="484" y="264"/>
                  <a:pt x="434" y="256"/>
                  <a:pt x="388" y="256"/>
                </a:cubicBezTo>
                <a:cubicBezTo>
                  <a:pt x="195" y="256"/>
                  <a:pt x="58" y="397"/>
                  <a:pt x="36" y="620"/>
                </a:cubicBezTo>
                <a:cubicBezTo>
                  <a:pt x="1" y="941"/>
                  <a:pt x="179" y="1173"/>
                  <a:pt x="402" y="1370"/>
                </a:cubicBezTo>
                <a:cubicBezTo>
                  <a:pt x="661" y="1602"/>
                  <a:pt x="964" y="1753"/>
                  <a:pt x="1250" y="1932"/>
                </a:cubicBezTo>
                <a:cubicBezTo>
                  <a:pt x="1326" y="1984"/>
                  <a:pt x="1395" y="2009"/>
                  <a:pt x="1456" y="2009"/>
                </a:cubicBezTo>
                <a:cubicBezTo>
                  <a:pt x="1553" y="2009"/>
                  <a:pt x="1634" y="1948"/>
                  <a:pt x="1704" y="1833"/>
                </a:cubicBezTo>
                <a:cubicBezTo>
                  <a:pt x="1963" y="1432"/>
                  <a:pt x="2133" y="1013"/>
                  <a:pt x="2195" y="540"/>
                </a:cubicBezTo>
                <a:cubicBezTo>
                  <a:pt x="2231" y="326"/>
                  <a:pt x="2186" y="138"/>
                  <a:pt x="1981" y="31"/>
                </a:cubicBezTo>
                <a:cubicBezTo>
                  <a:pt x="1937" y="11"/>
                  <a:pt x="1890" y="1"/>
                  <a:pt x="18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4" name="Google Shape;684;p48"/>
          <p:cNvGrpSpPr/>
          <p:nvPr/>
        </p:nvGrpSpPr>
        <p:grpSpPr>
          <a:xfrm>
            <a:off x="4667843" y="3818332"/>
            <a:ext cx="352440" cy="334399"/>
            <a:chOff x="6554526" y="615879"/>
            <a:chExt cx="225663" cy="214111"/>
          </a:xfrm>
        </p:grpSpPr>
        <p:sp>
          <p:nvSpPr>
            <p:cNvPr id="685" name="Google Shape;685;p48"/>
            <p:cNvSpPr/>
            <p:nvPr/>
          </p:nvSpPr>
          <p:spPr>
            <a:xfrm>
              <a:off x="6564477" y="615879"/>
              <a:ext cx="215712" cy="198577"/>
            </a:xfrm>
            <a:custGeom>
              <a:avLst/>
              <a:gdLst/>
              <a:ahLst/>
              <a:cxnLst/>
              <a:rect l="l" t="t" r="r" b="b"/>
              <a:pathLst>
                <a:path w="4444" h="4091" extrusionOk="0">
                  <a:moveTo>
                    <a:pt x="2436" y="1232"/>
                  </a:moveTo>
                  <a:cubicBezTo>
                    <a:pt x="2739" y="1232"/>
                    <a:pt x="2936" y="1437"/>
                    <a:pt x="2936" y="1740"/>
                  </a:cubicBezTo>
                  <a:cubicBezTo>
                    <a:pt x="2936" y="2008"/>
                    <a:pt x="2677" y="2267"/>
                    <a:pt x="2427" y="2267"/>
                  </a:cubicBezTo>
                  <a:cubicBezTo>
                    <a:pt x="2151" y="2267"/>
                    <a:pt x="1812" y="1937"/>
                    <a:pt x="1812" y="1678"/>
                  </a:cubicBezTo>
                  <a:cubicBezTo>
                    <a:pt x="1821" y="1410"/>
                    <a:pt x="2070" y="1232"/>
                    <a:pt x="2436" y="1232"/>
                  </a:cubicBezTo>
                  <a:close/>
                  <a:moveTo>
                    <a:pt x="2262" y="176"/>
                  </a:moveTo>
                  <a:cubicBezTo>
                    <a:pt x="2894" y="176"/>
                    <a:pt x="3587" y="577"/>
                    <a:pt x="3872" y="1125"/>
                  </a:cubicBezTo>
                  <a:cubicBezTo>
                    <a:pt x="4256" y="1856"/>
                    <a:pt x="4176" y="2757"/>
                    <a:pt x="3658" y="3275"/>
                  </a:cubicBezTo>
                  <a:cubicBezTo>
                    <a:pt x="3409" y="2954"/>
                    <a:pt x="3150" y="2632"/>
                    <a:pt x="2900" y="2311"/>
                  </a:cubicBezTo>
                  <a:cubicBezTo>
                    <a:pt x="3239" y="1776"/>
                    <a:pt x="3230" y="1339"/>
                    <a:pt x="2873" y="1080"/>
                  </a:cubicBezTo>
                  <a:cubicBezTo>
                    <a:pt x="2765" y="1002"/>
                    <a:pt x="2626" y="966"/>
                    <a:pt x="2479" y="966"/>
                  </a:cubicBezTo>
                  <a:cubicBezTo>
                    <a:pt x="2204" y="966"/>
                    <a:pt x="1903" y="1094"/>
                    <a:pt x="1722" y="1321"/>
                  </a:cubicBezTo>
                  <a:cubicBezTo>
                    <a:pt x="1446" y="1651"/>
                    <a:pt x="1535" y="1999"/>
                    <a:pt x="2008" y="2409"/>
                  </a:cubicBezTo>
                  <a:cubicBezTo>
                    <a:pt x="1758" y="2748"/>
                    <a:pt x="1517" y="3105"/>
                    <a:pt x="1303" y="3471"/>
                  </a:cubicBezTo>
                  <a:cubicBezTo>
                    <a:pt x="732" y="3203"/>
                    <a:pt x="447" y="2615"/>
                    <a:pt x="527" y="1901"/>
                  </a:cubicBezTo>
                  <a:cubicBezTo>
                    <a:pt x="643" y="830"/>
                    <a:pt x="1178" y="375"/>
                    <a:pt x="1972" y="206"/>
                  </a:cubicBezTo>
                  <a:cubicBezTo>
                    <a:pt x="2066" y="185"/>
                    <a:pt x="2163" y="176"/>
                    <a:pt x="2262" y="176"/>
                  </a:cubicBezTo>
                  <a:close/>
                  <a:moveTo>
                    <a:pt x="2722" y="2409"/>
                  </a:moveTo>
                  <a:cubicBezTo>
                    <a:pt x="2989" y="2766"/>
                    <a:pt x="3248" y="3105"/>
                    <a:pt x="3498" y="3444"/>
                  </a:cubicBezTo>
                  <a:cubicBezTo>
                    <a:pt x="3222" y="3749"/>
                    <a:pt x="2819" y="3908"/>
                    <a:pt x="2416" y="3908"/>
                  </a:cubicBezTo>
                  <a:cubicBezTo>
                    <a:pt x="2088" y="3908"/>
                    <a:pt x="1760" y="3803"/>
                    <a:pt x="1499" y="3587"/>
                  </a:cubicBezTo>
                  <a:cubicBezTo>
                    <a:pt x="1687" y="3212"/>
                    <a:pt x="1919" y="2864"/>
                    <a:pt x="2186" y="2534"/>
                  </a:cubicBezTo>
                  <a:cubicBezTo>
                    <a:pt x="2230" y="2479"/>
                    <a:pt x="2281" y="2470"/>
                    <a:pt x="2336" y="2470"/>
                  </a:cubicBezTo>
                  <a:cubicBezTo>
                    <a:pt x="2360" y="2470"/>
                    <a:pt x="2385" y="2472"/>
                    <a:pt x="2409" y="2472"/>
                  </a:cubicBezTo>
                  <a:cubicBezTo>
                    <a:pt x="2422" y="2473"/>
                    <a:pt x="2435" y="2473"/>
                    <a:pt x="2447" y="2473"/>
                  </a:cubicBezTo>
                  <a:cubicBezTo>
                    <a:pt x="2533" y="2473"/>
                    <a:pt x="2621" y="2448"/>
                    <a:pt x="2722" y="2409"/>
                  </a:cubicBezTo>
                  <a:close/>
                  <a:moveTo>
                    <a:pt x="2207" y="0"/>
                  </a:moveTo>
                  <a:cubicBezTo>
                    <a:pt x="1898" y="0"/>
                    <a:pt x="1597" y="60"/>
                    <a:pt x="1339" y="197"/>
                  </a:cubicBezTo>
                  <a:cubicBezTo>
                    <a:pt x="465" y="661"/>
                    <a:pt x="1" y="1874"/>
                    <a:pt x="358" y="2838"/>
                  </a:cubicBezTo>
                  <a:cubicBezTo>
                    <a:pt x="648" y="3615"/>
                    <a:pt x="1442" y="4091"/>
                    <a:pt x="2368" y="4091"/>
                  </a:cubicBezTo>
                  <a:cubicBezTo>
                    <a:pt x="2579" y="4091"/>
                    <a:pt x="2796" y="4066"/>
                    <a:pt x="3016" y="4015"/>
                  </a:cubicBezTo>
                  <a:cubicBezTo>
                    <a:pt x="3087" y="3953"/>
                    <a:pt x="3177" y="3908"/>
                    <a:pt x="3275" y="3872"/>
                  </a:cubicBezTo>
                  <a:cubicBezTo>
                    <a:pt x="3792" y="3560"/>
                    <a:pt x="4185" y="3141"/>
                    <a:pt x="4319" y="2534"/>
                  </a:cubicBezTo>
                  <a:cubicBezTo>
                    <a:pt x="4443" y="1937"/>
                    <a:pt x="4372" y="1374"/>
                    <a:pt x="4051" y="839"/>
                  </a:cubicBezTo>
                  <a:cubicBezTo>
                    <a:pt x="3765" y="363"/>
                    <a:pt x="2966" y="0"/>
                    <a:pt x="2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8"/>
            <p:cNvSpPr/>
            <p:nvPr/>
          </p:nvSpPr>
          <p:spPr>
            <a:xfrm>
              <a:off x="6554526" y="703350"/>
              <a:ext cx="89265" cy="126641"/>
            </a:xfrm>
            <a:custGeom>
              <a:avLst/>
              <a:gdLst/>
              <a:ahLst/>
              <a:cxnLst/>
              <a:rect l="l" t="t" r="r" b="b"/>
              <a:pathLst>
                <a:path w="1839" h="2609" extrusionOk="0">
                  <a:moveTo>
                    <a:pt x="322" y="1"/>
                  </a:moveTo>
                  <a:cubicBezTo>
                    <a:pt x="152" y="54"/>
                    <a:pt x="134" y="152"/>
                    <a:pt x="108" y="242"/>
                  </a:cubicBezTo>
                  <a:cubicBezTo>
                    <a:pt x="1" y="616"/>
                    <a:pt x="81" y="973"/>
                    <a:pt x="215" y="1330"/>
                  </a:cubicBezTo>
                  <a:cubicBezTo>
                    <a:pt x="482" y="2017"/>
                    <a:pt x="1089" y="2302"/>
                    <a:pt x="1696" y="2606"/>
                  </a:cubicBezTo>
                  <a:cubicBezTo>
                    <a:pt x="1702" y="2607"/>
                    <a:pt x="1709" y="2608"/>
                    <a:pt x="1717" y="2608"/>
                  </a:cubicBezTo>
                  <a:cubicBezTo>
                    <a:pt x="1749" y="2608"/>
                    <a:pt x="1788" y="2589"/>
                    <a:pt x="1838" y="2516"/>
                  </a:cubicBezTo>
                  <a:cubicBezTo>
                    <a:pt x="1428" y="2222"/>
                    <a:pt x="991" y="1945"/>
                    <a:pt x="705" y="1499"/>
                  </a:cubicBezTo>
                  <a:cubicBezTo>
                    <a:pt x="420" y="1044"/>
                    <a:pt x="313" y="545"/>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48"/>
          <p:cNvGrpSpPr/>
          <p:nvPr/>
        </p:nvGrpSpPr>
        <p:grpSpPr>
          <a:xfrm>
            <a:off x="5004007" y="4058172"/>
            <a:ext cx="447221" cy="509184"/>
            <a:chOff x="7699829" y="4072424"/>
            <a:chExt cx="503005" cy="572696"/>
          </a:xfrm>
        </p:grpSpPr>
        <p:sp>
          <p:nvSpPr>
            <p:cNvPr id="688" name="Google Shape;688;p48"/>
            <p:cNvSpPr/>
            <p:nvPr/>
          </p:nvSpPr>
          <p:spPr>
            <a:xfrm>
              <a:off x="7699829" y="4072424"/>
              <a:ext cx="476153" cy="543360"/>
            </a:xfrm>
            <a:custGeom>
              <a:avLst/>
              <a:gdLst/>
              <a:ahLst/>
              <a:cxnLst/>
              <a:rect l="l" t="t" r="r" b="b"/>
              <a:pathLst>
                <a:path w="7111" h="8115" extrusionOk="0">
                  <a:moveTo>
                    <a:pt x="4653" y="264"/>
                  </a:moveTo>
                  <a:cubicBezTo>
                    <a:pt x="4663" y="264"/>
                    <a:pt x="4674" y="265"/>
                    <a:pt x="4684" y="267"/>
                  </a:cubicBezTo>
                  <a:cubicBezTo>
                    <a:pt x="4826" y="285"/>
                    <a:pt x="5005" y="303"/>
                    <a:pt x="5023" y="490"/>
                  </a:cubicBezTo>
                  <a:cubicBezTo>
                    <a:pt x="5040" y="633"/>
                    <a:pt x="4916" y="669"/>
                    <a:pt x="4791" y="669"/>
                  </a:cubicBezTo>
                  <a:cubicBezTo>
                    <a:pt x="4648" y="651"/>
                    <a:pt x="4514" y="597"/>
                    <a:pt x="4496" y="428"/>
                  </a:cubicBezTo>
                  <a:cubicBezTo>
                    <a:pt x="4488" y="332"/>
                    <a:pt x="4566" y="264"/>
                    <a:pt x="4653" y="264"/>
                  </a:cubicBezTo>
                  <a:close/>
                  <a:moveTo>
                    <a:pt x="6159" y="2899"/>
                  </a:moveTo>
                  <a:cubicBezTo>
                    <a:pt x="6164" y="2899"/>
                    <a:pt x="6169" y="2899"/>
                    <a:pt x="6173" y="2899"/>
                  </a:cubicBezTo>
                  <a:cubicBezTo>
                    <a:pt x="6530" y="2899"/>
                    <a:pt x="6807" y="3140"/>
                    <a:pt x="6807" y="3461"/>
                  </a:cubicBezTo>
                  <a:cubicBezTo>
                    <a:pt x="6798" y="3764"/>
                    <a:pt x="6637" y="3978"/>
                    <a:pt x="6405" y="3978"/>
                  </a:cubicBezTo>
                  <a:cubicBezTo>
                    <a:pt x="6399" y="3978"/>
                    <a:pt x="6393" y="3978"/>
                    <a:pt x="6387" y="3978"/>
                  </a:cubicBezTo>
                  <a:cubicBezTo>
                    <a:pt x="6046" y="3978"/>
                    <a:pt x="5736" y="3732"/>
                    <a:pt x="5736" y="3452"/>
                  </a:cubicBezTo>
                  <a:cubicBezTo>
                    <a:pt x="5736" y="3128"/>
                    <a:pt x="5908" y="2899"/>
                    <a:pt x="6159" y="2899"/>
                  </a:cubicBezTo>
                  <a:close/>
                  <a:moveTo>
                    <a:pt x="1579" y="4951"/>
                  </a:moveTo>
                  <a:cubicBezTo>
                    <a:pt x="1704" y="5504"/>
                    <a:pt x="1820" y="6048"/>
                    <a:pt x="1945" y="6601"/>
                  </a:cubicBezTo>
                  <a:cubicBezTo>
                    <a:pt x="1972" y="6699"/>
                    <a:pt x="1989" y="6833"/>
                    <a:pt x="2132" y="6842"/>
                  </a:cubicBezTo>
                  <a:cubicBezTo>
                    <a:pt x="2141" y="6843"/>
                    <a:pt x="2150" y="6843"/>
                    <a:pt x="2159" y="6843"/>
                  </a:cubicBezTo>
                  <a:cubicBezTo>
                    <a:pt x="2297" y="6843"/>
                    <a:pt x="2331" y="6711"/>
                    <a:pt x="2364" y="6610"/>
                  </a:cubicBezTo>
                  <a:cubicBezTo>
                    <a:pt x="2525" y="6155"/>
                    <a:pt x="2685" y="5691"/>
                    <a:pt x="2846" y="5227"/>
                  </a:cubicBezTo>
                  <a:cubicBezTo>
                    <a:pt x="3363" y="5495"/>
                    <a:pt x="3640" y="6253"/>
                    <a:pt x="3453" y="6842"/>
                  </a:cubicBezTo>
                  <a:cubicBezTo>
                    <a:pt x="3259" y="7439"/>
                    <a:pt x="2708" y="7846"/>
                    <a:pt x="2116" y="7846"/>
                  </a:cubicBezTo>
                  <a:cubicBezTo>
                    <a:pt x="2053" y="7846"/>
                    <a:pt x="1990" y="7842"/>
                    <a:pt x="1927" y="7832"/>
                  </a:cubicBezTo>
                  <a:cubicBezTo>
                    <a:pt x="1187" y="7725"/>
                    <a:pt x="607" y="7083"/>
                    <a:pt x="580" y="6342"/>
                  </a:cubicBezTo>
                  <a:cubicBezTo>
                    <a:pt x="553" y="5691"/>
                    <a:pt x="999" y="5067"/>
                    <a:pt x="1579" y="4951"/>
                  </a:cubicBezTo>
                  <a:close/>
                  <a:moveTo>
                    <a:pt x="4671" y="1"/>
                  </a:moveTo>
                  <a:cubicBezTo>
                    <a:pt x="4641" y="1"/>
                    <a:pt x="4613" y="3"/>
                    <a:pt x="4586" y="8"/>
                  </a:cubicBezTo>
                  <a:cubicBezTo>
                    <a:pt x="4407" y="44"/>
                    <a:pt x="4282" y="133"/>
                    <a:pt x="4264" y="338"/>
                  </a:cubicBezTo>
                  <a:cubicBezTo>
                    <a:pt x="4247" y="669"/>
                    <a:pt x="4318" y="811"/>
                    <a:pt x="4621" y="918"/>
                  </a:cubicBezTo>
                  <a:cubicBezTo>
                    <a:pt x="4710" y="945"/>
                    <a:pt x="4773" y="990"/>
                    <a:pt x="4817" y="1070"/>
                  </a:cubicBezTo>
                  <a:cubicBezTo>
                    <a:pt x="5094" y="1650"/>
                    <a:pt x="5415" y="2203"/>
                    <a:pt x="5754" y="2756"/>
                  </a:cubicBezTo>
                  <a:cubicBezTo>
                    <a:pt x="5522" y="2997"/>
                    <a:pt x="5433" y="3282"/>
                    <a:pt x="5469" y="3604"/>
                  </a:cubicBezTo>
                  <a:cubicBezTo>
                    <a:pt x="5478" y="3728"/>
                    <a:pt x="5451" y="3791"/>
                    <a:pt x="5362" y="3853"/>
                  </a:cubicBezTo>
                  <a:cubicBezTo>
                    <a:pt x="4719" y="4326"/>
                    <a:pt x="4077" y="4808"/>
                    <a:pt x="3435" y="5281"/>
                  </a:cubicBezTo>
                  <a:cubicBezTo>
                    <a:pt x="3429" y="5284"/>
                    <a:pt x="3423" y="5285"/>
                    <a:pt x="3417" y="5285"/>
                  </a:cubicBezTo>
                  <a:cubicBezTo>
                    <a:pt x="3406" y="5285"/>
                    <a:pt x="3396" y="5281"/>
                    <a:pt x="3390" y="5281"/>
                  </a:cubicBezTo>
                  <a:cubicBezTo>
                    <a:pt x="2975" y="4808"/>
                    <a:pt x="2475" y="4604"/>
                    <a:pt x="1988" y="4604"/>
                  </a:cubicBezTo>
                  <a:cubicBezTo>
                    <a:pt x="1584" y="4604"/>
                    <a:pt x="1188" y="4744"/>
                    <a:pt x="857" y="4986"/>
                  </a:cubicBezTo>
                  <a:cubicBezTo>
                    <a:pt x="179" y="5477"/>
                    <a:pt x="0" y="6432"/>
                    <a:pt x="428" y="7181"/>
                  </a:cubicBezTo>
                  <a:cubicBezTo>
                    <a:pt x="765" y="7777"/>
                    <a:pt x="1380" y="8114"/>
                    <a:pt x="2022" y="8114"/>
                  </a:cubicBezTo>
                  <a:cubicBezTo>
                    <a:pt x="2264" y="8114"/>
                    <a:pt x="2511" y="8066"/>
                    <a:pt x="2748" y="7966"/>
                  </a:cubicBezTo>
                  <a:cubicBezTo>
                    <a:pt x="3122" y="7805"/>
                    <a:pt x="3417" y="7538"/>
                    <a:pt x="3586" y="7172"/>
                  </a:cubicBezTo>
                  <a:cubicBezTo>
                    <a:pt x="3854" y="6610"/>
                    <a:pt x="3800" y="6048"/>
                    <a:pt x="3542" y="5522"/>
                  </a:cubicBezTo>
                  <a:cubicBezTo>
                    <a:pt x="4264" y="4995"/>
                    <a:pt x="4960" y="4487"/>
                    <a:pt x="5665" y="3978"/>
                  </a:cubicBezTo>
                  <a:cubicBezTo>
                    <a:pt x="5928" y="4124"/>
                    <a:pt x="6156" y="4195"/>
                    <a:pt x="6351" y="4195"/>
                  </a:cubicBezTo>
                  <a:cubicBezTo>
                    <a:pt x="6527" y="4195"/>
                    <a:pt x="6675" y="4137"/>
                    <a:pt x="6798" y="4023"/>
                  </a:cubicBezTo>
                  <a:cubicBezTo>
                    <a:pt x="7030" y="3800"/>
                    <a:pt x="7110" y="3407"/>
                    <a:pt x="6985" y="3122"/>
                  </a:cubicBezTo>
                  <a:cubicBezTo>
                    <a:pt x="6838" y="2811"/>
                    <a:pt x="6504" y="2636"/>
                    <a:pt x="6086" y="2636"/>
                  </a:cubicBezTo>
                  <a:cubicBezTo>
                    <a:pt x="6047" y="2636"/>
                    <a:pt x="6008" y="2637"/>
                    <a:pt x="5968" y="2640"/>
                  </a:cubicBezTo>
                  <a:cubicBezTo>
                    <a:pt x="5638" y="2087"/>
                    <a:pt x="5290" y="1525"/>
                    <a:pt x="4996" y="936"/>
                  </a:cubicBezTo>
                  <a:cubicBezTo>
                    <a:pt x="5014" y="909"/>
                    <a:pt x="5023" y="892"/>
                    <a:pt x="5032" y="883"/>
                  </a:cubicBezTo>
                  <a:cubicBezTo>
                    <a:pt x="5237" y="749"/>
                    <a:pt x="5335" y="570"/>
                    <a:pt x="5246" y="338"/>
                  </a:cubicBezTo>
                  <a:cubicBezTo>
                    <a:pt x="5174" y="149"/>
                    <a:pt x="4900" y="1"/>
                    <a:pt x="4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8"/>
            <p:cNvSpPr/>
            <p:nvPr/>
          </p:nvSpPr>
          <p:spPr>
            <a:xfrm>
              <a:off x="7882564" y="4348297"/>
              <a:ext cx="320270" cy="296823"/>
            </a:xfrm>
            <a:custGeom>
              <a:avLst/>
              <a:gdLst/>
              <a:ahLst/>
              <a:cxnLst/>
              <a:rect l="l" t="t" r="r" b="b"/>
              <a:pathLst>
                <a:path w="4783" h="4433" extrusionOk="0">
                  <a:moveTo>
                    <a:pt x="4747" y="1"/>
                  </a:moveTo>
                  <a:lnTo>
                    <a:pt x="4747" y="1"/>
                  </a:lnTo>
                  <a:cubicBezTo>
                    <a:pt x="4595" y="108"/>
                    <a:pt x="4488" y="224"/>
                    <a:pt x="4337" y="269"/>
                  </a:cubicBezTo>
                  <a:cubicBezTo>
                    <a:pt x="4131" y="325"/>
                    <a:pt x="3930" y="361"/>
                    <a:pt x="3732" y="361"/>
                  </a:cubicBezTo>
                  <a:cubicBezTo>
                    <a:pt x="3491" y="361"/>
                    <a:pt x="3255" y="308"/>
                    <a:pt x="3025" y="170"/>
                  </a:cubicBezTo>
                  <a:cubicBezTo>
                    <a:pt x="2968" y="139"/>
                    <a:pt x="2913" y="111"/>
                    <a:pt x="2854" y="111"/>
                  </a:cubicBezTo>
                  <a:cubicBezTo>
                    <a:pt x="2813" y="111"/>
                    <a:pt x="2770" y="125"/>
                    <a:pt x="2722" y="162"/>
                  </a:cubicBezTo>
                  <a:cubicBezTo>
                    <a:pt x="2303" y="509"/>
                    <a:pt x="1874" y="848"/>
                    <a:pt x="1446" y="1179"/>
                  </a:cubicBezTo>
                  <a:cubicBezTo>
                    <a:pt x="1187" y="1375"/>
                    <a:pt x="1107" y="1607"/>
                    <a:pt x="1179" y="1919"/>
                  </a:cubicBezTo>
                  <a:cubicBezTo>
                    <a:pt x="1312" y="2454"/>
                    <a:pt x="1205" y="2954"/>
                    <a:pt x="884" y="3409"/>
                  </a:cubicBezTo>
                  <a:cubicBezTo>
                    <a:pt x="670" y="3721"/>
                    <a:pt x="411" y="3998"/>
                    <a:pt x="135" y="4256"/>
                  </a:cubicBezTo>
                  <a:cubicBezTo>
                    <a:pt x="81" y="4301"/>
                    <a:pt x="1" y="4319"/>
                    <a:pt x="19" y="4417"/>
                  </a:cubicBezTo>
                  <a:cubicBezTo>
                    <a:pt x="41" y="4428"/>
                    <a:pt x="60" y="4432"/>
                    <a:pt x="78" y="4432"/>
                  </a:cubicBezTo>
                  <a:cubicBezTo>
                    <a:pt x="148" y="4432"/>
                    <a:pt x="192" y="4363"/>
                    <a:pt x="242" y="4328"/>
                  </a:cubicBezTo>
                  <a:cubicBezTo>
                    <a:pt x="545" y="4105"/>
                    <a:pt x="813" y="3828"/>
                    <a:pt x="1054" y="3534"/>
                  </a:cubicBezTo>
                  <a:cubicBezTo>
                    <a:pt x="1491" y="2998"/>
                    <a:pt x="1616" y="2401"/>
                    <a:pt x="1419" y="1732"/>
                  </a:cubicBezTo>
                  <a:cubicBezTo>
                    <a:pt x="1384" y="1634"/>
                    <a:pt x="1393" y="1571"/>
                    <a:pt x="1482" y="1491"/>
                  </a:cubicBezTo>
                  <a:cubicBezTo>
                    <a:pt x="1794" y="1241"/>
                    <a:pt x="2097" y="964"/>
                    <a:pt x="2401" y="706"/>
                  </a:cubicBezTo>
                  <a:cubicBezTo>
                    <a:pt x="2535" y="590"/>
                    <a:pt x="2668" y="492"/>
                    <a:pt x="2793" y="394"/>
                  </a:cubicBezTo>
                  <a:cubicBezTo>
                    <a:pt x="3015" y="528"/>
                    <a:pt x="3306" y="593"/>
                    <a:pt x="3602" y="593"/>
                  </a:cubicBezTo>
                  <a:cubicBezTo>
                    <a:pt x="3937" y="593"/>
                    <a:pt x="4277" y="510"/>
                    <a:pt x="4533" y="349"/>
                  </a:cubicBezTo>
                  <a:cubicBezTo>
                    <a:pt x="4640" y="278"/>
                    <a:pt x="4783" y="215"/>
                    <a:pt x="4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p:nvPr/>
          </p:nvSpPr>
          <p:spPr>
            <a:xfrm>
              <a:off x="7709941" y="4585468"/>
              <a:ext cx="78343" cy="58253"/>
            </a:xfrm>
            <a:custGeom>
              <a:avLst/>
              <a:gdLst/>
              <a:ahLst/>
              <a:cxnLst/>
              <a:rect l="l" t="t" r="r" b="b"/>
              <a:pathLst>
                <a:path w="1170" h="870" extrusionOk="0">
                  <a:moveTo>
                    <a:pt x="90" y="1"/>
                  </a:moveTo>
                  <a:lnTo>
                    <a:pt x="90" y="1"/>
                  </a:lnTo>
                  <a:cubicBezTo>
                    <a:pt x="1" y="250"/>
                    <a:pt x="19" y="357"/>
                    <a:pt x="188" y="500"/>
                  </a:cubicBezTo>
                  <a:cubicBezTo>
                    <a:pt x="411" y="679"/>
                    <a:pt x="670" y="804"/>
                    <a:pt x="955" y="848"/>
                  </a:cubicBezTo>
                  <a:cubicBezTo>
                    <a:pt x="985" y="857"/>
                    <a:pt x="1021" y="869"/>
                    <a:pt x="1055" y="869"/>
                  </a:cubicBezTo>
                  <a:cubicBezTo>
                    <a:pt x="1091" y="869"/>
                    <a:pt x="1124" y="855"/>
                    <a:pt x="1143" y="804"/>
                  </a:cubicBezTo>
                  <a:cubicBezTo>
                    <a:pt x="1169" y="705"/>
                    <a:pt x="1071" y="696"/>
                    <a:pt x="1009" y="670"/>
                  </a:cubicBezTo>
                  <a:cubicBezTo>
                    <a:pt x="670" y="518"/>
                    <a:pt x="322" y="375"/>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8"/>
            <p:cNvSpPr/>
            <p:nvPr/>
          </p:nvSpPr>
          <p:spPr>
            <a:xfrm>
              <a:off x="8053447" y="4082802"/>
              <a:ext cx="34685" cy="50084"/>
            </a:xfrm>
            <a:custGeom>
              <a:avLst/>
              <a:gdLst/>
              <a:ahLst/>
              <a:cxnLst/>
              <a:rect l="l" t="t" r="r" b="b"/>
              <a:pathLst>
                <a:path w="518" h="748" extrusionOk="0">
                  <a:moveTo>
                    <a:pt x="260" y="0"/>
                  </a:moveTo>
                  <a:cubicBezTo>
                    <a:pt x="248" y="0"/>
                    <a:pt x="236" y="2"/>
                    <a:pt x="223" y="5"/>
                  </a:cubicBezTo>
                  <a:cubicBezTo>
                    <a:pt x="152" y="23"/>
                    <a:pt x="125" y="76"/>
                    <a:pt x="125" y="139"/>
                  </a:cubicBezTo>
                  <a:cubicBezTo>
                    <a:pt x="152" y="344"/>
                    <a:pt x="125" y="531"/>
                    <a:pt x="0" y="701"/>
                  </a:cubicBezTo>
                  <a:cubicBezTo>
                    <a:pt x="39" y="724"/>
                    <a:pt x="64" y="747"/>
                    <a:pt x="88" y="747"/>
                  </a:cubicBezTo>
                  <a:cubicBezTo>
                    <a:pt x="91" y="747"/>
                    <a:pt x="95" y="747"/>
                    <a:pt x="98" y="746"/>
                  </a:cubicBezTo>
                  <a:cubicBezTo>
                    <a:pt x="330" y="710"/>
                    <a:pt x="518" y="273"/>
                    <a:pt x="384" y="76"/>
                  </a:cubicBezTo>
                  <a:cubicBezTo>
                    <a:pt x="355" y="32"/>
                    <a:pt x="313" y="0"/>
                    <a:pt x="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692;p48"/>
          <p:cNvGrpSpPr/>
          <p:nvPr/>
        </p:nvGrpSpPr>
        <p:grpSpPr>
          <a:xfrm>
            <a:off x="4305985" y="2422277"/>
            <a:ext cx="415305" cy="323282"/>
            <a:chOff x="8102423" y="476352"/>
            <a:chExt cx="415305" cy="323282"/>
          </a:xfrm>
        </p:grpSpPr>
        <p:sp>
          <p:nvSpPr>
            <p:cNvPr id="693" name="Google Shape;693;p48"/>
            <p:cNvSpPr/>
            <p:nvPr/>
          </p:nvSpPr>
          <p:spPr>
            <a:xfrm>
              <a:off x="8134478" y="476352"/>
              <a:ext cx="362670" cy="271998"/>
            </a:xfrm>
            <a:custGeom>
              <a:avLst/>
              <a:gdLst/>
              <a:ahLst/>
              <a:cxnLst/>
              <a:rect l="l" t="t" r="r" b="b"/>
              <a:pathLst>
                <a:path w="5657" h="4243" extrusionOk="0">
                  <a:moveTo>
                    <a:pt x="3382" y="288"/>
                  </a:moveTo>
                  <a:cubicBezTo>
                    <a:pt x="3846" y="288"/>
                    <a:pt x="4310" y="311"/>
                    <a:pt x="4773" y="334"/>
                  </a:cubicBezTo>
                  <a:cubicBezTo>
                    <a:pt x="5094" y="361"/>
                    <a:pt x="5166" y="415"/>
                    <a:pt x="5219" y="718"/>
                  </a:cubicBezTo>
                  <a:cubicBezTo>
                    <a:pt x="5317" y="1244"/>
                    <a:pt x="5299" y="1788"/>
                    <a:pt x="5219" y="2315"/>
                  </a:cubicBezTo>
                  <a:cubicBezTo>
                    <a:pt x="5192" y="2440"/>
                    <a:pt x="5148" y="2565"/>
                    <a:pt x="5094" y="2672"/>
                  </a:cubicBezTo>
                  <a:cubicBezTo>
                    <a:pt x="4862" y="3109"/>
                    <a:pt x="4523" y="3439"/>
                    <a:pt x="4149" y="3831"/>
                  </a:cubicBezTo>
                  <a:cubicBezTo>
                    <a:pt x="4164" y="3299"/>
                    <a:pt x="4166" y="3241"/>
                    <a:pt x="3781" y="3241"/>
                  </a:cubicBezTo>
                  <a:cubicBezTo>
                    <a:pt x="3734" y="3241"/>
                    <a:pt x="3681" y="3242"/>
                    <a:pt x="3622" y="3243"/>
                  </a:cubicBezTo>
                  <a:cubicBezTo>
                    <a:pt x="3096" y="3250"/>
                    <a:pt x="2570" y="3328"/>
                    <a:pt x="2037" y="3328"/>
                  </a:cubicBezTo>
                  <a:cubicBezTo>
                    <a:pt x="1965" y="3328"/>
                    <a:pt x="1893" y="3326"/>
                    <a:pt x="1820" y="3323"/>
                  </a:cubicBezTo>
                  <a:cubicBezTo>
                    <a:pt x="1499" y="3314"/>
                    <a:pt x="1178" y="3296"/>
                    <a:pt x="875" y="3162"/>
                  </a:cubicBezTo>
                  <a:cubicBezTo>
                    <a:pt x="589" y="3037"/>
                    <a:pt x="411" y="2841"/>
                    <a:pt x="357" y="2529"/>
                  </a:cubicBezTo>
                  <a:cubicBezTo>
                    <a:pt x="277" y="2020"/>
                    <a:pt x="232" y="1512"/>
                    <a:pt x="384" y="1003"/>
                  </a:cubicBezTo>
                  <a:cubicBezTo>
                    <a:pt x="491" y="682"/>
                    <a:pt x="687" y="486"/>
                    <a:pt x="1035" y="433"/>
                  </a:cubicBezTo>
                  <a:cubicBezTo>
                    <a:pt x="1740" y="325"/>
                    <a:pt x="2454" y="317"/>
                    <a:pt x="3167" y="290"/>
                  </a:cubicBezTo>
                  <a:cubicBezTo>
                    <a:pt x="3239" y="289"/>
                    <a:pt x="3311" y="288"/>
                    <a:pt x="3382" y="288"/>
                  </a:cubicBezTo>
                  <a:close/>
                  <a:moveTo>
                    <a:pt x="3547" y="0"/>
                  </a:moveTo>
                  <a:cubicBezTo>
                    <a:pt x="2814" y="0"/>
                    <a:pt x="2081" y="27"/>
                    <a:pt x="1347" y="102"/>
                  </a:cubicBezTo>
                  <a:cubicBezTo>
                    <a:pt x="562" y="183"/>
                    <a:pt x="161" y="540"/>
                    <a:pt x="54" y="1271"/>
                  </a:cubicBezTo>
                  <a:cubicBezTo>
                    <a:pt x="0" y="1664"/>
                    <a:pt x="9" y="2056"/>
                    <a:pt x="27" y="2458"/>
                  </a:cubicBezTo>
                  <a:cubicBezTo>
                    <a:pt x="72" y="3207"/>
                    <a:pt x="571" y="3475"/>
                    <a:pt x="1062" y="3573"/>
                  </a:cubicBezTo>
                  <a:cubicBezTo>
                    <a:pt x="1258" y="3613"/>
                    <a:pt x="1454" y="3626"/>
                    <a:pt x="1651" y="3626"/>
                  </a:cubicBezTo>
                  <a:cubicBezTo>
                    <a:pt x="1847" y="3626"/>
                    <a:pt x="2043" y="3613"/>
                    <a:pt x="2239" y="3599"/>
                  </a:cubicBezTo>
                  <a:cubicBezTo>
                    <a:pt x="2762" y="3565"/>
                    <a:pt x="3276" y="3465"/>
                    <a:pt x="3830" y="3465"/>
                  </a:cubicBezTo>
                  <a:cubicBezTo>
                    <a:pt x="3853" y="3465"/>
                    <a:pt x="3876" y="3465"/>
                    <a:pt x="3899" y="3466"/>
                  </a:cubicBezTo>
                  <a:cubicBezTo>
                    <a:pt x="3872" y="3635"/>
                    <a:pt x="3845" y="3787"/>
                    <a:pt x="3819" y="3930"/>
                  </a:cubicBezTo>
                  <a:cubicBezTo>
                    <a:pt x="3801" y="4037"/>
                    <a:pt x="3774" y="4144"/>
                    <a:pt x="3881" y="4215"/>
                  </a:cubicBezTo>
                  <a:cubicBezTo>
                    <a:pt x="3913" y="4235"/>
                    <a:pt x="3943" y="4243"/>
                    <a:pt x="3970" y="4243"/>
                  </a:cubicBezTo>
                  <a:cubicBezTo>
                    <a:pt x="4042" y="4243"/>
                    <a:pt x="4100" y="4189"/>
                    <a:pt x="4158" y="4144"/>
                  </a:cubicBezTo>
                  <a:cubicBezTo>
                    <a:pt x="4523" y="3885"/>
                    <a:pt x="4818" y="3546"/>
                    <a:pt x="5067" y="3180"/>
                  </a:cubicBezTo>
                  <a:cubicBezTo>
                    <a:pt x="5656" y="2333"/>
                    <a:pt x="5612" y="1387"/>
                    <a:pt x="5406" y="424"/>
                  </a:cubicBezTo>
                  <a:cubicBezTo>
                    <a:pt x="5362" y="218"/>
                    <a:pt x="5175" y="111"/>
                    <a:pt x="4969" y="67"/>
                  </a:cubicBezTo>
                  <a:cubicBezTo>
                    <a:pt x="4809" y="31"/>
                    <a:pt x="4639" y="22"/>
                    <a:pt x="4479" y="13"/>
                  </a:cubicBezTo>
                  <a:cubicBezTo>
                    <a:pt x="4168" y="5"/>
                    <a:pt x="3858" y="0"/>
                    <a:pt x="3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p:nvPr/>
          </p:nvSpPr>
          <p:spPr>
            <a:xfrm>
              <a:off x="8102423" y="602382"/>
              <a:ext cx="415305" cy="197251"/>
            </a:xfrm>
            <a:custGeom>
              <a:avLst/>
              <a:gdLst/>
              <a:ahLst/>
              <a:cxnLst/>
              <a:rect l="l" t="t" r="r" b="b"/>
              <a:pathLst>
                <a:path w="6478" h="3077" extrusionOk="0">
                  <a:moveTo>
                    <a:pt x="251" y="1"/>
                  </a:moveTo>
                  <a:cubicBezTo>
                    <a:pt x="27" y="1"/>
                    <a:pt x="45" y="161"/>
                    <a:pt x="36" y="286"/>
                  </a:cubicBezTo>
                  <a:cubicBezTo>
                    <a:pt x="1" y="527"/>
                    <a:pt x="45" y="768"/>
                    <a:pt x="72" y="1018"/>
                  </a:cubicBezTo>
                  <a:cubicBezTo>
                    <a:pt x="141" y="1910"/>
                    <a:pt x="720" y="2439"/>
                    <a:pt x="1597" y="2439"/>
                  </a:cubicBezTo>
                  <a:cubicBezTo>
                    <a:pt x="1633" y="2439"/>
                    <a:pt x="1668" y="2438"/>
                    <a:pt x="1705" y="2436"/>
                  </a:cubicBezTo>
                  <a:cubicBezTo>
                    <a:pt x="2374" y="2401"/>
                    <a:pt x="3016" y="2285"/>
                    <a:pt x="3685" y="2088"/>
                  </a:cubicBezTo>
                  <a:lnTo>
                    <a:pt x="3685" y="2088"/>
                  </a:lnTo>
                  <a:cubicBezTo>
                    <a:pt x="3649" y="2347"/>
                    <a:pt x="3614" y="2579"/>
                    <a:pt x="3632" y="2802"/>
                  </a:cubicBezTo>
                  <a:cubicBezTo>
                    <a:pt x="3645" y="2982"/>
                    <a:pt x="3723" y="3077"/>
                    <a:pt x="3850" y="3077"/>
                  </a:cubicBezTo>
                  <a:cubicBezTo>
                    <a:pt x="3893" y="3077"/>
                    <a:pt x="3943" y="3066"/>
                    <a:pt x="3997" y="3043"/>
                  </a:cubicBezTo>
                  <a:cubicBezTo>
                    <a:pt x="4140" y="2989"/>
                    <a:pt x="4265" y="2900"/>
                    <a:pt x="4399" y="2838"/>
                  </a:cubicBezTo>
                  <a:cubicBezTo>
                    <a:pt x="4568" y="2758"/>
                    <a:pt x="4702" y="2588"/>
                    <a:pt x="4889" y="2570"/>
                  </a:cubicBezTo>
                  <a:cubicBezTo>
                    <a:pt x="5041" y="2552"/>
                    <a:pt x="5130" y="2481"/>
                    <a:pt x="5202" y="2383"/>
                  </a:cubicBezTo>
                  <a:cubicBezTo>
                    <a:pt x="5594" y="1803"/>
                    <a:pt x="6005" y="1241"/>
                    <a:pt x="6353" y="643"/>
                  </a:cubicBezTo>
                  <a:cubicBezTo>
                    <a:pt x="6388" y="581"/>
                    <a:pt x="6477" y="500"/>
                    <a:pt x="6370" y="438"/>
                  </a:cubicBezTo>
                  <a:cubicBezTo>
                    <a:pt x="6353" y="428"/>
                    <a:pt x="6337" y="424"/>
                    <a:pt x="6324" y="424"/>
                  </a:cubicBezTo>
                  <a:cubicBezTo>
                    <a:pt x="6262" y="424"/>
                    <a:pt x="6237" y="510"/>
                    <a:pt x="6201" y="554"/>
                  </a:cubicBezTo>
                  <a:cubicBezTo>
                    <a:pt x="5862" y="1009"/>
                    <a:pt x="5514" y="1446"/>
                    <a:pt x="5202" y="1919"/>
                  </a:cubicBezTo>
                  <a:cubicBezTo>
                    <a:pt x="4898" y="2383"/>
                    <a:pt x="4417" y="2561"/>
                    <a:pt x="3917" y="2811"/>
                  </a:cubicBezTo>
                  <a:cubicBezTo>
                    <a:pt x="3944" y="2526"/>
                    <a:pt x="3971" y="2276"/>
                    <a:pt x="3997" y="2035"/>
                  </a:cubicBezTo>
                  <a:cubicBezTo>
                    <a:pt x="4006" y="1955"/>
                    <a:pt x="4006" y="1892"/>
                    <a:pt x="3944" y="1839"/>
                  </a:cubicBezTo>
                  <a:cubicBezTo>
                    <a:pt x="3920" y="1814"/>
                    <a:pt x="3897" y="1806"/>
                    <a:pt x="3876" y="1806"/>
                  </a:cubicBezTo>
                  <a:cubicBezTo>
                    <a:pt x="3835" y="1806"/>
                    <a:pt x="3798" y="1839"/>
                    <a:pt x="3756" y="1856"/>
                  </a:cubicBezTo>
                  <a:cubicBezTo>
                    <a:pt x="3685" y="1892"/>
                    <a:pt x="3605" y="1928"/>
                    <a:pt x="3533" y="1937"/>
                  </a:cubicBezTo>
                  <a:cubicBezTo>
                    <a:pt x="2898" y="2055"/>
                    <a:pt x="2255" y="2134"/>
                    <a:pt x="1611" y="2134"/>
                  </a:cubicBezTo>
                  <a:cubicBezTo>
                    <a:pt x="1577" y="2134"/>
                    <a:pt x="1543" y="2133"/>
                    <a:pt x="1508" y="2133"/>
                  </a:cubicBezTo>
                  <a:cubicBezTo>
                    <a:pt x="1125" y="2133"/>
                    <a:pt x="839" y="1964"/>
                    <a:pt x="643" y="1651"/>
                  </a:cubicBezTo>
                  <a:cubicBezTo>
                    <a:pt x="518" y="1446"/>
                    <a:pt x="447" y="1232"/>
                    <a:pt x="411" y="1009"/>
                  </a:cubicBezTo>
                  <a:cubicBezTo>
                    <a:pt x="349" y="670"/>
                    <a:pt x="304" y="340"/>
                    <a:pt x="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8"/>
            <p:cNvSpPr/>
            <p:nvPr/>
          </p:nvSpPr>
          <p:spPr>
            <a:xfrm>
              <a:off x="8274559" y="516610"/>
              <a:ext cx="146491" cy="152762"/>
            </a:xfrm>
            <a:custGeom>
              <a:avLst/>
              <a:gdLst/>
              <a:ahLst/>
              <a:cxnLst/>
              <a:rect l="l" t="t" r="r" b="b"/>
              <a:pathLst>
                <a:path w="2285" h="2383" extrusionOk="0">
                  <a:moveTo>
                    <a:pt x="1280" y="241"/>
                  </a:moveTo>
                  <a:cubicBezTo>
                    <a:pt x="1353" y="241"/>
                    <a:pt x="1425" y="256"/>
                    <a:pt x="1491" y="286"/>
                  </a:cubicBezTo>
                  <a:cubicBezTo>
                    <a:pt x="1651" y="367"/>
                    <a:pt x="1767" y="625"/>
                    <a:pt x="1705" y="768"/>
                  </a:cubicBezTo>
                  <a:cubicBezTo>
                    <a:pt x="1660" y="875"/>
                    <a:pt x="1571" y="920"/>
                    <a:pt x="1482" y="973"/>
                  </a:cubicBezTo>
                  <a:cubicBezTo>
                    <a:pt x="1277" y="1089"/>
                    <a:pt x="1259" y="1187"/>
                    <a:pt x="1437" y="1348"/>
                  </a:cubicBezTo>
                  <a:cubicBezTo>
                    <a:pt x="1598" y="1499"/>
                    <a:pt x="1803" y="1624"/>
                    <a:pt x="1865" y="1874"/>
                  </a:cubicBezTo>
                  <a:cubicBezTo>
                    <a:pt x="1402" y="2044"/>
                    <a:pt x="920" y="2026"/>
                    <a:pt x="429" y="2079"/>
                  </a:cubicBezTo>
                  <a:cubicBezTo>
                    <a:pt x="536" y="1830"/>
                    <a:pt x="732" y="1678"/>
                    <a:pt x="893" y="1499"/>
                  </a:cubicBezTo>
                  <a:cubicBezTo>
                    <a:pt x="1116" y="1241"/>
                    <a:pt x="1116" y="1241"/>
                    <a:pt x="840" y="1036"/>
                  </a:cubicBezTo>
                  <a:cubicBezTo>
                    <a:pt x="697" y="929"/>
                    <a:pt x="679" y="697"/>
                    <a:pt x="804" y="500"/>
                  </a:cubicBezTo>
                  <a:cubicBezTo>
                    <a:pt x="906" y="334"/>
                    <a:pt x="1095" y="241"/>
                    <a:pt x="1280" y="241"/>
                  </a:cubicBezTo>
                  <a:close/>
                  <a:moveTo>
                    <a:pt x="1266" y="1"/>
                  </a:moveTo>
                  <a:cubicBezTo>
                    <a:pt x="1098" y="1"/>
                    <a:pt x="926" y="53"/>
                    <a:pt x="786" y="161"/>
                  </a:cubicBezTo>
                  <a:cubicBezTo>
                    <a:pt x="429" y="420"/>
                    <a:pt x="385" y="848"/>
                    <a:pt x="679" y="1294"/>
                  </a:cubicBezTo>
                  <a:cubicBezTo>
                    <a:pt x="465" y="1517"/>
                    <a:pt x="242" y="1731"/>
                    <a:pt x="108" y="2017"/>
                  </a:cubicBezTo>
                  <a:cubicBezTo>
                    <a:pt x="1" y="2231"/>
                    <a:pt x="90" y="2374"/>
                    <a:pt x="331" y="2383"/>
                  </a:cubicBezTo>
                  <a:cubicBezTo>
                    <a:pt x="402" y="2383"/>
                    <a:pt x="483" y="2365"/>
                    <a:pt x="563" y="2356"/>
                  </a:cubicBezTo>
                  <a:cubicBezTo>
                    <a:pt x="1036" y="2276"/>
                    <a:pt x="1500" y="2142"/>
                    <a:pt x="1981" y="2097"/>
                  </a:cubicBezTo>
                  <a:cubicBezTo>
                    <a:pt x="2222" y="2070"/>
                    <a:pt x="2285" y="1954"/>
                    <a:pt x="2151" y="1740"/>
                  </a:cubicBezTo>
                  <a:cubicBezTo>
                    <a:pt x="2026" y="1535"/>
                    <a:pt x="1865" y="1348"/>
                    <a:pt x="1669" y="1169"/>
                  </a:cubicBezTo>
                  <a:cubicBezTo>
                    <a:pt x="1999" y="857"/>
                    <a:pt x="2044" y="527"/>
                    <a:pt x="1794" y="233"/>
                  </a:cubicBezTo>
                  <a:cubicBezTo>
                    <a:pt x="1671" y="80"/>
                    <a:pt x="1472" y="1"/>
                    <a:pt x="1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8"/>
            <p:cNvSpPr/>
            <p:nvPr/>
          </p:nvSpPr>
          <p:spPr>
            <a:xfrm>
              <a:off x="8180189" y="554368"/>
              <a:ext cx="77894" cy="88144"/>
            </a:xfrm>
            <a:custGeom>
              <a:avLst/>
              <a:gdLst/>
              <a:ahLst/>
              <a:cxnLst/>
              <a:rect l="l" t="t" r="r" b="b"/>
              <a:pathLst>
                <a:path w="1215" h="1375" extrusionOk="0">
                  <a:moveTo>
                    <a:pt x="625" y="1"/>
                  </a:moveTo>
                  <a:cubicBezTo>
                    <a:pt x="527" y="1"/>
                    <a:pt x="518" y="108"/>
                    <a:pt x="518" y="179"/>
                  </a:cubicBezTo>
                  <a:cubicBezTo>
                    <a:pt x="543" y="424"/>
                    <a:pt x="455" y="557"/>
                    <a:pt x="228" y="557"/>
                  </a:cubicBezTo>
                  <a:cubicBezTo>
                    <a:pt x="207" y="557"/>
                    <a:pt x="185" y="556"/>
                    <a:pt x="162" y="554"/>
                  </a:cubicBezTo>
                  <a:cubicBezTo>
                    <a:pt x="149" y="552"/>
                    <a:pt x="136" y="551"/>
                    <a:pt x="123" y="551"/>
                  </a:cubicBezTo>
                  <a:cubicBezTo>
                    <a:pt x="64" y="551"/>
                    <a:pt x="8" y="573"/>
                    <a:pt x="1" y="661"/>
                  </a:cubicBezTo>
                  <a:cubicBezTo>
                    <a:pt x="1" y="750"/>
                    <a:pt x="72" y="768"/>
                    <a:pt x="144" y="786"/>
                  </a:cubicBezTo>
                  <a:cubicBezTo>
                    <a:pt x="169" y="792"/>
                    <a:pt x="194" y="794"/>
                    <a:pt x="220" y="794"/>
                  </a:cubicBezTo>
                  <a:cubicBezTo>
                    <a:pt x="258" y="794"/>
                    <a:pt x="297" y="789"/>
                    <a:pt x="334" y="789"/>
                  </a:cubicBezTo>
                  <a:cubicBezTo>
                    <a:pt x="377" y="789"/>
                    <a:pt x="419" y="795"/>
                    <a:pt x="456" y="821"/>
                  </a:cubicBezTo>
                  <a:cubicBezTo>
                    <a:pt x="518" y="1000"/>
                    <a:pt x="465" y="1205"/>
                    <a:pt x="608" y="1374"/>
                  </a:cubicBezTo>
                  <a:cubicBezTo>
                    <a:pt x="777" y="1196"/>
                    <a:pt x="706" y="964"/>
                    <a:pt x="786" y="786"/>
                  </a:cubicBezTo>
                  <a:cubicBezTo>
                    <a:pt x="875" y="741"/>
                    <a:pt x="973" y="750"/>
                    <a:pt x="1063" y="741"/>
                  </a:cubicBezTo>
                  <a:cubicBezTo>
                    <a:pt x="1152" y="741"/>
                    <a:pt x="1214" y="714"/>
                    <a:pt x="1214" y="625"/>
                  </a:cubicBezTo>
                  <a:cubicBezTo>
                    <a:pt x="1205" y="545"/>
                    <a:pt x="1143" y="509"/>
                    <a:pt x="1063" y="509"/>
                  </a:cubicBezTo>
                  <a:lnTo>
                    <a:pt x="768" y="509"/>
                  </a:lnTo>
                  <a:cubicBezTo>
                    <a:pt x="768" y="375"/>
                    <a:pt x="768" y="286"/>
                    <a:pt x="759" y="188"/>
                  </a:cubicBezTo>
                  <a:cubicBezTo>
                    <a:pt x="759" y="99"/>
                    <a:pt x="741" y="1"/>
                    <a:pt x="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697;p48"/>
          <p:cNvGrpSpPr/>
          <p:nvPr/>
        </p:nvGrpSpPr>
        <p:grpSpPr>
          <a:xfrm>
            <a:off x="4446318" y="4332936"/>
            <a:ext cx="352450" cy="307554"/>
            <a:chOff x="7565230" y="300773"/>
            <a:chExt cx="352450" cy="307554"/>
          </a:xfrm>
        </p:grpSpPr>
        <p:sp>
          <p:nvSpPr>
            <p:cNvPr id="698" name="Google Shape;698;p48"/>
            <p:cNvSpPr/>
            <p:nvPr/>
          </p:nvSpPr>
          <p:spPr>
            <a:xfrm>
              <a:off x="7565230" y="300773"/>
              <a:ext cx="288139" cy="281566"/>
            </a:xfrm>
            <a:custGeom>
              <a:avLst/>
              <a:gdLst/>
              <a:ahLst/>
              <a:cxnLst/>
              <a:rect l="l" t="t" r="r" b="b"/>
              <a:pathLst>
                <a:path w="4158" h="4063" extrusionOk="0">
                  <a:moveTo>
                    <a:pt x="1454" y="279"/>
                  </a:moveTo>
                  <a:cubicBezTo>
                    <a:pt x="2061" y="279"/>
                    <a:pt x="2676" y="297"/>
                    <a:pt x="3283" y="306"/>
                  </a:cubicBezTo>
                  <a:cubicBezTo>
                    <a:pt x="3497" y="315"/>
                    <a:pt x="3613" y="395"/>
                    <a:pt x="3667" y="636"/>
                  </a:cubicBezTo>
                  <a:cubicBezTo>
                    <a:pt x="3863" y="1492"/>
                    <a:pt x="3881" y="2357"/>
                    <a:pt x="3836" y="3232"/>
                  </a:cubicBezTo>
                  <a:cubicBezTo>
                    <a:pt x="3818" y="3562"/>
                    <a:pt x="3783" y="3589"/>
                    <a:pt x="3435" y="3615"/>
                  </a:cubicBezTo>
                  <a:cubicBezTo>
                    <a:pt x="2752" y="3654"/>
                    <a:pt x="2069" y="3747"/>
                    <a:pt x="1380" y="3747"/>
                  </a:cubicBezTo>
                  <a:cubicBezTo>
                    <a:pt x="1277" y="3747"/>
                    <a:pt x="1174" y="3745"/>
                    <a:pt x="1071" y="3740"/>
                  </a:cubicBezTo>
                  <a:cubicBezTo>
                    <a:pt x="500" y="3713"/>
                    <a:pt x="419" y="3660"/>
                    <a:pt x="384" y="3107"/>
                  </a:cubicBezTo>
                  <a:cubicBezTo>
                    <a:pt x="366" y="2723"/>
                    <a:pt x="384" y="2348"/>
                    <a:pt x="384" y="1965"/>
                  </a:cubicBezTo>
                  <a:cubicBezTo>
                    <a:pt x="348" y="1537"/>
                    <a:pt x="312" y="1117"/>
                    <a:pt x="357" y="689"/>
                  </a:cubicBezTo>
                  <a:cubicBezTo>
                    <a:pt x="384" y="502"/>
                    <a:pt x="482" y="404"/>
                    <a:pt x="660" y="368"/>
                  </a:cubicBezTo>
                  <a:cubicBezTo>
                    <a:pt x="919" y="306"/>
                    <a:pt x="1187" y="279"/>
                    <a:pt x="1454" y="279"/>
                  </a:cubicBezTo>
                  <a:close/>
                  <a:moveTo>
                    <a:pt x="1917" y="0"/>
                  </a:moveTo>
                  <a:cubicBezTo>
                    <a:pt x="1460" y="0"/>
                    <a:pt x="1002" y="15"/>
                    <a:pt x="553" y="127"/>
                  </a:cubicBezTo>
                  <a:cubicBezTo>
                    <a:pt x="286" y="199"/>
                    <a:pt x="134" y="368"/>
                    <a:pt x="80" y="654"/>
                  </a:cubicBezTo>
                  <a:cubicBezTo>
                    <a:pt x="0" y="1082"/>
                    <a:pt x="63" y="1510"/>
                    <a:pt x="36" y="1876"/>
                  </a:cubicBezTo>
                  <a:cubicBezTo>
                    <a:pt x="45" y="2456"/>
                    <a:pt x="9" y="2982"/>
                    <a:pt x="116" y="3490"/>
                  </a:cubicBezTo>
                  <a:cubicBezTo>
                    <a:pt x="196" y="3883"/>
                    <a:pt x="348" y="3999"/>
                    <a:pt x="749" y="4035"/>
                  </a:cubicBezTo>
                  <a:cubicBezTo>
                    <a:pt x="964" y="4054"/>
                    <a:pt x="1177" y="4062"/>
                    <a:pt x="1391" y="4062"/>
                  </a:cubicBezTo>
                  <a:cubicBezTo>
                    <a:pt x="2147" y="4062"/>
                    <a:pt x="2899" y="3962"/>
                    <a:pt x="3658" y="3928"/>
                  </a:cubicBezTo>
                  <a:cubicBezTo>
                    <a:pt x="3890" y="3919"/>
                    <a:pt x="4032" y="3803"/>
                    <a:pt x="4086" y="3562"/>
                  </a:cubicBezTo>
                  <a:cubicBezTo>
                    <a:pt x="4157" y="3267"/>
                    <a:pt x="4131" y="2964"/>
                    <a:pt x="4139" y="2661"/>
                  </a:cubicBezTo>
                  <a:cubicBezTo>
                    <a:pt x="4139" y="1938"/>
                    <a:pt x="4050" y="1216"/>
                    <a:pt x="3872" y="502"/>
                  </a:cubicBezTo>
                  <a:cubicBezTo>
                    <a:pt x="3783" y="136"/>
                    <a:pt x="3667" y="47"/>
                    <a:pt x="3301" y="38"/>
                  </a:cubicBezTo>
                  <a:cubicBezTo>
                    <a:pt x="2998" y="29"/>
                    <a:pt x="2694" y="2"/>
                    <a:pt x="2400" y="2"/>
                  </a:cubicBezTo>
                  <a:cubicBezTo>
                    <a:pt x="2239" y="2"/>
                    <a:pt x="2078" y="0"/>
                    <a:pt x="1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8"/>
            <p:cNvSpPr/>
            <p:nvPr/>
          </p:nvSpPr>
          <p:spPr>
            <a:xfrm>
              <a:off x="7586990" y="336463"/>
              <a:ext cx="302830" cy="271864"/>
            </a:xfrm>
            <a:custGeom>
              <a:avLst/>
              <a:gdLst/>
              <a:ahLst/>
              <a:cxnLst/>
              <a:rect l="l" t="t" r="r" b="b"/>
              <a:pathLst>
                <a:path w="4370" h="3923" extrusionOk="0">
                  <a:moveTo>
                    <a:pt x="4031" y="0"/>
                  </a:moveTo>
                  <a:cubicBezTo>
                    <a:pt x="4013" y="0"/>
                    <a:pt x="3992" y="4"/>
                    <a:pt x="3968" y="14"/>
                  </a:cubicBezTo>
                  <a:cubicBezTo>
                    <a:pt x="3861" y="58"/>
                    <a:pt x="3915" y="156"/>
                    <a:pt x="3941" y="237"/>
                  </a:cubicBezTo>
                  <a:cubicBezTo>
                    <a:pt x="3959" y="281"/>
                    <a:pt x="3959" y="335"/>
                    <a:pt x="3968" y="379"/>
                  </a:cubicBezTo>
                  <a:cubicBezTo>
                    <a:pt x="4102" y="1334"/>
                    <a:pt x="4111" y="2297"/>
                    <a:pt x="4093" y="3270"/>
                  </a:cubicBezTo>
                  <a:cubicBezTo>
                    <a:pt x="4093" y="3305"/>
                    <a:pt x="4075" y="3341"/>
                    <a:pt x="4066" y="3404"/>
                  </a:cubicBezTo>
                  <a:cubicBezTo>
                    <a:pt x="3834" y="3404"/>
                    <a:pt x="3629" y="3448"/>
                    <a:pt x="3415" y="3502"/>
                  </a:cubicBezTo>
                  <a:cubicBezTo>
                    <a:pt x="2939" y="3623"/>
                    <a:pt x="2447" y="3664"/>
                    <a:pt x="1948" y="3664"/>
                  </a:cubicBezTo>
                  <a:cubicBezTo>
                    <a:pt x="1896" y="3664"/>
                    <a:pt x="1844" y="3663"/>
                    <a:pt x="1791" y="3662"/>
                  </a:cubicBezTo>
                  <a:cubicBezTo>
                    <a:pt x="1256" y="3653"/>
                    <a:pt x="721" y="3653"/>
                    <a:pt x="186" y="3653"/>
                  </a:cubicBezTo>
                  <a:cubicBezTo>
                    <a:pt x="167" y="3653"/>
                    <a:pt x="146" y="3652"/>
                    <a:pt x="126" y="3652"/>
                  </a:cubicBezTo>
                  <a:cubicBezTo>
                    <a:pt x="61" y="3652"/>
                    <a:pt x="0" y="3663"/>
                    <a:pt x="7" y="3752"/>
                  </a:cubicBezTo>
                  <a:cubicBezTo>
                    <a:pt x="7" y="3850"/>
                    <a:pt x="105" y="3832"/>
                    <a:pt x="177" y="3841"/>
                  </a:cubicBezTo>
                  <a:cubicBezTo>
                    <a:pt x="989" y="3867"/>
                    <a:pt x="1800" y="3903"/>
                    <a:pt x="2612" y="3921"/>
                  </a:cubicBezTo>
                  <a:cubicBezTo>
                    <a:pt x="2644" y="3922"/>
                    <a:pt x="2676" y="3922"/>
                    <a:pt x="2709" y="3922"/>
                  </a:cubicBezTo>
                  <a:cubicBezTo>
                    <a:pt x="3070" y="3922"/>
                    <a:pt x="3437" y="3875"/>
                    <a:pt x="3781" y="3760"/>
                  </a:cubicBezTo>
                  <a:cubicBezTo>
                    <a:pt x="4084" y="3653"/>
                    <a:pt x="4272" y="3475"/>
                    <a:pt x="4289" y="3136"/>
                  </a:cubicBezTo>
                  <a:cubicBezTo>
                    <a:pt x="4307" y="2601"/>
                    <a:pt x="4370" y="2065"/>
                    <a:pt x="4370" y="1530"/>
                  </a:cubicBezTo>
                  <a:cubicBezTo>
                    <a:pt x="4370" y="1066"/>
                    <a:pt x="4361" y="611"/>
                    <a:pt x="4191" y="174"/>
                  </a:cubicBezTo>
                  <a:cubicBezTo>
                    <a:pt x="4162" y="93"/>
                    <a:pt x="4120" y="0"/>
                    <a:pt x="4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8"/>
            <p:cNvSpPr/>
            <p:nvPr/>
          </p:nvSpPr>
          <p:spPr>
            <a:xfrm>
              <a:off x="7884210" y="397932"/>
              <a:ext cx="33471" cy="150727"/>
            </a:xfrm>
            <a:custGeom>
              <a:avLst/>
              <a:gdLst/>
              <a:ahLst/>
              <a:cxnLst/>
              <a:rect l="l" t="t" r="r" b="b"/>
              <a:pathLst>
                <a:path w="483" h="2175" extrusionOk="0">
                  <a:moveTo>
                    <a:pt x="259" y="1"/>
                  </a:moveTo>
                  <a:cubicBezTo>
                    <a:pt x="152" y="81"/>
                    <a:pt x="197" y="188"/>
                    <a:pt x="197" y="268"/>
                  </a:cubicBezTo>
                  <a:cubicBezTo>
                    <a:pt x="197" y="839"/>
                    <a:pt x="170" y="1401"/>
                    <a:pt x="98" y="1972"/>
                  </a:cubicBezTo>
                  <a:cubicBezTo>
                    <a:pt x="81" y="2035"/>
                    <a:pt x="0" y="2133"/>
                    <a:pt x="116" y="2169"/>
                  </a:cubicBezTo>
                  <a:cubicBezTo>
                    <a:pt x="130" y="2173"/>
                    <a:pt x="142" y="2175"/>
                    <a:pt x="152" y="2175"/>
                  </a:cubicBezTo>
                  <a:cubicBezTo>
                    <a:pt x="236" y="2175"/>
                    <a:pt x="252" y="2062"/>
                    <a:pt x="268" y="1999"/>
                  </a:cubicBezTo>
                  <a:cubicBezTo>
                    <a:pt x="411" y="1473"/>
                    <a:pt x="482" y="938"/>
                    <a:pt x="420" y="384"/>
                  </a:cubicBezTo>
                  <a:cubicBezTo>
                    <a:pt x="402" y="251"/>
                    <a:pt x="411" y="90"/>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8"/>
            <p:cNvSpPr/>
            <p:nvPr/>
          </p:nvSpPr>
          <p:spPr>
            <a:xfrm>
              <a:off x="7670287" y="384349"/>
              <a:ext cx="97155" cy="110326"/>
            </a:xfrm>
            <a:custGeom>
              <a:avLst/>
              <a:gdLst/>
              <a:ahLst/>
              <a:cxnLst/>
              <a:rect l="l" t="t" r="r" b="b"/>
              <a:pathLst>
                <a:path w="1402" h="1592" extrusionOk="0">
                  <a:moveTo>
                    <a:pt x="349" y="411"/>
                  </a:moveTo>
                  <a:cubicBezTo>
                    <a:pt x="581" y="580"/>
                    <a:pt x="777" y="723"/>
                    <a:pt x="1009" y="893"/>
                  </a:cubicBezTo>
                  <a:cubicBezTo>
                    <a:pt x="777" y="1009"/>
                    <a:pt x="572" y="1107"/>
                    <a:pt x="349" y="1214"/>
                  </a:cubicBezTo>
                  <a:lnTo>
                    <a:pt x="349" y="411"/>
                  </a:lnTo>
                  <a:close/>
                  <a:moveTo>
                    <a:pt x="179" y="1"/>
                  </a:moveTo>
                  <a:cubicBezTo>
                    <a:pt x="108" y="10"/>
                    <a:pt x="54" y="27"/>
                    <a:pt x="63" y="108"/>
                  </a:cubicBezTo>
                  <a:cubicBezTo>
                    <a:pt x="108" y="482"/>
                    <a:pt x="36" y="857"/>
                    <a:pt x="99" y="1232"/>
                  </a:cubicBezTo>
                  <a:cubicBezTo>
                    <a:pt x="108" y="1276"/>
                    <a:pt x="126" y="1330"/>
                    <a:pt x="108" y="1366"/>
                  </a:cubicBezTo>
                  <a:cubicBezTo>
                    <a:pt x="63" y="1437"/>
                    <a:pt x="1" y="1508"/>
                    <a:pt x="99" y="1571"/>
                  </a:cubicBezTo>
                  <a:cubicBezTo>
                    <a:pt x="119" y="1586"/>
                    <a:pt x="139" y="1592"/>
                    <a:pt x="160" y="1592"/>
                  </a:cubicBezTo>
                  <a:cubicBezTo>
                    <a:pt x="214" y="1592"/>
                    <a:pt x="268" y="1552"/>
                    <a:pt x="313" y="1526"/>
                  </a:cubicBezTo>
                  <a:cubicBezTo>
                    <a:pt x="589" y="1348"/>
                    <a:pt x="893" y="1205"/>
                    <a:pt x="1196" y="1080"/>
                  </a:cubicBezTo>
                  <a:cubicBezTo>
                    <a:pt x="1383" y="1000"/>
                    <a:pt x="1401" y="893"/>
                    <a:pt x="1232" y="777"/>
                  </a:cubicBezTo>
                  <a:cubicBezTo>
                    <a:pt x="937" y="554"/>
                    <a:pt x="643" y="331"/>
                    <a:pt x="349" y="108"/>
                  </a:cubicBezTo>
                  <a:cubicBezTo>
                    <a:pt x="295" y="63"/>
                    <a:pt x="233" y="27"/>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 name="Google Shape;818;p48"/>
          <p:cNvGrpSpPr/>
          <p:nvPr/>
        </p:nvGrpSpPr>
        <p:grpSpPr>
          <a:xfrm>
            <a:off x="4446307" y="2887540"/>
            <a:ext cx="573961" cy="550244"/>
            <a:chOff x="7023528" y="171925"/>
            <a:chExt cx="408804" cy="391912"/>
          </a:xfrm>
        </p:grpSpPr>
        <p:sp>
          <p:nvSpPr>
            <p:cNvPr id="819" name="Google Shape;819;p48"/>
            <p:cNvSpPr/>
            <p:nvPr/>
          </p:nvSpPr>
          <p:spPr>
            <a:xfrm>
              <a:off x="7023528" y="171925"/>
              <a:ext cx="408804" cy="391912"/>
            </a:xfrm>
            <a:custGeom>
              <a:avLst/>
              <a:gdLst/>
              <a:ahLst/>
              <a:cxnLst/>
              <a:rect l="l" t="t" r="r" b="b"/>
              <a:pathLst>
                <a:path w="8422" h="8074" extrusionOk="0">
                  <a:moveTo>
                    <a:pt x="4307" y="295"/>
                  </a:moveTo>
                  <a:cubicBezTo>
                    <a:pt x="5970" y="295"/>
                    <a:pt x="7620" y="1481"/>
                    <a:pt x="7859" y="3277"/>
                  </a:cubicBezTo>
                  <a:cubicBezTo>
                    <a:pt x="8002" y="4365"/>
                    <a:pt x="7512" y="5498"/>
                    <a:pt x="6530" y="6096"/>
                  </a:cubicBezTo>
                  <a:cubicBezTo>
                    <a:pt x="5871" y="6496"/>
                    <a:pt x="5183" y="6704"/>
                    <a:pt x="4472" y="6704"/>
                  </a:cubicBezTo>
                  <a:cubicBezTo>
                    <a:pt x="4057" y="6704"/>
                    <a:pt x="3633" y="6633"/>
                    <a:pt x="3203" y="6488"/>
                  </a:cubicBezTo>
                  <a:cubicBezTo>
                    <a:pt x="3167" y="6479"/>
                    <a:pt x="3131" y="6470"/>
                    <a:pt x="3078" y="6461"/>
                  </a:cubicBezTo>
                  <a:lnTo>
                    <a:pt x="3078" y="6461"/>
                  </a:lnTo>
                  <a:cubicBezTo>
                    <a:pt x="3033" y="6881"/>
                    <a:pt x="3167" y="7255"/>
                    <a:pt x="3292" y="7648"/>
                  </a:cubicBezTo>
                  <a:cubicBezTo>
                    <a:pt x="2890" y="7336"/>
                    <a:pt x="2543" y="6997"/>
                    <a:pt x="2212" y="6622"/>
                  </a:cubicBezTo>
                  <a:cubicBezTo>
                    <a:pt x="1401" y="5712"/>
                    <a:pt x="1044" y="4615"/>
                    <a:pt x="999" y="3428"/>
                  </a:cubicBezTo>
                  <a:cubicBezTo>
                    <a:pt x="946" y="2054"/>
                    <a:pt x="1945" y="841"/>
                    <a:pt x="3354" y="431"/>
                  </a:cubicBezTo>
                  <a:cubicBezTo>
                    <a:pt x="3666" y="339"/>
                    <a:pt x="3986" y="295"/>
                    <a:pt x="4307" y="295"/>
                  </a:cubicBezTo>
                  <a:close/>
                  <a:moveTo>
                    <a:pt x="4224" y="0"/>
                  </a:moveTo>
                  <a:cubicBezTo>
                    <a:pt x="3797" y="0"/>
                    <a:pt x="3373" y="68"/>
                    <a:pt x="2953" y="199"/>
                  </a:cubicBezTo>
                  <a:cubicBezTo>
                    <a:pt x="999" y="823"/>
                    <a:pt x="0" y="2857"/>
                    <a:pt x="785" y="4668"/>
                  </a:cubicBezTo>
                  <a:cubicBezTo>
                    <a:pt x="1142" y="5471"/>
                    <a:pt x="1552" y="6247"/>
                    <a:pt x="2105" y="6934"/>
                  </a:cubicBezTo>
                  <a:cubicBezTo>
                    <a:pt x="2453" y="7362"/>
                    <a:pt x="2846" y="7719"/>
                    <a:pt x="3328" y="7978"/>
                  </a:cubicBezTo>
                  <a:cubicBezTo>
                    <a:pt x="3395" y="8015"/>
                    <a:pt x="3472" y="8073"/>
                    <a:pt x="3548" y="8073"/>
                  </a:cubicBezTo>
                  <a:cubicBezTo>
                    <a:pt x="3582" y="8073"/>
                    <a:pt x="3616" y="8062"/>
                    <a:pt x="3649" y="8032"/>
                  </a:cubicBezTo>
                  <a:cubicBezTo>
                    <a:pt x="3756" y="7924"/>
                    <a:pt x="3631" y="7826"/>
                    <a:pt x="3586" y="7737"/>
                  </a:cubicBezTo>
                  <a:cubicBezTo>
                    <a:pt x="3461" y="7452"/>
                    <a:pt x="3301" y="7175"/>
                    <a:pt x="3265" y="6818"/>
                  </a:cubicBezTo>
                  <a:lnTo>
                    <a:pt x="3265" y="6818"/>
                  </a:lnTo>
                  <a:cubicBezTo>
                    <a:pt x="3731" y="6962"/>
                    <a:pt x="4191" y="7048"/>
                    <a:pt x="4650" y="7048"/>
                  </a:cubicBezTo>
                  <a:cubicBezTo>
                    <a:pt x="4789" y="7048"/>
                    <a:pt x="4928" y="7040"/>
                    <a:pt x="5067" y="7023"/>
                  </a:cubicBezTo>
                  <a:cubicBezTo>
                    <a:pt x="5161" y="6977"/>
                    <a:pt x="5254" y="6950"/>
                    <a:pt x="5342" y="6950"/>
                  </a:cubicBezTo>
                  <a:cubicBezTo>
                    <a:pt x="5354" y="6950"/>
                    <a:pt x="5367" y="6951"/>
                    <a:pt x="5379" y="6952"/>
                  </a:cubicBezTo>
                  <a:lnTo>
                    <a:pt x="5424" y="6952"/>
                  </a:lnTo>
                  <a:cubicBezTo>
                    <a:pt x="5504" y="6925"/>
                    <a:pt x="5594" y="6907"/>
                    <a:pt x="5674" y="6899"/>
                  </a:cubicBezTo>
                  <a:cubicBezTo>
                    <a:pt x="5701" y="6881"/>
                    <a:pt x="5745" y="6863"/>
                    <a:pt x="5790" y="6854"/>
                  </a:cubicBezTo>
                  <a:cubicBezTo>
                    <a:pt x="6129" y="6747"/>
                    <a:pt x="6450" y="6586"/>
                    <a:pt x="6735" y="6363"/>
                  </a:cubicBezTo>
                  <a:cubicBezTo>
                    <a:pt x="7851" y="5507"/>
                    <a:pt x="8422" y="4383"/>
                    <a:pt x="8154" y="2973"/>
                  </a:cubicBezTo>
                  <a:cubicBezTo>
                    <a:pt x="7904" y="1671"/>
                    <a:pt x="7066" y="806"/>
                    <a:pt x="5843" y="315"/>
                  </a:cubicBezTo>
                  <a:cubicBezTo>
                    <a:pt x="5799" y="297"/>
                    <a:pt x="5754" y="279"/>
                    <a:pt x="5727" y="252"/>
                  </a:cubicBezTo>
                  <a:cubicBezTo>
                    <a:pt x="5701" y="252"/>
                    <a:pt x="5674" y="244"/>
                    <a:pt x="5647" y="235"/>
                  </a:cubicBezTo>
                  <a:cubicBezTo>
                    <a:pt x="5594" y="226"/>
                    <a:pt x="5531" y="226"/>
                    <a:pt x="5486" y="199"/>
                  </a:cubicBezTo>
                  <a:cubicBezTo>
                    <a:pt x="5442" y="181"/>
                    <a:pt x="5388" y="163"/>
                    <a:pt x="5344" y="145"/>
                  </a:cubicBezTo>
                  <a:cubicBezTo>
                    <a:pt x="5299" y="128"/>
                    <a:pt x="5255" y="110"/>
                    <a:pt x="5219" y="92"/>
                  </a:cubicBezTo>
                  <a:cubicBezTo>
                    <a:pt x="5219" y="92"/>
                    <a:pt x="5219" y="92"/>
                    <a:pt x="5219" y="101"/>
                  </a:cubicBezTo>
                  <a:cubicBezTo>
                    <a:pt x="5147" y="92"/>
                    <a:pt x="5094" y="92"/>
                    <a:pt x="5040" y="83"/>
                  </a:cubicBezTo>
                  <a:cubicBezTo>
                    <a:pt x="4767" y="28"/>
                    <a:pt x="4495" y="0"/>
                    <a:pt x="4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8"/>
            <p:cNvSpPr/>
            <p:nvPr/>
          </p:nvSpPr>
          <p:spPr>
            <a:xfrm>
              <a:off x="7117018" y="231048"/>
              <a:ext cx="205324" cy="206975"/>
            </a:xfrm>
            <a:custGeom>
              <a:avLst/>
              <a:gdLst/>
              <a:ahLst/>
              <a:cxnLst/>
              <a:rect l="l" t="t" r="r" b="b"/>
              <a:pathLst>
                <a:path w="4230" h="4264" extrusionOk="0">
                  <a:moveTo>
                    <a:pt x="2776" y="177"/>
                  </a:moveTo>
                  <a:cubicBezTo>
                    <a:pt x="3017" y="177"/>
                    <a:pt x="3255" y="244"/>
                    <a:pt x="3453" y="381"/>
                  </a:cubicBezTo>
                  <a:cubicBezTo>
                    <a:pt x="3828" y="649"/>
                    <a:pt x="3998" y="1291"/>
                    <a:pt x="3784" y="1639"/>
                  </a:cubicBezTo>
                  <a:cubicBezTo>
                    <a:pt x="3650" y="1871"/>
                    <a:pt x="3418" y="1952"/>
                    <a:pt x="3221" y="2032"/>
                  </a:cubicBezTo>
                  <a:lnTo>
                    <a:pt x="3186" y="2041"/>
                  </a:lnTo>
                  <a:cubicBezTo>
                    <a:pt x="2954" y="2130"/>
                    <a:pt x="2909" y="2201"/>
                    <a:pt x="2891" y="2237"/>
                  </a:cubicBezTo>
                  <a:cubicBezTo>
                    <a:pt x="2882" y="2273"/>
                    <a:pt x="2891" y="2362"/>
                    <a:pt x="3043" y="2558"/>
                  </a:cubicBezTo>
                  <a:cubicBezTo>
                    <a:pt x="3106" y="2630"/>
                    <a:pt x="3168" y="2701"/>
                    <a:pt x="3230" y="2772"/>
                  </a:cubicBezTo>
                  <a:cubicBezTo>
                    <a:pt x="3480" y="3067"/>
                    <a:pt x="3748" y="3370"/>
                    <a:pt x="3792" y="3843"/>
                  </a:cubicBezTo>
                  <a:lnTo>
                    <a:pt x="3810" y="3986"/>
                  </a:lnTo>
                  <a:lnTo>
                    <a:pt x="3668" y="4012"/>
                  </a:lnTo>
                  <a:cubicBezTo>
                    <a:pt x="3317" y="4079"/>
                    <a:pt x="2966" y="4103"/>
                    <a:pt x="2617" y="4103"/>
                  </a:cubicBezTo>
                  <a:cubicBezTo>
                    <a:pt x="2222" y="4103"/>
                    <a:pt x="1830" y="4072"/>
                    <a:pt x="1446" y="4039"/>
                  </a:cubicBezTo>
                  <a:cubicBezTo>
                    <a:pt x="1179" y="4021"/>
                    <a:pt x="911" y="3994"/>
                    <a:pt x="634" y="3986"/>
                  </a:cubicBezTo>
                  <a:lnTo>
                    <a:pt x="358" y="3968"/>
                  </a:lnTo>
                  <a:lnTo>
                    <a:pt x="509" y="3736"/>
                  </a:lnTo>
                  <a:cubicBezTo>
                    <a:pt x="741" y="3370"/>
                    <a:pt x="1054" y="3129"/>
                    <a:pt x="1357" y="2897"/>
                  </a:cubicBezTo>
                  <a:cubicBezTo>
                    <a:pt x="1464" y="2817"/>
                    <a:pt x="1562" y="2746"/>
                    <a:pt x="1660" y="2665"/>
                  </a:cubicBezTo>
                  <a:cubicBezTo>
                    <a:pt x="1830" y="2514"/>
                    <a:pt x="2008" y="2371"/>
                    <a:pt x="2008" y="2317"/>
                  </a:cubicBezTo>
                  <a:cubicBezTo>
                    <a:pt x="2017" y="2273"/>
                    <a:pt x="1848" y="2103"/>
                    <a:pt x="1687" y="1943"/>
                  </a:cubicBezTo>
                  <a:cubicBezTo>
                    <a:pt x="1366" y="1622"/>
                    <a:pt x="1411" y="1051"/>
                    <a:pt x="1785" y="622"/>
                  </a:cubicBezTo>
                  <a:cubicBezTo>
                    <a:pt x="2033" y="331"/>
                    <a:pt x="2408" y="177"/>
                    <a:pt x="2776" y="177"/>
                  </a:cubicBezTo>
                  <a:close/>
                  <a:moveTo>
                    <a:pt x="2730" y="0"/>
                  </a:moveTo>
                  <a:cubicBezTo>
                    <a:pt x="2491" y="0"/>
                    <a:pt x="2251" y="56"/>
                    <a:pt x="2035" y="167"/>
                  </a:cubicBezTo>
                  <a:cubicBezTo>
                    <a:pt x="1303" y="551"/>
                    <a:pt x="1125" y="1327"/>
                    <a:pt x="1535" y="2246"/>
                  </a:cubicBezTo>
                  <a:lnTo>
                    <a:pt x="1589" y="2362"/>
                  </a:lnTo>
                  <a:lnTo>
                    <a:pt x="1419" y="2487"/>
                  </a:lnTo>
                  <a:cubicBezTo>
                    <a:pt x="956" y="2844"/>
                    <a:pt x="474" y="3201"/>
                    <a:pt x="135" y="3682"/>
                  </a:cubicBezTo>
                  <a:cubicBezTo>
                    <a:pt x="37" y="3834"/>
                    <a:pt x="1" y="3968"/>
                    <a:pt x="37" y="4057"/>
                  </a:cubicBezTo>
                  <a:cubicBezTo>
                    <a:pt x="72" y="4146"/>
                    <a:pt x="197" y="4218"/>
                    <a:pt x="376" y="4244"/>
                  </a:cubicBezTo>
                  <a:cubicBezTo>
                    <a:pt x="440" y="4260"/>
                    <a:pt x="511" y="4264"/>
                    <a:pt x="584" y="4264"/>
                  </a:cubicBezTo>
                  <a:cubicBezTo>
                    <a:pt x="633" y="4264"/>
                    <a:pt x="683" y="4262"/>
                    <a:pt x="733" y="4262"/>
                  </a:cubicBezTo>
                  <a:lnTo>
                    <a:pt x="831" y="4262"/>
                  </a:lnTo>
                  <a:cubicBezTo>
                    <a:pt x="1250" y="4262"/>
                    <a:pt x="1669" y="4244"/>
                    <a:pt x="2080" y="4218"/>
                  </a:cubicBezTo>
                  <a:cubicBezTo>
                    <a:pt x="2501" y="4197"/>
                    <a:pt x="2938" y="4172"/>
                    <a:pt x="3374" y="4172"/>
                  </a:cubicBezTo>
                  <a:cubicBezTo>
                    <a:pt x="3520" y="4172"/>
                    <a:pt x="3665" y="4175"/>
                    <a:pt x="3810" y="4182"/>
                  </a:cubicBezTo>
                  <a:cubicBezTo>
                    <a:pt x="3833" y="4183"/>
                    <a:pt x="3854" y="4184"/>
                    <a:pt x="3875" y="4184"/>
                  </a:cubicBezTo>
                  <a:cubicBezTo>
                    <a:pt x="4019" y="4184"/>
                    <a:pt x="4119" y="4156"/>
                    <a:pt x="4158" y="4102"/>
                  </a:cubicBezTo>
                  <a:cubicBezTo>
                    <a:pt x="4203" y="4039"/>
                    <a:pt x="4185" y="3905"/>
                    <a:pt x="4114" y="3736"/>
                  </a:cubicBezTo>
                  <a:cubicBezTo>
                    <a:pt x="3935" y="3308"/>
                    <a:pt x="3676" y="2897"/>
                    <a:pt x="3320" y="2469"/>
                  </a:cubicBezTo>
                  <a:lnTo>
                    <a:pt x="3213" y="2335"/>
                  </a:lnTo>
                  <a:lnTo>
                    <a:pt x="3355" y="2237"/>
                  </a:lnTo>
                  <a:cubicBezTo>
                    <a:pt x="4060" y="1746"/>
                    <a:pt x="4230" y="1184"/>
                    <a:pt x="3864" y="560"/>
                  </a:cubicBezTo>
                  <a:cubicBezTo>
                    <a:pt x="3668" y="239"/>
                    <a:pt x="3284" y="34"/>
                    <a:pt x="2874" y="7"/>
                  </a:cubicBezTo>
                  <a:cubicBezTo>
                    <a:pt x="2826" y="2"/>
                    <a:pt x="2778" y="0"/>
                    <a:pt x="2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1" name="Google Shape;821;p48"/>
          <p:cNvSpPr/>
          <p:nvPr/>
        </p:nvSpPr>
        <p:spPr>
          <a:xfrm>
            <a:off x="3753230" y="4082322"/>
            <a:ext cx="185667" cy="178730"/>
          </a:xfrm>
          <a:custGeom>
            <a:avLst/>
            <a:gdLst/>
            <a:ahLst/>
            <a:cxnLst/>
            <a:rect l="l" t="t" r="r" b="b"/>
            <a:pathLst>
              <a:path w="3640" h="3504" extrusionOk="0">
                <a:moveTo>
                  <a:pt x="1352" y="0"/>
                </a:moveTo>
                <a:cubicBezTo>
                  <a:pt x="1342" y="0"/>
                  <a:pt x="1331" y="1"/>
                  <a:pt x="1321" y="4"/>
                </a:cubicBezTo>
                <a:cubicBezTo>
                  <a:pt x="1240" y="31"/>
                  <a:pt x="1231" y="111"/>
                  <a:pt x="1240" y="182"/>
                </a:cubicBezTo>
                <a:cubicBezTo>
                  <a:pt x="1276" y="414"/>
                  <a:pt x="1303" y="655"/>
                  <a:pt x="1365" y="887"/>
                </a:cubicBezTo>
                <a:cubicBezTo>
                  <a:pt x="1410" y="1030"/>
                  <a:pt x="1374" y="1092"/>
                  <a:pt x="1249" y="1146"/>
                </a:cubicBezTo>
                <a:cubicBezTo>
                  <a:pt x="883" y="1324"/>
                  <a:pt x="500" y="1476"/>
                  <a:pt x="152" y="1690"/>
                </a:cubicBezTo>
                <a:cubicBezTo>
                  <a:pt x="89" y="1735"/>
                  <a:pt x="0" y="1744"/>
                  <a:pt x="27" y="1877"/>
                </a:cubicBezTo>
                <a:cubicBezTo>
                  <a:pt x="482" y="1976"/>
                  <a:pt x="946" y="2092"/>
                  <a:pt x="1410" y="2163"/>
                </a:cubicBezTo>
                <a:cubicBezTo>
                  <a:pt x="1606" y="2199"/>
                  <a:pt x="1695" y="2279"/>
                  <a:pt x="1713" y="2457"/>
                </a:cubicBezTo>
                <a:cubicBezTo>
                  <a:pt x="1749" y="2734"/>
                  <a:pt x="1775" y="3019"/>
                  <a:pt x="1811" y="3296"/>
                </a:cubicBezTo>
                <a:cubicBezTo>
                  <a:pt x="1829" y="3376"/>
                  <a:pt x="1811" y="3492"/>
                  <a:pt x="1936" y="3501"/>
                </a:cubicBezTo>
                <a:cubicBezTo>
                  <a:pt x="1945" y="3502"/>
                  <a:pt x="1954" y="3503"/>
                  <a:pt x="1962" y="3503"/>
                </a:cubicBezTo>
                <a:cubicBezTo>
                  <a:pt x="2056" y="3503"/>
                  <a:pt x="2082" y="3414"/>
                  <a:pt x="2114" y="3340"/>
                </a:cubicBezTo>
                <a:cubicBezTo>
                  <a:pt x="2248" y="3046"/>
                  <a:pt x="2382" y="2743"/>
                  <a:pt x="2525" y="2431"/>
                </a:cubicBezTo>
                <a:cubicBezTo>
                  <a:pt x="2809" y="2482"/>
                  <a:pt x="3060" y="2600"/>
                  <a:pt x="3326" y="2600"/>
                </a:cubicBezTo>
                <a:cubicBezTo>
                  <a:pt x="3336" y="2600"/>
                  <a:pt x="3345" y="2600"/>
                  <a:pt x="3355" y="2600"/>
                </a:cubicBezTo>
                <a:cubicBezTo>
                  <a:pt x="3388" y="2600"/>
                  <a:pt x="3428" y="2605"/>
                  <a:pt x="3465" y="2605"/>
                </a:cubicBezTo>
                <a:cubicBezTo>
                  <a:pt x="3526" y="2605"/>
                  <a:pt x="3582" y="2592"/>
                  <a:pt x="3604" y="2520"/>
                </a:cubicBezTo>
                <a:cubicBezTo>
                  <a:pt x="3640" y="2413"/>
                  <a:pt x="3551" y="2341"/>
                  <a:pt x="3479" y="2270"/>
                </a:cubicBezTo>
                <a:cubicBezTo>
                  <a:pt x="3319" y="2118"/>
                  <a:pt x="3158" y="1967"/>
                  <a:pt x="2998" y="1815"/>
                </a:cubicBezTo>
                <a:cubicBezTo>
                  <a:pt x="2882" y="1708"/>
                  <a:pt x="2855" y="1592"/>
                  <a:pt x="2935" y="1440"/>
                </a:cubicBezTo>
                <a:cubicBezTo>
                  <a:pt x="3087" y="1101"/>
                  <a:pt x="3221" y="753"/>
                  <a:pt x="3355" y="405"/>
                </a:cubicBezTo>
                <a:cubicBezTo>
                  <a:pt x="3390" y="325"/>
                  <a:pt x="3453" y="227"/>
                  <a:pt x="3355" y="138"/>
                </a:cubicBezTo>
                <a:cubicBezTo>
                  <a:pt x="3320" y="107"/>
                  <a:pt x="3288" y="95"/>
                  <a:pt x="3257" y="95"/>
                </a:cubicBezTo>
                <a:cubicBezTo>
                  <a:pt x="3199" y="95"/>
                  <a:pt x="3145" y="136"/>
                  <a:pt x="3087" y="165"/>
                </a:cubicBezTo>
                <a:cubicBezTo>
                  <a:pt x="2739" y="343"/>
                  <a:pt x="2391" y="530"/>
                  <a:pt x="2025" y="718"/>
                </a:cubicBezTo>
                <a:cubicBezTo>
                  <a:pt x="1838" y="495"/>
                  <a:pt x="1660" y="289"/>
                  <a:pt x="1481" y="84"/>
                </a:cubicBezTo>
                <a:cubicBezTo>
                  <a:pt x="1451" y="39"/>
                  <a:pt x="1408" y="0"/>
                  <a:pt x="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2" name="Google Shape;822;p48"/>
          <p:cNvGrpSpPr/>
          <p:nvPr/>
        </p:nvGrpSpPr>
        <p:grpSpPr>
          <a:xfrm>
            <a:off x="3692714" y="3258894"/>
            <a:ext cx="260020" cy="301323"/>
            <a:chOff x="4035377" y="3526369"/>
            <a:chExt cx="260020" cy="301323"/>
          </a:xfrm>
        </p:grpSpPr>
        <p:sp>
          <p:nvSpPr>
            <p:cNvPr id="823" name="Google Shape;823;p48"/>
            <p:cNvSpPr/>
            <p:nvPr/>
          </p:nvSpPr>
          <p:spPr>
            <a:xfrm>
              <a:off x="4035377" y="3526369"/>
              <a:ext cx="260020" cy="278626"/>
            </a:xfrm>
            <a:custGeom>
              <a:avLst/>
              <a:gdLst/>
              <a:ahLst/>
              <a:cxnLst/>
              <a:rect l="l" t="t" r="r" b="b"/>
              <a:pathLst>
                <a:path w="3941" h="4223" extrusionOk="0">
                  <a:moveTo>
                    <a:pt x="1270" y="222"/>
                  </a:moveTo>
                  <a:cubicBezTo>
                    <a:pt x="1306" y="222"/>
                    <a:pt x="1343" y="228"/>
                    <a:pt x="1381" y="240"/>
                  </a:cubicBezTo>
                  <a:cubicBezTo>
                    <a:pt x="1523" y="285"/>
                    <a:pt x="1595" y="383"/>
                    <a:pt x="1621" y="526"/>
                  </a:cubicBezTo>
                  <a:cubicBezTo>
                    <a:pt x="1693" y="936"/>
                    <a:pt x="1648" y="1338"/>
                    <a:pt x="1568" y="1739"/>
                  </a:cubicBezTo>
                  <a:cubicBezTo>
                    <a:pt x="1550" y="1837"/>
                    <a:pt x="1443" y="1962"/>
                    <a:pt x="1586" y="2051"/>
                  </a:cubicBezTo>
                  <a:cubicBezTo>
                    <a:pt x="1625" y="2078"/>
                    <a:pt x="1659" y="2089"/>
                    <a:pt x="1690" y="2089"/>
                  </a:cubicBezTo>
                  <a:cubicBezTo>
                    <a:pt x="1774" y="2089"/>
                    <a:pt x="1835" y="2012"/>
                    <a:pt x="1907" y="1953"/>
                  </a:cubicBezTo>
                  <a:cubicBezTo>
                    <a:pt x="2148" y="1757"/>
                    <a:pt x="2424" y="1614"/>
                    <a:pt x="2728" y="1543"/>
                  </a:cubicBezTo>
                  <a:cubicBezTo>
                    <a:pt x="2784" y="1527"/>
                    <a:pt x="2838" y="1520"/>
                    <a:pt x="2891" y="1520"/>
                  </a:cubicBezTo>
                  <a:cubicBezTo>
                    <a:pt x="2988" y="1520"/>
                    <a:pt x="3081" y="1544"/>
                    <a:pt x="3174" y="1579"/>
                  </a:cubicBezTo>
                  <a:cubicBezTo>
                    <a:pt x="3575" y="1730"/>
                    <a:pt x="3664" y="2060"/>
                    <a:pt x="3406" y="2390"/>
                  </a:cubicBezTo>
                  <a:cubicBezTo>
                    <a:pt x="3174" y="2685"/>
                    <a:pt x="2888" y="2908"/>
                    <a:pt x="2549" y="3059"/>
                  </a:cubicBezTo>
                  <a:cubicBezTo>
                    <a:pt x="1907" y="3327"/>
                    <a:pt x="1256" y="3586"/>
                    <a:pt x="613" y="3845"/>
                  </a:cubicBezTo>
                  <a:cubicBezTo>
                    <a:pt x="506" y="3889"/>
                    <a:pt x="399" y="3907"/>
                    <a:pt x="274" y="3943"/>
                  </a:cubicBezTo>
                  <a:cubicBezTo>
                    <a:pt x="256" y="2881"/>
                    <a:pt x="364" y="1855"/>
                    <a:pt x="667" y="856"/>
                  </a:cubicBezTo>
                  <a:cubicBezTo>
                    <a:pt x="729" y="651"/>
                    <a:pt x="872" y="490"/>
                    <a:pt x="1024" y="339"/>
                  </a:cubicBezTo>
                  <a:cubicBezTo>
                    <a:pt x="1094" y="262"/>
                    <a:pt x="1178" y="222"/>
                    <a:pt x="1270" y="222"/>
                  </a:cubicBezTo>
                  <a:close/>
                  <a:moveTo>
                    <a:pt x="1263" y="0"/>
                  </a:moveTo>
                  <a:cubicBezTo>
                    <a:pt x="1101" y="0"/>
                    <a:pt x="950" y="63"/>
                    <a:pt x="827" y="205"/>
                  </a:cubicBezTo>
                  <a:cubicBezTo>
                    <a:pt x="622" y="428"/>
                    <a:pt x="462" y="678"/>
                    <a:pt x="381" y="981"/>
                  </a:cubicBezTo>
                  <a:cubicBezTo>
                    <a:pt x="132" y="1891"/>
                    <a:pt x="7" y="2819"/>
                    <a:pt x="7" y="3755"/>
                  </a:cubicBezTo>
                  <a:cubicBezTo>
                    <a:pt x="0" y="4085"/>
                    <a:pt x="41" y="4222"/>
                    <a:pt x="226" y="4222"/>
                  </a:cubicBezTo>
                  <a:cubicBezTo>
                    <a:pt x="297" y="4222"/>
                    <a:pt x="388" y="4203"/>
                    <a:pt x="506" y="4166"/>
                  </a:cubicBezTo>
                  <a:cubicBezTo>
                    <a:pt x="1282" y="3934"/>
                    <a:pt x="2014" y="3604"/>
                    <a:pt x="2754" y="3274"/>
                  </a:cubicBezTo>
                  <a:cubicBezTo>
                    <a:pt x="3102" y="3122"/>
                    <a:pt x="3388" y="2854"/>
                    <a:pt x="3611" y="2542"/>
                  </a:cubicBezTo>
                  <a:cubicBezTo>
                    <a:pt x="3941" y="2060"/>
                    <a:pt x="3807" y="1605"/>
                    <a:pt x="3272" y="1373"/>
                  </a:cubicBezTo>
                  <a:cubicBezTo>
                    <a:pt x="3139" y="1310"/>
                    <a:pt x="3004" y="1281"/>
                    <a:pt x="2865" y="1281"/>
                  </a:cubicBezTo>
                  <a:cubicBezTo>
                    <a:pt x="2770" y="1281"/>
                    <a:pt x="2674" y="1294"/>
                    <a:pt x="2576" y="1320"/>
                  </a:cubicBezTo>
                  <a:cubicBezTo>
                    <a:pt x="2290" y="1391"/>
                    <a:pt x="2059" y="1552"/>
                    <a:pt x="1800" y="1712"/>
                  </a:cubicBezTo>
                  <a:cubicBezTo>
                    <a:pt x="1853" y="1293"/>
                    <a:pt x="1934" y="892"/>
                    <a:pt x="1844" y="481"/>
                  </a:cubicBezTo>
                  <a:cubicBezTo>
                    <a:pt x="1800" y="258"/>
                    <a:pt x="1684" y="89"/>
                    <a:pt x="1452" y="26"/>
                  </a:cubicBezTo>
                  <a:cubicBezTo>
                    <a:pt x="1388" y="9"/>
                    <a:pt x="1325" y="0"/>
                    <a:pt x="1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8"/>
            <p:cNvSpPr/>
            <p:nvPr/>
          </p:nvSpPr>
          <p:spPr>
            <a:xfrm>
              <a:off x="4075821" y="3699959"/>
              <a:ext cx="206050" cy="127734"/>
            </a:xfrm>
            <a:custGeom>
              <a:avLst/>
              <a:gdLst/>
              <a:ahLst/>
              <a:cxnLst/>
              <a:rect l="l" t="t" r="r" b="b"/>
              <a:pathLst>
                <a:path w="3123" h="1936" extrusionOk="0">
                  <a:moveTo>
                    <a:pt x="3123" y="0"/>
                  </a:moveTo>
                  <a:lnTo>
                    <a:pt x="3123" y="0"/>
                  </a:lnTo>
                  <a:cubicBezTo>
                    <a:pt x="2712" y="464"/>
                    <a:pt x="2257" y="857"/>
                    <a:pt x="1704" y="1133"/>
                  </a:cubicBezTo>
                  <a:cubicBezTo>
                    <a:pt x="1160" y="1392"/>
                    <a:pt x="616" y="1668"/>
                    <a:pt x="0" y="1909"/>
                  </a:cubicBezTo>
                  <a:cubicBezTo>
                    <a:pt x="57" y="1927"/>
                    <a:pt x="123" y="1936"/>
                    <a:pt x="197" y="1936"/>
                  </a:cubicBezTo>
                  <a:cubicBezTo>
                    <a:pt x="1099" y="1936"/>
                    <a:pt x="3114" y="644"/>
                    <a:pt x="3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8"/>
          <p:cNvGrpSpPr/>
          <p:nvPr/>
        </p:nvGrpSpPr>
        <p:grpSpPr>
          <a:xfrm rot="-1137950">
            <a:off x="3728948" y="2746188"/>
            <a:ext cx="355035" cy="282326"/>
            <a:chOff x="3542189" y="2683429"/>
            <a:chExt cx="274471" cy="218261"/>
          </a:xfrm>
        </p:grpSpPr>
        <p:sp>
          <p:nvSpPr>
            <p:cNvPr id="925" name="Google Shape;925;p48"/>
            <p:cNvSpPr/>
            <p:nvPr/>
          </p:nvSpPr>
          <p:spPr>
            <a:xfrm>
              <a:off x="3542189" y="2683429"/>
              <a:ext cx="258965" cy="218261"/>
            </a:xfrm>
            <a:custGeom>
              <a:avLst/>
              <a:gdLst/>
              <a:ahLst/>
              <a:cxnLst/>
              <a:rect l="l" t="t" r="r" b="b"/>
              <a:pathLst>
                <a:path w="5077" h="4279" extrusionOk="0">
                  <a:moveTo>
                    <a:pt x="2595" y="1342"/>
                  </a:moveTo>
                  <a:cubicBezTo>
                    <a:pt x="2599" y="1342"/>
                    <a:pt x="2602" y="1342"/>
                    <a:pt x="2606" y="1342"/>
                  </a:cubicBezTo>
                  <a:cubicBezTo>
                    <a:pt x="2722" y="1351"/>
                    <a:pt x="2891" y="1521"/>
                    <a:pt x="2891" y="1628"/>
                  </a:cubicBezTo>
                  <a:cubicBezTo>
                    <a:pt x="2891" y="1782"/>
                    <a:pt x="2652" y="1994"/>
                    <a:pt x="2483" y="1994"/>
                  </a:cubicBezTo>
                  <a:cubicBezTo>
                    <a:pt x="2476" y="1994"/>
                    <a:pt x="2469" y="1994"/>
                    <a:pt x="2463" y="1993"/>
                  </a:cubicBezTo>
                  <a:cubicBezTo>
                    <a:pt x="2293" y="1984"/>
                    <a:pt x="2169" y="1904"/>
                    <a:pt x="2177" y="1717"/>
                  </a:cubicBezTo>
                  <a:cubicBezTo>
                    <a:pt x="2177" y="1551"/>
                    <a:pt x="2426" y="1342"/>
                    <a:pt x="2595" y="1342"/>
                  </a:cubicBezTo>
                  <a:close/>
                  <a:moveTo>
                    <a:pt x="984" y="257"/>
                  </a:moveTo>
                  <a:cubicBezTo>
                    <a:pt x="1024" y="257"/>
                    <a:pt x="1068" y="262"/>
                    <a:pt x="1116" y="272"/>
                  </a:cubicBezTo>
                  <a:cubicBezTo>
                    <a:pt x="2347" y="513"/>
                    <a:pt x="3507" y="950"/>
                    <a:pt x="4649" y="1449"/>
                  </a:cubicBezTo>
                  <a:cubicBezTo>
                    <a:pt x="4782" y="1503"/>
                    <a:pt x="4791" y="1592"/>
                    <a:pt x="4774" y="1708"/>
                  </a:cubicBezTo>
                  <a:cubicBezTo>
                    <a:pt x="4729" y="1931"/>
                    <a:pt x="4658" y="2136"/>
                    <a:pt x="4550" y="2332"/>
                  </a:cubicBezTo>
                  <a:cubicBezTo>
                    <a:pt x="4390" y="2662"/>
                    <a:pt x="4220" y="2993"/>
                    <a:pt x="4024" y="3314"/>
                  </a:cubicBezTo>
                  <a:cubicBezTo>
                    <a:pt x="3920" y="3489"/>
                    <a:pt x="3793" y="3570"/>
                    <a:pt x="3635" y="3570"/>
                  </a:cubicBezTo>
                  <a:cubicBezTo>
                    <a:pt x="3576" y="3570"/>
                    <a:pt x="3512" y="3559"/>
                    <a:pt x="3444" y="3537"/>
                  </a:cubicBezTo>
                  <a:cubicBezTo>
                    <a:pt x="3328" y="3501"/>
                    <a:pt x="3203" y="3465"/>
                    <a:pt x="3087" y="3430"/>
                  </a:cubicBezTo>
                  <a:cubicBezTo>
                    <a:pt x="2989" y="3403"/>
                    <a:pt x="2945" y="3349"/>
                    <a:pt x="2954" y="3242"/>
                  </a:cubicBezTo>
                  <a:cubicBezTo>
                    <a:pt x="2998" y="2868"/>
                    <a:pt x="2847" y="2564"/>
                    <a:pt x="2579" y="2297"/>
                  </a:cubicBezTo>
                  <a:cubicBezTo>
                    <a:pt x="3061" y="2020"/>
                    <a:pt x="3212" y="1744"/>
                    <a:pt x="3052" y="1431"/>
                  </a:cubicBezTo>
                  <a:cubicBezTo>
                    <a:pt x="2935" y="1216"/>
                    <a:pt x="2746" y="1099"/>
                    <a:pt x="2544" y="1099"/>
                  </a:cubicBezTo>
                  <a:cubicBezTo>
                    <a:pt x="2453" y="1099"/>
                    <a:pt x="2358" y="1123"/>
                    <a:pt x="2267" y="1173"/>
                  </a:cubicBezTo>
                  <a:cubicBezTo>
                    <a:pt x="1910" y="1360"/>
                    <a:pt x="1838" y="1663"/>
                    <a:pt x="2044" y="2092"/>
                  </a:cubicBezTo>
                  <a:cubicBezTo>
                    <a:pt x="1633" y="2207"/>
                    <a:pt x="1276" y="2395"/>
                    <a:pt x="1089" y="2814"/>
                  </a:cubicBezTo>
                  <a:cubicBezTo>
                    <a:pt x="1045" y="2805"/>
                    <a:pt x="1009" y="2796"/>
                    <a:pt x="982" y="2787"/>
                  </a:cubicBezTo>
                  <a:cubicBezTo>
                    <a:pt x="206" y="2546"/>
                    <a:pt x="179" y="2511"/>
                    <a:pt x="358" y="1717"/>
                  </a:cubicBezTo>
                  <a:cubicBezTo>
                    <a:pt x="438" y="1333"/>
                    <a:pt x="554" y="950"/>
                    <a:pt x="652" y="566"/>
                  </a:cubicBezTo>
                  <a:cubicBezTo>
                    <a:pt x="703" y="355"/>
                    <a:pt x="807" y="257"/>
                    <a:pt x="984" y="257"/>
                  </a:cubicBezTo>
                  <a:close/>
                  <a:moveTo>
                    <a:pt x="2101" y="2353"/>
                  </a:moveTo>
                  <a:cubicBezTo>
                    <a:pt x="2152" y="2353"/>
                    <a:pt x="2199" y="2361"/>
                    <a:pt x="2240" y="2377"/>
                  </a:cubicBezTo>
                  <a:cubicBezTo>
                    <a:pt x="2552" y="2493"/>
                    <a:pt x="2757" y="2850"/>
                    <a:pt x="2731" y="3314"/>
                  </a:cubicBezTo>
                  <a:cubicBezTo>
                    <a:pt x="2648" y="3248"/>
                    <a:pt x="2578" y="3223"/>
                    <a:pt x="2518" y="3223"/>
                  </a:cubicBezTo>
                  <a:cubicBezTo>
                    <a:pt x="2363" y="3223"/>
                    <a:pt x="2266" y="3390"/>
                    <a:pt x="2151" y="3492"/>
                  </a:cubicBezTo>
                  <a:cubicBezTo>
                    <a:pt x="2008" y="3617"/>
                    <a:pt x="1874" y="3742"/>
                    <a:pt x="1723" y="3876"/>
                  </a:cubicBezTo>
                  <a:cubicBezTo>
                    <a:pt x="1517" y="3546"/>
                    <a:pt x="1598" y="3109"/>
                    <a:pt x="1303" y="2823"/>
                  </a:cubicBezTo>
                  <a:cubicBezTo>
                    <a:pt x="1504" y="2548"/>
                    <a:pt x="1848" y="2353"/>
                    <a:pt x="2101" y="2353"/>
                  </a:cubicBezTo>
                  <a:close/>
                  <a:moveTo>
                    <a:pt x="945" y="1"/>
                  </a:moveTo>
                  <a:cubicBezTo>
                    <a:pt x="730" y="1"/>
                    <a:pt x="587" y="89"/>
                    <a:pt x="491" y="316"/>
                  </a:cubicBezTo>
                  <a:cubicBezTo>
                    <a:pt x="251" y="914"/>
                    <a:pt x="81" y="1521"/>
                    <a:pt x="19" y="2163"/>
                  </a:cubicBezTo>
                  <a:cubicBezTo>
                    <a:pt x="1" y="2520"/>
                    <a:pt x="135" y="2770"/>
                    <a:pt x="482" y="2885"/>
                  </a:cubicBezTo>
                  <a:cubicBezTo>
                    <a:pt x="679" y="2957"/>
                    <a:pt x="875" y="3037"/>
                    <a:pt x="1080" y="3091"/>
                  </a:cubicBezTo>
                  <a:cubicBezTo>
                    <a:pt x="1223" y="3135"/>
                    <a:pt x="1276" y="3216"/>
                    <a:pt x="1303" y="3349"/>
                  </a:cubicBezTo>
                  <a:cubicBezTo>
                    <a:pt x="1357" y="3599"/>
                    <a:pt x="1419" y="3849"/>
                    <a:pt x="1482" y="4099"/>
                  </a:cubicBezTo>
                  <a:cubicBezTo>
                    <a:pt x="1499" y="4170"/>
                    <a:pt x="1517" y="4259"/>
                    <a:pt x="1615" y="4277"/>
                  </a:cubicBezTo>
                  <a:cubicBezTo>
                    <a:pt x="1621" y="4278"/>
                    <a:pt x="1627" y="4278"/>
                    <a:pt x="1632" y="4278"/>
                  </a:cubicBezTo>
                  <a:cubicBezTo>
                    <a:pt x="1710" y="4278"/>
                    <a:pt x="1752" y="4220"/>
                    <a:pt x="1785" y="4161"/>
                  </a:cubicBezTo>
                  <a:cubicBezTo>
                    <a:pt x="1901" y="3965"/>
                    <a:pt x="2088" y="3849"/>
                    <a:pt x="2249" y="3697"/>
                  </a:cubicBezTo>
                  <a:cubicBezTo>
                    <a:pt x="2348" y="3598"/>
                    <a:pt x="2443" y="3560"/>
                    <a:pt x="2548" y="3560"/>
                  </a:cubicBezTo>
                  <a:cubicBezTo>
                    <a:pt x="2613" y="3560"/>
                    <a:pt x="2682" y="3575"/>
                    <a:pt x="2757" y="3599"/>
                  </a:cubicBezTo>
                  <a:cubicBezTo>
                    <a:pt x="2998" y="3688"/>
                    <a:pt x="3239" y="3760"/>
                    <a:pt x="3498" y="3804"/>
                  </a:cubicBezTo>
                  <a:cubicBezTo>
                    <a:pt x="3555" y="3815"/>
                    <a:pt x="3610" y="3821"/>
                    <a:pt x="3662" y="3821"/>
                  </a:cubicBezTo>
                  <a:cubicBezTo>
                    <a:pt x="3861" y="3821"/>
                    <a:pt x="4020" y="3738"/>
                    <a:pt x="4140" y="3555"/>
                  </a:cubicBezTo>
                  <a:cubicBezTo>
                    <a:pt x="4470" y="3037"/>
                    <a:pt x="4782" y="2511"/>
                    <a:pt x="4943" y="1913"/>
                  </a:cubicBezTo>
                  <a:cubicBezTo>
                    <a:pt x="5077" y="1431"/>
                    <a:pt x="4997" y="1244"/>
                    <a:pt x="4542" y="1057"/>
                  </a:cubicBezTo>
                  <a:cubicBezTo>
                    <a:pt x="3426" y="611"/>
                    <a:pt x="2293" y="209"/>
                    <a:pt x="1098" y="13"/>
                  </a:cubicBezTo>
                  <a:cubicBezTo>
                    <a:pt x="1043" y="5"/>
                    <a:pt x="993" y="1"/>
                    <a:pt x="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8"/>
            <p:cNvSpPr/>
            <p:nvPr/>
          </p:nvSpPr>
          <p:spPr>
            <a:xfrm>
              <a:off x="3757441" y="2791463"/>
              <a:ext cx="59220" cy="105586"/>
            </a:xfrm>
            <a:custGeom>
              <a:avLst/>
              <a:gdLst/>
              <a:ahLst/>
              <a:cxnLst/>
              <a:rect l="l" t="t" r="r" b="b"/>
              <a:pathLst>
                <a:path w="1161" h="2070" extrusionOk="0">
                  <a:moveTo>
                    <a:pt x="1044" y="0"/>
                  </a:moveTo>
                  <a:cubicBezTo>
                    <a:pt x="785" y="250"/>
                    <a:pt x="0" y="1909"/>
                    <a:pt x="54" y="2070"/>
                  </a:cubicBezTo>
                  <a:cubicBezTo>
                    <a:pt x="429" y="1776"/>
                    <a:pt x="1160" y="268"/>
                    <a:pt x="10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609;p47">
            <a:extLst>
              <a:ext uri="{FF2B5EF4-FFF2-40B4-BE49-F238E27FC236}">
                <a16:creationId xmlns:a16="http://schemas.microsoft.com/office/drawing/2014/main" id="{DDFC0B9F-3BF8-5268-8640-B85D7EF24655}"/>
              </a:ext>
            </a:extLst>
          </p:cNvPr>
          <p:cNvGrpSpPr/>
          <p:nvPr/>
        </p:nvGrpSpPr>
        <p:grpSpPr>
          <a:xfrm rot="463755">
            <a:off x="5222830" y="539345"/>
            <a:ext cx="3799944" cy="4326661"/>
            <a:chOff x="5598433" y="262208"/>
            <a:chExt cx="3621990" cy="4124040"/>
          </a:xfrm>
        </p:grpSpPr>
        <p:grpSp>
          <p:nvGrpSpPr>
            <p:cNvPr id="7" name="Google Shape;610;p47">
              <a:extLst>
                <a:ext uri="{FF2B5EF4-FFF2-40B4-BE49-F238E27FC236}">
                  <a16:creationId xmlns:a16="http://schemas.microsoft.com/office/drawing/2014/main" id="{0B6E308D-F3BD-56A5-D038-29553C7F3674}"/>
                </a:ext>
              </a:extLst>
            </p:cNvPr>
            <p:cNvGrpSpPr/>
            <p:nvPr/>
          </p:nvGrpSpPr>
          <p:grpSpPr>
            <a:xfrm>
              <a:off x="6823010" y="1830572"/>
              <a:ext cx="1549342" cy="2555676"/>
              <a:chOff x="6584475" y="463357"/>
              <a:chExt cx="963701" cy="1589648"/>
            </a:xfrm>
          </p:grpSpPr>
          <p:sp>
            <p:nvSpPr>
              <p:cNvPr id="39" name="Google Shape;611;p47">
                <a:extLst>
                  <a:ext uri="{FF2B5EF4-FFF2-40B4-BE49-F238E27FC236}">
                    <a16:creationId xmlns:a16="http://schemas.microsoft.com/office/drawing/2014/main" id="{4FB3238C-9B1E-C8EA-A37D-8BB118068641}"/>
                  </a:ext>
                </a:extLst>
              </p:cNvPr>
              <p:cNvSpPr/>
              <p:nvPr/>
            </p:nvSpPr>
            <p:spPr>
              <a:xfrm>
                <a:off x="6584475" y="906731"/>
                <a:ext cx="963701" cy="941043"/>
              </a:xfrm>
              <a:custGeom>
                <a:avLst/>
                <a:gdLst/>
                <a:ahLst/>
                <a:cxnLst/>
                <a:rect l="l" t="t" r="r" b="b"/>
                <a:pathLst>
                  <a:path w="23776" h="23217" extrusionOk="0">
                    <a:moveTo>
                      <a:pt x="17914" y="545"/>
                    </a:moveTo>
                    <a:cubicBezTo>
                      <a:pt x="17905" y="563"/>
                      <a:pt x="17896" y="581"/>
                      <a:pt x="17879" y="607"/>
                    </a:cubicBezTo>
                    <a:cubicBezTo>
                      <a:pt x="17879" y="581"/>
                      <a:pt x="17879" y="563"/>
                      <a:pt x="17870" y="545"/>
                    </a:cubicBezTo>
                    <a:close/>
                    <a:moveTo>
                      <a:pt x="1794" y="527"/>
                    </a:moveTo>
                    <a:cubicBezTo>
                      <a:pt x="1954" y="527"/>
                      <a:pt x="2124" y="527"/>
                      <a:pt x="2285" y="536"/>
                    </a:cubicBezTo>
                    <a:cubicBezTo>
                      <a:pt x="2276" y="545"/>
                      <a:pt x="2258" y="563"/>
                      <a:pt x="2249" y="572"/>
                    </a:cubicBezTo>
                    <a:cubicBezTo>
                      <a:pt x="2222" y="563"/>
                      <a:pt x="2186" y="554"/>
                      <a:pt x="2151" y="545"/>
                    </a:cubicBezTo>
                    <a:cubicBezTo>
                      <a:pt x="2044" y="545"/>
                      <a:pt x="1946" y="607"/>
                      <a:pt x="1901" y="715"/>
                    </a:cubicBezTo>
                    <a:cubicBezTo>
                      <a:pt x="1901" y="634"/>
                      <a:pt x="1856" y="563"/>
                      <a:pt x="1794" y="527"/>
                    </a:cubicBezTo>
                    <a:close/>
                    <a:moveTo>
                      <a:pt x="1571" y="518"/>
                    </a:moveTo>
                    <a:cubicBezTo>
                      <a:pt x="1437" y="581"/>
                      <a:pt x="1348" y="688"/>
                      <a:pt x="1294" y="813"/>
                    </a:cubicBezTo>
                    <a:cubicBezTo>
                      <a:pt x="1276" y="715"/>
                      <a:pt x="1259" y="616"/>
                      <a:pt x="1241" y="518"/>
                    </a:cubicBezTo>
                    <a:close/>
                    <a:moveTo>
                      <a:pt x="19868" y="500"/>
                    </a:moveTo>
                    <a:cubicBezTo>
                      <a:pt x="19868" y="500"/>
                      <a:pt x="19868" y="509"/>
                      <a:pt x="19868" y="509"/>
                    </a:cubicBezTo>
                    <a:cubicBezTo>
                      <a:pt x="19859" y="670"/>
                      <a:pt x="19859" y="839"/>
                      <a:pt x="19859" y="1000"/>
                    </a:cubicBezTo>
                    <a:cubicBezTo>
                      <a:pt x="19841" y="839"/>
                      <a:pt x="19823" y="670"/>
                      <a:pt x="19805" y="500"/>
                    </a:cubicBezTo>
                    <a:close/>
                    <a:moveTo>
                      <a:pt x="19270" y="518"/>
                    </a:moveTo>
                    <a:cubicBezTo>
                      <a:pt x="19270" y="518"/>
                      <a:pt x="19270" y="527"/>
                      <a:pt x="19270" y="527"/>
                    </a:cubicBezTo>
                    <a:cubicBezTo>
                      <a:pt x="19279" y="741"/>
                      <a:pt x="19288" y="946"/>
                      <a:pt x="19297" y="1161"/>
                    </a:cubicBezTo>
                    <a:cubicBezTo>
                      <a:pt x="19270" y="946"/>
                      <a:pt x="19252" y="741"/>
                      <a:pt x="19243" y="527"/>
                    </a:cubicBezTo>
                    <a:cubicBezTo>
                      <a:pt x="19243" y="527"/>
                      <a:pt x="19235" y="518"/>
                      <a:pt x="19235" y="518"/>
                    </a:cubicBezTo>
                    <a:close/>
                    <a:moveTo>
                      <a:pt x="3302" y="581"/>
                    </a:moveTo>
                    <a:cubicBezTo>
                      <a:pt x="3346" y="581"/>
                      <a:pt x="3391" y="581"/>
                      <a:pt x="3435" y="590"/>
                    </a:cubicBezTo>
                    <a:cubicBezTo>
                      <a:pt x="3418" y="616"/>
                      <a:pt x="3409" y="652"/>
                      <a:pt x="3409" y="697"/>
                    </a:cubicBezTo>
                    <a:cubicBezTo>
                      <a:pt x="3409" y="911"/>
                      <a:pt x="3409" y="1134"/>
                      <a:pt x="3409" y="1348"/>
                    </a:cubicBezTo>
                    <a:cubicBezTo>
                      <a:pt x="3382" y="1125"/>
                      <a:pt x="3355" y="902"/>
                      <a:pt x="3337" y="679"/>
                    </a:cubicBezTo>
                    <a:cubicBezTo>
                      <a:pt x="3328" y="643"/>
                      <a:pt x="3319" y="607"/>
                      <a:pt x="3302" y="581"/>
                    </a:cubicBezTo>
                    <a:close/>
                    <a:moveTo>
                      <a:pt x="20501" y="483"/>
                    </a:moveTo>
                    <a:lnTo>
                      <a:pt x="20564" y="1410"/>
                    </a:lnTo>
                    <a:cubicBezTo>
                      <a:pt x="20501" y="1107"/>
                      <a:pt x="20448" y="795"/>
                      <a:pt x="20394" y="483"/>
                    </a:cubicBezTo>
                    <a:close/>
                    <a:moveTo>
                      <a:pt x="2659" y="545"/>
                    </a:moveTo>
                    <a:lnTo>
                      <a:pt x="2659" y="545"/>
                    </a:lnTo>
                    <a:cubicBezTo>
                      <a:pt x="2713" y="554"/>
                      <a:pt x="2775" y="554"/>
                      <a:pt x="2829" y="554"/>
                    </a:cubicBezTo>
                    <a:cubicBezTo>
                      <a:pt x="2802" y="599"/>
                      <a:pt x="2784" y="652"/>
                      <a:pt x="2784" y="715"/>
                    </a:cubicBezTo>
                    <a:cubicBezTo>
                      <a:pt x="2793" y="991"/>
                      <a:pt x="2802" y="1268"/>
                      <a:pt x="2811" y="1544"/>
                    </a:cubicBezTo>
                    <a:cubicBezTo>
                      <a:pt x="2784" y="1268"/>
                      <a:pt x="2748" y="991"/>
                      <a:pt x="2731" y="715"/>
                    </a:cubicBezTo>
                    <a:cubicBezTo>
                      <a:pt x="2731" y="652"/>
                      <a:pt x="2695" y="590"/>
                      <a:pt x="2659" y="545"/>
                    </a:cubicBezTo>
                    <a:close/>
                    <a:moveTo>
                      <a:pt x="21215" y="456"/>
                    </a:moveTo>
                    <a:cubicBezTo>
                      <a:pt x="21206" y="474"/>
                      <a:pt x="21206" y="492"/>
                      <a:pt x="21206" y="509"/>
                    </a:cubicBezTo>
                    <a:lnTo>
                      <a:pt x="21286" y="1571"/>
                    </a:lnTo>
                    <a:lnTo>
                      <a:pt x="21037" y="465"/>
                    </a:lnTo>
                    <a:cubicBezTo>
                      <a:pt x="21099" y="465"/>
                      <a:pt x="21153" y="465"/>
                      <a:pt x="21215" y="456"/>
                    </a:cubicBezTo>
                    <a:close/>
                    <a:moveTo>
                      <a:pt x="5336" y="706"/>
                    </a:moveTo>
                    <a:lnTo>
                      <a:pt x="5336" y="706"/>
                    </a:lnTo>
                    <a:cubicBezTo>
                      <a:pt x="5407" y="715"/>
                      <a:pt x="5487" y="715"/>
                      <a:pt x="5559" y="715"/>
                    </a:cubicBezTo>
                    <a:cubicBezTo>
                      <a:pt x="5541" y="750"/>
                      <a:pt x="5523" y="795"/>
                      <a:pt x="5523" y="839"/>
                    </a:cubicBezTo>
                    <a:cubicBezTo>
                      <a:pt x="5523" y="839"/>
                      <a:pt x="5541" y="1161"/>
                      <a:pt x="5567" y="1616"/>
                    </a:cubicBezTo>
                    <a:cubicBezTo>
                      <a:pt x="5514" y="1312"/>
                      <a:pt x="5443" y="1009"/>
                      <a:pt x="5336" y="706"/>
                    </a:cubicBezTo>
                    <a:close/>
                    <a:moveTo>
                      <a:pt x="3944" y="616"/>
                    </a:moveTo>
                    <a:cubicBezTo>
                      <a:pt x="3962" y="616"/>
                      <a:pt x="3971" y="616"/>
                      <a:pt x="3988" y="625"/>
                    </a:cubicBezTo>
                    <a:lnTo>
                      <a:pt x="4078" y="625"/>
                    </a:lnTo>
                    <a:lnTo>
                      <a:pt x="4158" y="1732"/>
                    </a:lnTo>
                    <a:cubicBezTo>
                      <a:pt x="4087" y="1366"/>
                      <a:pt x="4024" y="1009"/>
                      <a:pt x="3953" y="652"/>
                    </a:cubicBezTo>
                    <a:cubicBezTo>
                      <a:pt x="3953" y="634"/>
                      <a:pt x="3944" y="625"/>
                      <a:pt x="3944" y="616"/>
                    </a:cubicBezTo>
                    <a:close/>
                    <a:moveTo>
                      <a:pt x="4649" y="670"/>
                    </a:moveTo>
                    <a:cubicBezTo>
                      <a:pt x="4711" y="670"/>
                      <a:pt x="4774" y="670"/>
                      <a:pt x="4836" y="679"/>
                    </a:cubicBezTo>
                    <a:cubicBezTo>
                      <a:pt x="4836" y="688"/>
                      <a:pt x="4836" y="697"/>
                      <a:pt x="4836" y="706"/>
                    </a:cubicBezTo>
                    <a:cubicBezTo>
                      <a:pt x="4836" y="706"/>
                      <a:pt x="4872" y="1196"/>
                      <a:pt x="4925" y="1848"/>
                    </a:cubicBezTo>
                    <a:lnTo>
                      <a:pt x="4649" y="670"/>
                    </a:lnTo>
                    <a:close/>
                    <a:moveTo>
                      <a:pt x="6504" y="759"/>
                    </a:moveTo>
                    <a:cubicBezTo>
                      <a:pt x="6567" y="759"/>
                      <a:pt x="6629" y="768"/>
                      <a:pt x="6692" y="768"/>
                    </a:cubicBezTo>
                    <a:cubicBezTo>
                      <a:pt x="6656" y="1170"/>
                      <a:pt x="6620" y="1580"/>
                      <a:pt x="6593" y="1981"/>
                    </a:cubicBezTo>
                    <a:lnTo>
                      <a:pt x="6504" y="759"/>
                    </a:lnTo>
                    <a:close/>
                    <a:moveTo>
                      <a:pt x="22473" y="420"/>
                    </a:moveTo>
                    <a:lnTo>
                      <a:pt x="22571" y="2204"/>
                    </a:lnTo>
                    <a:lnTo>
                      <a:pt x="22259" y="599"/>
                    </a:lnTo>
                    <a:cubicBezTo>
                      <a:pt x="22242" y="506"/>
                      <a:pt x="22162" y="437"/>
                      <a:pt x="22070" y="437"/>
                    </a:cubicBezTo>
                    <a:cubicBezTo>
                      <a:pt x="22065" y="437"/>
                      <a:pt x="22059" y="437"/>
                      <a:pt x="22054" y="438"/>
                    </a:cubicBezTo>
                    <a:cubicBezTo>
                      <a:pt x="21938" y="438"/>
                      <a:pt x="21857" y="536"/>
                      <a:pt x="21857" y="652"/>
                    </a:cubicBezTo>
                    <a:lnTo>
                      <a:pt x="21893" y="1330"/>
                    </a:lnTo>
                    <a:cubicBezTo>
                      <a:pt x="21839" y="1036"/>
                      <a:pt x="21768" y="732"/>
                      <a:pt x="21670" y="447"/>
                    </a:cubicBezTo>
                    <a:cubicBezTo>
                      <a:pt x="21947" y="438"/>
                      <a:pt x="22214" y="429"/>
                      <a:pt x="22473" y="420"/>
                    </a:cubicBezTo>
                    <a:close/>
                    <a:moveTo>
                      <a:pt x="5924" y="732"/>
                    </a:moveTo>
                    <a:lnTo>
                      <a:pt x="5924" y="732"/>
                    </a:lnTo>
                    <a:cubicBezTo>
                      <a:pt x="6005" y="741"/>
                      <a:pt x="6094" y="741"/>
                      <a:pt x="6183" y="750"/>
                    </a:cubicBezTo>
                    <a:lnTo>
                      <a:pt x="6290" y="2463"/>
                    </a:lnTo>
                    <a:lnTo>
                      <a:pt x="5942" y="786"/>
                    </a:lnTo>
                    <a:cubicBezTo>
                      <a:pt x="5933" y="768"/>
                      <a:pt x="5924" y="750"/>
                      <a:pt x="5924" y="732"/>
                    </a:cubicBezTo>
                    <a:close/>
                    <a:moveTo>
                      <a:pt x="19386" y="4345"/>
                    </a:moveTo>
                    <a:lnTo>
                      <a:pt x="19386" y="4345"/>
                    </a:lnTo>
                    <a:cubicBezTo>
                      <a:pt x="19431" y="4506"/>
                      <a:pt x="19484" y="4667"/>
                      <a:pt x="19538" y="4836"/>
                    </a:cubicBezTo>
                    <a:lnTo>
                      <a:pt x="19404" y="4836"/>
                    </a:lnTo>
                    <a:lnTo>
                      <a:pt x="19386" y="4345"/>
                    </a:lnTo>
                    <a:close/>
                    <a:moveTo>
                      <a:pt x="20082" y="4800"/>
                    </a:moveTo>
                    <a:cubicBezTo>
                      <a:pt x="20082" y="4809"/>
                      <a:pt x="20091" y="4827"/>
                      <a:pt x="20091" y="4836"/>
                    </a:cubicBezTo>
                    <a:lnTo>
                      <a:pt x="20082" y="4836"/>
                    </a:lnTo>
                    <a:cubicBezTo>
                      <a:pt x="20082" y="4827"/>
                      <a:pt x="20082" y="4827"/>
                      <a:pt x="20082" y="4818"/>
                    </a:cubicBezTo>
                    <a:cubicBezTo>
                      <a:pt x="20082" y="4818"/>
                      <a:pt x="20082" y="4809"/>
                      <a:pt x="20082" y="4800"/>
                    </a:cubicBezTo>
                    <a:close/>
                    <a:moveTo>
                      <a:pt x="18833" y="4702"/>
                    </a:moveTo>
                    <a:cubicBezTo>
                      <a:pt x="18842" y="4747"/>
                      <a:pt x="18860" y="4791"/>
                      <a:pt x="18869" y="4836"/>
                    </a:cubicBezTo>
                    <a:cubicBezTo>
                      <a:pt x="18851" y="4845"/>
                      <a:pt x="18842" y="4845"/>
                      <a:pt x="18824" y="4845"/>
                    </a:cubicBezTo>
                    <a:cubicBezTo>
                      <a:pt x="18833" y="4818"/>
                      <a:pt x="18833" y="4783"/>
                      <a:pt x="18833" y="4756"/>
                    </a:cubicBezTo>
                    <a:cubicBezTo>
                      <a:pt x="18833" y="4738"/>
                      <a:pt x="18833" y="4720"/>
                      <a:pt x="18833" y="4702"/>
                    </a:cubicBezTo>
                    <a:close/>
                    <a:moveTo>
                      <a:pt x="20582" y="4096"/>
                    </a:moveTo>
                    <a:cubicBezTo>
                      <a:pt x="20644" y="4345"/>
                      <a:pt x="20707" y="4595"/>
                      <a:pt x="20769" y="4845"/>
                    </a:cubicBezTo>
                    <a:lnTo>
                      <a:pt x="20680" y="4845"/>
                    </a:lnTo>
                    <a:cubicBezTo>
                      <a:pt x="20644" y="4595"/>
                      <a:pt x="20608" y="4345"/>
                      <a:pt x="20582" y="4096"/>
                    </a:cubicBezTo>
                    <a:close/>
                    <a:moveTo>
                      <a:pt x="18339" y="4644"/>
                    </a:moveTo>
                    <a:lnTo>
                      <a:pt x="18339" y="4644"/>
                    </a:lnTo>
                    <a:cubicBezTo>
                      <a:pt x="18354" y="4701"/>
                      <a:pt x="18362" y="4763"/>
                      <a:pt x="18378" y="4818"/>
                    </a:cubicBezTo>
                    <a:cubicBezTo>
                      <a:pt x="18378" y="4827"/>
                      <a:pt x="18387" y="4836"/>
                      <a:pt x="18387" y="4854"/>
                    </a:cubicBezTo>
                    <a:lnTo>
                      <a:pt x="18280" y="4854"/>
                    </a:lnTo>
                    <a:cubicBezTo>
                      <a:pt x="18325" y="4818"/>
                      <a:pt x="18360" y="4756"/>
                      <a:pt x="18342" y="4684"/>
                    </a:cubicBezTo>
                    <a:cubicBezTo>
                      <a:pt x="18342" y="4672"/>
                      <a:pt x="18342" y="4660"/>
                      <a:pt x="18339" y="4644"/>
                    </a:cubicBezTo>
                    <a:close/>
                    <a:moveTo>
                      <a:pt x="21224" y="3596"/>
                    </a:moveTo>
                    <a:cubicBezTo>
                      <a:pt x="21367" y="4203"/>
                      <a:pt x="21474" y="4702"/>
                      <a:pt x="21509" y="4863"/>
                    </a:cubicBezTo>
                    <a:cubicBezTo>
                      <a:pt x="21447" y="4863"/>
                      <a:pt x="21376" y="4854"/>
                      <a:pt x="21313" y="4854"/>
                    </a:cubicBezTo>
                    <a:lnTo>
                      <a:pt x="21224" y="3596"/>
                    </a:lnTo>
                    <a:close/>
                    <a:moveTo>
                      <a:pt x="1000" y="1517"/>
                    </a:moveTo>
                    <a:cubicBezTo>
                      <a:pt x="1018" y="2508"/>
                      <a:pt x="813" y="3525"/>
                      <a:pt x="1098" y="4497"/>
                    </a:cubicBezTo>
                    <a:cubicBezTo>
                      <a:pt x="1134" y="4622"/>
                      <a:pt x="1196" y="4756"/>
                      <a:pt x="1285" y="4872"/>
                    </a:cubicBezTo>
                    <a:cubicBezTo>
                      <a:pt x="1125" y="4863"/>
                      <a:pt x="955" y="4854"/>
                      <a:pt x="795" y="4845"/>
                    </a:cubicBezTo>
                    <a:cubicBezTo>
                      <a:pt x="813" y="4435"/>
                      <a:pt x="839" y="4024"/>
                      <a:pt x="857" y="3623"/>
                    </a:cubicBezTo>
                    <a:cubicBezTo>
                      <a:pt x="893" y="2918"/>
                      <a:pt x="937" y="2213"/>
                      <a:pt x="1000" y="1517"/>
                    </a:cubicBezTo>
                    <a:close/>
                    <a:moveTo>
                      <a:pt x="6094" y="3418"/>
                    </a:moveTo>
                    <a:cubicBezTo>
                      <a:pt x="6228" y="4033"/>
                      <a:pt x="6344" y="4586"/>
                      <a:pt x="6406" y="4872"/>
                    </a:cubicBezTo>
                    <a:lnTo>
                      <a:pt x="6174" y="4872"/>
                    </a:lnTo>
                    <a:lnTo>
                      <a:pt x="6094" y="3418"/>
                    </a:lnTo>
                    <a:close/>
                    <a:moveTo>
                      <a:pt x="17513" y="554"/>
                    </a:moveTo>
                    <a:cubicBezTo>
                      <a:pt x="17513" y="572"/>
                      <a:pt x="17522" y="607"/>
                      <a:pt x="17522" y="607"/>
                    </a:cubicBezTo>
                    <a:cubicBezTo>
                      <a:pt x="17522" y="634"/>
                      <a:pt x="17531" y="661"/>
                      <a:pt x="17548" y="679"/>
                    </a:cubicBezTo>
                    <a:cubicBezTo>
                      <a:pt x="17682" y="1660"/>
                      <a:pt x="17468" y="2713"/>
                      <a:pt x="17575" y="3712"/>
                    </a:cubicBezTo>
                    <a:cubicBezTo>
                      <a:pt x="17620" y="4122"/>
                      <a:pt x="17682" y="4559"/>
                      <a:pt x="18030" y="4863"/>
                    </a:cubicBezTo>
                    <a:cubicBezTo>
                      <a:pt x="17834" y="4863"/>
                      <a:pt x="17647" y="4872"/>
                      <a:pt x="17459" y="4881"/>
                    </a:cubicBezTo>
                    <a:cubicBezTo>
                      <a:pt x="17432" y="3444"/>
                      <a:pt x="17406" y="1946"/>
                      <a:pt x="17370" y="554"/>
                    </a:cubicBezTo>
                    <a:close/>
                    <a:moveTo>
                      <a:pt x="21991" y="4613"/>
                    </a:moveTo>
                    <a:lnTo>
                      <a:pt x="21991" y="4613"/>
                    </a:lnTo>
                    <a:cubicBezTo>
                      <a:pt x="22018" y="4675"/>
                      <a:pt x="22036" y="4738"/>
                      <a:pt x="22063" y="4791"/>
                    </a:cubicBezTo>
                    <a:cubicBezTo>
                      <a:pt x="22080" y="4836"/>
                      <a:pt x="22107" y="4863"/>
                      <a:pt x="22134" y="4881"/>
                    </a:cubicBezTo>
                    <a:lnTo>
                      <a:pt x="22009" y="4881"/>
                    </a:lnTo>
                    <a:cubicBezTo>
                      <a:pt x="22009" y="4863"/>
                      <a:pt x="22009" y="4854"/>
                      <a:pt x="22009" y="4845"/>
                    </a:cubicBezTo>
                    <a:cubicBezTo>
                      <a:pt x="22009" y="4845"/>
                      <a:pt x="21991" y="4640"/>
                      <a:pt x="21991" y="4613"/>
                    </a:cubicBezTo>
                    <a:close/>
                    <a:moveTo>
                      <a:pt x="1758" y="4693"/>
                    </a:moveTo>
                    <a:cubicBezTo>
                      <a:pt x="1776" y="4756"/>
                      <a:pt x="1785" y="4818"/>
                      <a:pt x="1803" y="4890"/>
                    </a:cubicBezTo>
                    <a:lnTo>
                      <a:pt x="1785" y="4890"/>
                    </a:lnTo>
                    <a:cubicBezTo>
                      <a:pt x="1785" y="4881"/>
                      <a:pt x="1785" y="4872"/>
                      <a:pt x="1785" y="4872"/>
                    </a:cubicBezTo>
                    <a:cubicBezTo>
                      <a:pt x="1776" y="4809"/>
                      <a:pt x="1767" y="4747"/>
                      <a:pt x="1758" y="4693"/>
                    </a:cubicBezTo>
                    <a:close/>
                    <a:moveTo>
                      <a:pt x="5648" y="4774"/>
                    </a:moveTo>
                    <a:lnTo>
                      <a:pt x="5648" y="4774"/>
                    </a:lnTo>
                    <a:cubicBezTo>
                      <a:pt x="5666" y="4809"/>
                      <a:pt x="5683" y="4845"/>
                      <a:pt x="5701" y="4890"/>
                    </a:cubicBezTo>
                    <a:lnTo>
                      <a:pt x="5657" y="4890"/>
                    </a:lnTo>
                    <a:lnTo>
                      <a:pt x="5648" y="4774"/>
                    </a:lnTo>
                    <a:close/>
                    <a:moveTo>
                      <a:pt x="2302" y="4836"/>
                    </a:moveTo>
                    <a:cubicBezTo>
                      <a:pt x="2311" y="4854"/>
                      <a:pt x="2311" y="4881"/>
                      <a:pt x="2320" y="4898"/>
                    </a:cubicBezTo>
                    <a:lnTo>
                      <a:pt x="2302" y="4898"/>
                    </a:lnTo>
                    <a:cubicBezTo>
                      <a:pt x="2302" y="4881"/>
                      <a:pt x="2302" y="4854"/>
                      <a:pt x="2302" y="4836"/>
                    </a:cubicBezTo>
                    <a:close/>
                    <a:moveTo>
                      <a:pt x="2882" y="4470"/>
                    </a:moveTo>
                    <a:cubicBezTo>
                      <a:pt x="2927" y="4622"/>
                      <a:pt x="2980" y="4765"/>
                      <a:pt x="3025" y="4907"/>
                    </a:cubicBezTo>
                    <a:lnTo>
                      <a:pt x="2900" y="4907"/>
                    </a:lnTo>
                    <a:cubicBezTo>
                      <a:pt x="2900" y="4809"/>
                      <a:pt x="2891" y="4658"/>
                      <a:pt x="2882" y="4470"/>
                    </a:cubicBezTo>
                    <a:close/>
                    <a:moveTo>
                      <a:pt x="4836" y="3694"/>
                    </a:moveTo>
                    <a:cubicBezTo>
                      <a:pt x="4952" y="4212"/>
                      <a:pt x="5059" y="4658"/>
                      <a:pt x="5121" y="4898"/>
                    </a:cubicBezTo>
                    <a:cubicBezTo>
                      <a:pt x="5050" y="4898"/>
                      <a:pt x="4988" y="4907"/>
                      <a:pt x="4916" y="4907"/>
                    </a:cubicBezTo>
                    <a:lnTo>
                      <a:pt x="4836" y="3694"/>
                    </a:lnTo>
                    <a:close/>
                    <a:moveTo>
                      <a:pt x="4140" y="4176"/>
                    </a:moveTo>
                    <a:lnTo>
                      <a:pt x="4140" y="4176"/>
                    </a:lnTo>
                    <a:cubicBezTo>
                      <a:pt x="4203" y="4417"/>
                      <a:pt x="4265" y="4667"/>
                      <a:pt x="4336" y="4916"/>
                    </a:cubicBezTo>
                    <a:lnTo>
                      <a:pt x="4238" y="4916"/>
                    </a:lnTo>
                    <a:cubicBezTo>
                      <a:pt x="4203" y="4667"/>
                      <a:pt x="4167" y="4417"/>
                      <a:pt x="4140" y="4176"/>
                    </a:cubicBezTo>
                    <a:close/>
                    <a:moveTo>
                      <a:pt x="22410" y="3311"/>
                    </a:moveTo>
                    <a:cubicBezTo>
                      <a:pt x="22580" y="4149"/>
                      <a:pt x="22732" y="4863"/>
                      <a:pt x="22732" y="4863"/>
                    </a:cubicBezTo>
                    <a:cubicBezTo>
                      <a:pt x="22732" y="4881"/>
                      <a:pt x="22741" y="4898"/>
                      <a:pt x="22749" y="4916"/>
                    </a:cubicBezTo>
                    <a:cubicBezTo>
                      <a:pt x="22625" y="4907"/>
                      <a:pt x="22500" y="4898"/>
                      <a:pt x="22375" y="4898"/>
                    </a:cubicBezTo>
                    <a:cubicBezTo>
                      <a:pt x="22446" y="4854"/>
                      <a:pt x="22491" y="4783"/>
                      <a:pt x="22482" y="4693"/>
                    </a:cubicBezTo>
                    <a:lnTo>
                      <a:pt x="22410" y="3311"/>
                    </a:lnTo>
                    <a:close/>
                    <a:moveTo>
                      <a:pt x="22981" y="393"/>
                    </a:moveTo>
                    <a:cubicBezTo>
                      <a:pt x="22964" y="920"/>
                      <a:pt x="23053" y="1428"/>
                      <a:pt x="23088" y="1946"/>
                    </a:cubicBezTo>
                    <a:cubicBezTo>
                      <a:pt x="23160" y="2945"/>
                      <a:pt x="23204" y="3944"/>
                      <a:pt x="23222" y="4943"/>
                    </a:cubicBezTo>
                    <a:cubicBezTo>
                      <a:pt x="23160" y="4943"/>
                      <a:pt x="23106" y="4934"/>
                      <a:pt x="23044" y="4934"/>
                    </a:cubicBezTo>
                    <a:cubicBezTo>
                      <a:pt x="23071" y="4907"/>
                      <a:pt x="23088" y="4863"/>
                      <a:pt x="23088" y="4818"/>
                    </a:cubicBezTo>
                    <a:cubicBezTo>
                      <a:pt x="23088" y="4818"/>
                      <a:pt x="22803" y="715"/>
                      <a:pt x="22785" y="402"/>
                    </a:cubicBezTo>
                    <a:cubicBezTo>
                      <a:pt x="22848" y="402"/>
                      <a:pt x="22919" y="393"/>
                      <a:pt x="22981" y="393"/>
                    </a:cubicBezTo>
                    <a:close/>
                    <a:moveTo>
                      <a:pt x="786" y="5282"/>
                    </a:moveTo>
                    <a:lnTo>
                      <a:pt x="786" y="5282"/>
                    </a:lnTo>
                    <a:cubicBezTo>
                      <a:pt x="1687" y="5523"/>
                      <a:pt x="2632" y="5630"/>
                      <a:pt x="3569" y="5639"/>
                    </a:cubicBezTo>
                    <a:cubicBezTo>
                      <a:pt x="3617" y="5639"/>
                      <a:pt x="3664" y="5640"/>
                      <a:pt x="3712" y="5640"/>
                    </a:cubicBezTo>
                    <a:cubicBezTo>
                      <a:pt x="4637" y="5640"/>
                      <a:pt x="5560" y="5555"/>
                      <a:pt x="6451" y="5318"/>
                    </a:cubicBezTo>
                    <a:lnTo>
                      <a:pt x="6451" y="5318"/>
                    </a:lnTo>
                    <a:cubicBezTo>
                      <a:pt x="6442" y="5701"/>
                      <a:pt x="6433" y="6085"/>
                      <a:pt x="6433" y="6460"/>
                    </a:cubicBezTo>
                    <a:cubicBezTo>
                      <a:pt x="6415" y="7307"/>
                      <a:pt x="6442" y="8181"/>
                      <a:pt x="6576" y="9002"/>
                    </a:cubicBezTo>
                    <a:cubicBezTo>
                      <a:pt x="6121" y="9002"/>
                      <a:pt x="5657" y="9216"/>
                      <a:pt x="5362" y="9537"/>
                    </a:cubicBezTo>
                    <a:cubicBezTo>
                      <a:pt x="5139" y="9769"/>
                      <a:pt x="4979" y="10028"/>
                      <a:pt x="4827" y="10278"/>
                    </a:cubicBezTo>
                    <a:cubicBezTo>
                      <a:pt x="4738" y="10394"/>
                      <a:pt x="4675" y="10528"/>
                      <a:pt x="4568" y="10635"/>
                    </a:cubicBezTo>
                    <a:cubicBezTo>
                      <a:pt x="4470" y="10742"/>
                      <a:pt x="4319" y="10831"/>
                      <a:pt x="4229" y="10947"/>
                    </a:cubicBezTo>
                    <a:cubicBezTo>
                      <a:pt x="3935" y="11464"/>
                      <a:pt x="3864" y="12044"/>
                      <a:pt x="3774" y="12579"/>
                    </a:cubicBezTo>
                    <a:cubicBezTo>
                      <a:pt x="3685" y="13124"/>
                      <a:pt x="3533" y="13650"/>
                      <a:pt x="3382" y="14185"/>
                    </a:cubicBezTo>
                    <a:cubicBezTo>
                      <a:pt x="3221" y="14721"/>
                      <a:pt x="3132" y="15283"/>
                      <a:pt x="3132" y="15845"/>
                    </a:cubicBezTo>
                    <a:cubicBezTo>
                      <a:pt x="1000" y="12990"/>
                      <a:pt x="670" y="8931"/>
                      <a:pt x="786" y="5282"/>
                    </a:cubicBezTo>
                    <a:close/>
                    <a:moveTo>
                      <a:pt x="5371" y="10537"/>
                    </a:moveTo>
                    <a:cubicBezTo>
                      <a:pt x="5113" y="11054"/>
                      <a:pt x="5041" y="11661"/>
                      <a:pt x="5014" y="12223"/>
                    </a:cubicBezTo>
                    <a:cubicBezTo>
                      <a:pt x="4979" y="13686"/>
                      <a:pt x="4720" y="15140"/>
                      <a:pt x="4979" y="16594"/>
                    </a:cubicBezTo>
                    <a:cubicBezTo>
                      <a:pt x="5041" y="16960"/>
                      <a:pt x="5139" y="17317"/>
                      <a:pt x="5273" y="17664"/>
                    </a:cubicBezTo>
                    <a:cubicBezTo>
                      <a:pt x="5309" y="17745"/>
                      <a:pt x="5344" y="17834"/>
                      <a:pt x="5371" y="17923"/>
                    </a:cubicBezTo>
                    <a:cubicBezTo>
                      <a:pt x="5460" y="18146"/>
                      <a:pt x="5541" y="18360"/>
                      <a:pt x="5639" y="18574"/>
                    </a:cubicBezTo>
                    <a:cubicBezTo>
                      <a:pt x="5675" y="18664"/>
                      <a:pt x="5719" y="18753"/>
                      <a:pt x="5755" y="18842"/>
                    </a:cubicBezTo>
                    <a:cubicBezTo>
                      <a:pt x="5612" y="18780"/>
                      <a:pt x="5469" y="18726"/>
                      <a:pt x="5309" y="18673"/>
                    </a:cubicBezTo>
                    <a:cubicBezTo>
                      <a:pt x="5077" y="18583"/>
                      <a:pt x="4800" y="18485"/>
                      <a:pt x="4568" y="18351"/>
                    </a:cubicBezTo>
                    <a:cubicBezTo>
                      <a:pt x="4417" y="18271"/>
                      <a:pt x="4283" y="18173"/>
                      <a:pt x="4176" y="18066"/>
                    </a:cubicBezTo>
                    <a:cubicBezTo>
                      <a:pt x="4167" y="18057"/>
                      <a:pt x="4158" y="18039"/>
                      <a:pt x="4149" y="18030"/>
                    </a:cubicBezTo>
                    <a:cubicBezTo>
                      <a:pt x="4096" y="17968"/>
                      <a:pt x="4051" y="17896"/>
                      <a:pt x="4006" y="17816"/>
                    </a:cubicBezTo>
                    <a:lnTo>
                      <a:pt x="4006" y="17816"/>
                    </a:lnTo>
                    <a:cubicBezTo>
                      <a:pt x="4042" y="17834"/>
                      <a:pt x="4078" y="17843"/>
                      <a:pt x="4104" y="17852"/>
                    </a:cubicBezTo>
                    <a:cubicBezTo>
                      <a:pt x="4236" y="17883"/>
                      <a:pt x="4361" y="17907"/>
                      <a:pt x="4497" y="17907"/>
                    </a:cubicBezTo>
                    <a:cubicBezTo>
                      <a:pt x="4517" y="17907"/>
                      <a:pt x="4538" y="17906"/>
                      <a:pt x="4559" y="17905"/>
                    </a:cubicBezTo>
                    <a:cubicBezTo>
                      <a:pt x="4577" y="17905"/>
                      <a:pt x="4595" y="17896"/>
                      <a:pt x="4604" y="17887"/>
                    </a:cubicBezTo>
                    <a:cubicBezTo>
                      <a:pt x="4622" y="17879"/>
                      <a:pt x="4631" y="17870"/>
                      <a:pt x="4640" y="17852"/>
                    </a:cubicBezTo>
                    <a:cubicBezTo>
                      <a:pt x="4702" y="17727"/>
                      <a:pt x="4461" y="17629"/>
                      <a:pt x="4211" y="17566"/>
                    </a:cubicBezTo>
                    <a:cubicBezTo>
                      <a:pt x="4096" y="17540"/>
                      <a:pt x="3971" y="17522"/>
                      <a:pt x="3872" y="17513"/>
                    </a:cubicBezTo>
                    <a:cubicBezTo>
                      <a:pt x="3846" y="17441"/>
                      <a:pt x="3828" y="17379"/>
                      <a:pt x="3810" y="17299"/>
                    </a:cubicBezTo>
                    <a:lnTo>
                      <a:pt x="3810" y="17299"/>
                    </a:lnTo>
                    <a:cubicBezTo>
                      <a:pt x="3864" y="17317"/>
                      <a:pt x="3917" y="17334"/>
                      <a:pt x="3962" y="17343"/>
                    </a:cubicBezTo>
                    <a:cubicBezTo>
                      <a:pt x="4161" y="17402"/>
                      <a:pt x="4367" y="17437"/>
                      <a:pt x="4467" y="17437"/>
                    </a:cubicBezTo>
                    <a:cubicBezTo>
                      <a:pt x="4488" y="17437"/>
                      <a:pt x="4504" y="17436"/>
                      <a:pt x="4515" y="17432"/>
                    </a:cubicBezTo>
                    <a:cubicBezTo>
                      <a:pt x="4542" y="17432"/>
                      <a:pt x="4577" y="17415"/>
                      <a:pt x="4595" y="17379"/>
                    </a:cubicBezTo>
                    <a:cubicBezTo>
                      <a:pt x="4595" y="17379"/>
                      <a:pt x="4595" y="17370"/>
                      <a:pt x="4595" y="17361"/>
                    </a:cubicBezTo>
                    <a:cubicBezTo>
                      <a:pt x="4622" y="17281"/>
                      <a:pt x="4506" y="17201"/>
                      <a:pt x="4336" y="17147"/>
                    </a:cubicBezTo>
                    <a:cubicBezTo>
                      <a:pt x="4158" y="17085"/>
                      <a:pt x="3935" y="17040"/>
                      <a:pt x="3774" y="17022"/>
                    </a:cubicBezTo>
                    <a:cubicBezTo>
                      <a:pt x="3765" y="16897"/>
                      <a:pt x="3765" y="16781"/>
                      <a:pt x="3774" y="16656"/>
                    </a:cubicBezTo>
                    <a:cubicBezTo>
                      <a:pt x="3774" y="16639"/>
                      <a:pt x="3774" y="16630"/>
                      <a:pt x="3774" y="16612"/>
                    </a:cubicBezTo>
                    <a:cubicBezTo>
                      <a:pt x="3801" y="16371"/>
                      <a:pt x="3846" y="16130"/>
                      <a:pt x="3890" y="15889"/>
                    </a:cubicBezTo>
                    <a:cubicBezTo>
                      <a:pt x="4060" y="14854"/>
                      <a:pt x="4069" y="13766"/>
                      <a:pt x="4470" y="12776"/>
                    </a:cubicBezTo>
                    <a:cubicBezTo>
                      <a:pt x="4666" y="12267"/>
                      <a:pt x="4916" y="11812"/>
                      <a:pt x="5077" y="11348"/>
                    </a:cubicBezTo>
                    <a:cubicBezTo>
                      <a:pt x="5104" y="11223"/>
                      <a:pt x="5077" y="11072"/>
                      <a:pt x="5113" y="10938"/>
                    </a:cubicBezTo>
                    <a:cubicBezTo>
                      <a:pt x="5157" y="10786"/>
                      <a:pt x="5255" y="10653"/>
                      <a:pt x="5371" y="10537"/>
                    </a:cubicBezTo>
                    <a:close/>
                    <a:moveTo>
                      <a:pt x="17468" y="5327"/>
                    </a:moveTo>
                    <a:lnTo>
                      <a:pt x="17468" y="5327"/>
                    </a:lnTo>
                    <a:cubicBezTo>
                      <a:pt x="17914" y="5398"/>
                      <a:pt x="18369" y="5452"/>
                      <a:pt x="18815" y="5487"/>
                    </a:cubicBezTo>
                    <a:cubicBezTo>
                      <a:pt x="19495" y="5537"/>
                      <a:pt x="20176" y="5567"/>
                      <a:pt x="20856" y="5567"/>
                    </a:cubicBezTo>
                    <a:cubicBezTo>
                      <a:pt x="21648" y="5567"/>
                      <a:pt x="22439" y="5526"/>
                      <a:pt x="23222" y="5425"/>
                    </a:cubicBezTo>
                    <a:lnTo>
                      <a:pt x="23222" y="5425"/>
                    </a:lnTo>
                    <a:cubicBezTo>
                      <a:pt x="23231" y="7022"/>
                      <a:pt x="23169" y="8619"/>
                      <a:pt x="23008" y="10206"/>
                    </a:cubicBezTo>
                    <a:cubicBezTo>
                      <a:pt x="22874" y="11447"/>
                      <a:pt x="22785" y="12669"/>
                      <a:pt x="22250" y="13757"/>
                    </a:cubicBezTo>
                    <a:cubicBezTo>
                      <a:pt x="21599" y="15104"/>
                      <a:pt x="20778" y="16210"/>
                      <a:pt x="19823" y="17093"/>
                    </a:cubicBezTo>
                    <a:cubicBezTo>
                      <a:pt x="19627" y="16540"/>
                      <a:pt x="19359" y="16032"/>
                      <a:pt x="19047" y="15541"/>
                    </a:cubicBezTo>
                    <a:cubicBezTo>
                      <a:pt x="18583" y="14872"/>
                      <a:pt x="18173" y="14158"/>
                      <a:pt x="17477" y="13668"/>
                    </a:cubicBezTo>
                    <a:cubicBezTo>
                      <a:pt x="17305" y="13570"/>
                      <a:pt x="17124" y="13525"/>
                      <a:pt x="16946" y="13525"/>
                    </a:cubicBezTo>
                    <a:cubicBezTo>
                      <a:pt x="16346" y="13525"/>
                      <a:pt x="15777" y="14025"/>
                      <a:pt x="15702" y="14658"/>
                    </a:cubicBezTo>
                    <a:cubicBezTo>
                      <a:pt x="15657" y="14881"/>
                      <a:pt x="15657" y="15086"/>
                      <a:pt x="15666" y="15291"/>
                    </a:cubicBezTo>
                    <a:cubicBezTo>
                      <a:pt x="15720" y="16068"/>
                      <a:pt x="15800" y="16808"/>
                      <a:pt x="15934" y="17557"/>
                    </a:cubicBezTo>
                    <a:cubicBezTo>
                      <a:pt x="16023" y="18075"/>
                      <a:pt x="16139" y="18637"/>
                      <a:pt x="16407" y="19110"/>
                    </a:cubicBezTo>
                    <a:cubicBezTo>
                      <a:pt x="16210" y="19181"/>
                      <a:pt x="16023" y="19243"/>
                      <a:pt x="15827" y="19297"/>
                    </a:cubicBezTo>
                    <a:cubicBezTo>
                      <a:pt x="15898" y="18762"/>
                      <a:pt x="15836" y="18191"/>
                      <a:pt x="15702" y="17691"/>
                    </a:cubicBezTo>
                    <a:cubicBezTo>
                      <a:pt x="15630" y="17183"/>
                      <a:pt x="15354" y="16737"/>
                      <a:pt x="15220" y="16246"/>
                    </a:cubicBezTo>
                    <a:cubicBezTo>
                      <a:pt x="15167" y="16005"/>
                      <a:pt x="15140" y="15755"/>
                      <a:pt x="15113" y="15506"/>
                    </a:cubicBezTo>
                    <a:cubicBezTo>
                      <a:pt x="15051" y="14756"/>
                      <a:pt x="15086" y="13989"/>
                      <a:pt x="15068" y="13240"/>
                    </a:cubicBezTo>
                    <a:cubicBezTo>
                      <a:pt x="15068" y="13177"/>
                      <a:pt x="15068" y="13115"/>
                      <a:pt x="15068" y="13043"/>
                    </a:cubicBezTo>
                    <a:cubicBezTo>
                      <a:pt x="15104" y="13026"/>
                      <a:pt x="15131" y="13008"/>
                      <a:pt x="15167" y="12990"/>
                    </a:cubicBezTo>
                    <a:cubicBezTo>
                      <a:pt x="17388" y="11571"/>
                      <a:pt x="17620" y="8717"/>
                      <a:pt x="17486" y="6326"/>
                    </a:cubicBezTo>
                    <a:cubicBezTo>
                      <a:pt x="17477" y="5996"/>
                      <a:pt x="17477" y="5666"/>
                      <a:pt x="17468" y="5327"/>
                    </a:cubicBezTo>
                    <a:close/>
                    <a:moveTo>
                      <a:pt x="17275" y="14437"/>
                    </a:moveTo>
                    <a:cubicBezTo>
                      <a:pt x="17399" y="14437"/>
                      <a:pt x="17522" y="14453"/>
                      <a:pt x="17629" y="14533"/>
                    </a:cubicBezTo>
                    <a:cubicBezTo>
                      <a:pt x="17754" y="14631"/>
                      <a:pt x="17852" y="14765"/>
                      <a:pt x="17941" y="14908"/>
                    </a:cubicBezTo>
                    <a:cubicBezTo>
                      <a:pt x="18102" y="15202"/>
                      <a:pt x="18209" y="15568"/>
                      <a:pt x="18351" y="15907"/>
                    </a:cubicBezTo>
                    <a:cubicBezTo>
                      <a:pt x="18601" y="16487"/>
                      <a:pt x="18904" y="17040"/>
                      <a:pt x="19297" y="17540"/>
                    </a:cubicBezTo>
                    <a:cubicBezTo>
                      <a:pt x="19342" y="17593"/>
                      <a:pt x="19395" y="17656"/>
                      <a:pt x="19440" y="17709"/>
                    </a:cubicBezTo>
                    <a:cubicBezTo>
                      <a:pt x="19466" y="17736"/>
                      <a:pt x="19484" y="17763"/>
                      <a:pt x="19511" y="17789"/>
                    </a:cubicBezTo>
                    <a:cubicBezTo>
                      <a:pt x="19538" y="17816"/>
                      <a:pt x="19565" y="17843"/>
                      <a:pt x="19600" y="17861"/>
                    </a:cubicBezTo>
                    <a:cubicBezTo>
                      <a:pt x="19633" y="17872"/>
                      <a:pt x="19666" y="17879"/>
                      <a:pt x="19702" y="17879"/>
                    </a:cubicBezTo>
                    <a:cubicBezTo>
                      <a:pt x="19723" y="17879"/>
                      <a:pt x="19746" y="17876"/>
                      <a:pt x="19770" y="17870"/>
                    </a:cubicBezTo>
                    <a:cubicBezTo>
                      <a:pt x="19904" y="17843"/>
                      <a:pt x="19993" y="17709"/>
                      <a:pt x="19966" y="17566"/>
                    </a:cubicBezTo>
                    <a:cubicBezTo>
                      <a:pt x="19966" y="17566"/>
                      <a:pt x="19966" y="17557"/>
                      <a:pt x="19957" y="17557"/>
                    </a:cubicBezTo>
                    <a:cubicBezTo>
                      <a:pt x="19948" y="17522"/>
                      <a:pt x="19939" y="17486"/>
                      <a:pt x="19930" y="17450"/>
                    </a:cubicBezTo>
                    <a:lnTo>
                      <a:pt x="20653" y="16647"/>
                    </a:lnTo>
                    <a:lnTo>
                      <a:pt x="20653" y="16647"/>
                    </a:lnTo>
                    <a:cubicBezTo>
                      <a:pt x="20653" y="16746"/>
                      <a:pt x="20644" y="16844"/>
                      <a:pt x="20644" y="16942"/>
                    </a:cubicBezTo>
                    <a:cubicBezTo>
                      <a:pt x="20608" y="17754"/>
                      <a:pt x="20591" y="18565"/>
                      <a:pt x="20020" y="19208"/>
                    </a:cubicBezTo>
                    <a:cubicBezTo>
                      <a:pt x="19706" y="19571"/>
                      <a:pt x="19262" y="19728"/>
                      <a:pt x="18808" y="19728"/>
                    </a:cubicBezTo>
                    <a:cubicBezTo>
                      <a:pt x="18772" y="19728"/>
                      <a:pt x="18736" y="19727"/>
                      <a:pt x="18699" y="19725"/>
                    </a:cubicBezTo>
                    <a:cubicBezTo>
                      <a:pt x="18824" y="19600"/>
                      <a:pt x="18922" y="19449"/>
                      <a:pt x="18985" y="19288"/>
                    </a:cubicBezTo>
                    <a:cubicBezTo>
                      <a:pt x="19010" y="19224"/>
                      <a:pt x="18958" y="19170"/>
                      <a:pt x="18904" y="19170"/>
                    </a:cubicBezTo>
                    <a:cubicBezTo>
                      <a:pt x="18882" y="19170"/>
                      <a:pt x="18860" y="19178"/>
                      <a:pt x="18842" y="19199"/>
                    </a:cubicBezTo>
                    <a:cubicBezTo>
                      <a:pt x="18673" y="19377"/>
                      <a:pt x="18494" y="19529"/>
                      <a:pt x="18307" y="19672"/>
                    </a:cubicBezTo>
                    <a:cubicBezTo>
                      <a:pt x="18075" y="19609"/>
                      <a:pt x="17852" y="19511"/>
                      <a:pt x="17656" y="19377"/>
                    </a:cubicBezTo>
                    <a:cubicBezTo>
                      <a:pt x="17763" y="19226"/>
                      <a:pt x="17879" y="19074"/>
                      <a:pt x="18003" y="18922"/>
                    </a:cubicBezTo>
                    <a:cubicBezTo>
                      <a:pt x="18021" y="18904"/>
                      <a:pt x="18021" y="18887"/>
                      <a:pt x="18021" y="18869"/>
                    </a:cubicBezTo>
                    <a:cubicBezTo>
                      <a:pt x="18021" y="18860"/>
                      <a:pt x="18021" y="18842"/>
                      <a:pt x="18021" y="18833"/>
                    </a:cubicBezTo>
                    <a:cubicBezTo>
                      <a:pt x="18003" y="18799"/>
                      <a:pt x="17974" y="18785"/>
                      <a:pt x="17939" y="18785"/>
                    </a:cubicBezTo>
                    <a:cubicBezTo>
                      <a:pt x="17791" y="18785"/>
                      <a:pt x="17530" y="19046"/>
                      <a:pt x="17450" y="19154"/>
                    </a:cubicBezTo>
                    <a:cubicBezTo>
                      <a:pt x="17441" y="19154"/>
                      <a:pt x="17441" y="19163"/>
                      <a:pt x="17432" y="19172"/>
                    </a:cubicBezTo>
                    <a:cubicBezTo>
                      <a:pt x="17432" y="19181"/>
                      <a:pt x="17424" y="19181"/>
                      <a:pt x="17424" y="19190"/>
                    </a:cubicBezTo>
                    <a:cubicBezTo>
                      <a:pt x="17415" y="19181"/>
                      <a:pt x="17406" y="19181"/>
                      <a:pt x="17397" y="19172"/>
                    </a:cubicBezTo>
                    <a:cubicBezTo>
                      <a:pt x="17352" y="19127"/>
                      <a:pt x="17299" y="19074"/>
                      <a:pt x="17254" y="19012"/>
                    </a:cubicBezTo>
                    <a:cubicBezTo>
                      <a:pt x="17201" y="18958"/>
                      <a:pt x="17165" y="18896"/>
                      <a:pt x="17120" y="18833"/>
                    </a:cubicBezTo>
                    <a:cubicBezTo>
                      <a:pt x="16844" y="18414"/>
                      <a:pt x="16710" y="17914"/>
                      <a:pt x="16567" y="17415"/>
                    </a:cubicBezTo>
                    <a:cubicBezTo>
                      <a:pt x="16380" y="16737"/>
                      <a:pt x="16308" y="16005"/>
                      <a:pt x="16380" y="15309"/>
                    </a:cubicBezTo>
                    <a:cubicBezTo>
                      <a:pt x="16440" y="14830"/>
                      <a:pt x="16557" y="14442"/>
                      <a:pt x="16975" y="14442"/>
                    </a:cubicBezTo>
                    <a:cubicBezTo>
                      <a:pt x="16993" y="14442"/>
                      <a:pt x="17012" y="14442"/>
                      <a:pt x="17031" y="14444"/>
                    </a:cubicBezTo>
                    <a:cubicBezTo>
                      <a:pt x="17110" y="14444"/>
                      <a:pt x="17192" y="14437"/>
                      <a:pt x="17275" y="14437"/>
                    </a:cubicBezTo>
                    <a:close/>
                    <a:moveTo>
                      <a:pt x="7556" y="9923"/>
                    </a:moveTo>
                    <a:cubicBezTo>
                      <a:pt x="7714" y="9923"/>
                      <a:pt x="7869" y="9935"/>
                      <a:pt x="8021" y="9948"/>
                    </a:cubicBezTo>
                    <a:cubicBezTo>
                      <a:pt x="8645" y="10010"/>
                      <a:pt x="9225" y="10108"/>
                      <a:pt x="9850" y="10206"/>
                    </a:cubicBezTo>
                    <a:cubicBezTo>
                      <a:pt x="9181" y="10519"/>
                      <a:pt x="8601" y="11027"/>
                      <a:pt x="8253" y="11661"/>
                    </a:cubicBezTo>
                    <a:cubicBezTo>
                      <a:pt x="8208" y="11741"/>
                      <a:pt x="8164" y="11830"/>
                      <a:pt x="8128" y="11910"/>
                    </a:cubicBezTo>
                    <a:cubicBezTo>
                      <a:pt x="8092" y="12000"/>
                      <a:pt x="8056" y="12089"/>
                      <a:pt x="8030" y="12178"/>
                    </a:cubicBezTo>
                    <a:cubicBezTo>
                      <a:pt x="7940" y="12463"/>
                      <a:pt x="7896" y="12776"/>
                      <a:pt x="7914" y="13088"/>
                    </a:cubicBezTo>
                    <a:cubicBezTo>
                      <a:pt x="7958" y="14605"/>
                      <a:pt x="8395" y="16041"/>
                      <a:pt x="8547" y="17548"/>
                    </a:cubicBezTo>
                    <a:cubicBezTo>
                      <a:pt x="8592" y="17807"/>
                      <a:pt x="8618" y="18084"/>
                      <a:pt x="8654" y="18351"/>
                    </a:cubicBezTo>
                    <a:cubicBezTo>
                      <a:pt x="8395" y="18360"/>
                      <a:pt x="8056" y="18432"/>
                      <a:pt x="7994" y="18485"/>
                    </a:cubicBezTo>
                    <a:cubicBezTo>
                      <a:pt x="7967" y="18494"/>
                      <a:pt x="7940" y="18521"/>
                      <a:pt x="7940" y="18557"/>
                    </a:cubicBezTo>
                    <a:cubicBezTo>
                      <a:pt x="7927" y="18652"/>
                      <a:pt x="8043" y="18685"/>
                      <a:pt x="8201" y="18685"/>
                    </a:cubicBezTo>
                    <a:cubicBezTo>
                      <a:pt x="8353" y="18685"/>
                      <a:pt x="8545" y="18654"/>
                      <a:pt x="8699" y="18619"/>
                    </a:cubicBezTo>
                    <a:cubicBezTo>
                      <a:pt x="8708" y="18690"/>
                      <a:pt x="8726" y="18771"/>
                      <a:pt x="8734" y="18851"/>
                    </a:cubicBezTo>
                    <a:cubicBezTo>
                      <a:pt x="8511" y="18851"/>
                      <a:pt x="8288" y="18878"/>
                      <a:pt x="8074" y="18949"/>
                    </a:cubicBezTo>
                    <a:cubicBezTo>
                      <a:pt x="8039" y="18958"/>
                      <a:pt x="8012" y="18985"/>
                      <a:pt x="8012" y="19020"/>
                    </a:cubicBezTo>
                    <a:cubicBezTo>
                      <a:pt x="7991" y="19125"/>
                      <a:pt x="8149" y="19162"/>
                      <a:pt x="8352" y="19162"/>
                    </a:cubicBezTo>
                    <a:cubicBezTo>
                      <a:pt x="8494" y="19162"/>
                      <a:pt x="8657" y="19144"/>
                      <a:pt x="8797" y="19119"/>
                    </a:cubicBezTo>
                    <a:cubicBezTo>
                      <a:pt x="8815" y="19199"/>
                      <a:pt x="8842" y="19279"/>
                      <a:pt x="8859" y="19351"/>
                    </a:cubicBezTo>
                    <a:cubicBezTo>
                      <a:pt x="8886" y="19440"/>
                      <a:pt x="8922" y="19520"/>
                      <a:pt x="8949" y="19600"/>
                    </a:cubicBezTo>
                    <a:cubicBezTo>
                      <a:pt x="8877" y="19636"/>
                      <a:pt x="8806" y="19672"/>
                      <a:pt x="8734" y="19698"/>
                    </a:cubicBezTo>
                    <a:cubicBezTo>
                      <a:pt x="8458" y="19806"/>
                      <a:pt x="8182" y="19854"/>
                      <a:pt x="7917" y="19854"/>
                    </a:cubicBezTo>
                    <a:cubicBezTo>
                      <a:pt x="7874" y="19854"/>
                      <a:pt x="7831" y="19853"/>
                      <a:pt x="7789" y="19850"/>
                    </a:cubicBezTo>
                    <a:cubicBezTo>
                      <a:pt x="7530" y="19823"/>
                      <a:pt x="7289" y="19752"/>
                      <a:pt x="7066" y="19636"/>
                    </a:cubicBezTo>
                    <a:cubicBezTo>
                      <a:pt x="6781" y="19484"/>
                      <a:pt x="6522" y="19243"/>
                      <a:pt x="6326" y="18922"/>
                    </a:cubicBezTo>
                    <a:cubicBezTo>
                      <a:pt x="6263" y="18833"/>
                      <a:pt x="6210" y="18735"/>
                      <a:pt x="6165" y="18628"/>
                    </a:cubicBezTo>
                    <a:lnTo>
                      <a:pt x="6165" y="18628"/>
                    </a:lnTo>
                    <a:cubicBezTo>
                      <a:pt x="6236" y="18640"/>
                      <a:pt x="6308" y="18647"/>
                      <a:pt x="6381" y="18647"/>
                    </a:cubicBezTo>
                    <a:cubicBezTo>
                      <a:pt x="6466" y="18647"/>
                      <a:pt x="6552" y="18638"/>
                      <a:pt x="6638" y="18619"/>
                    </a:cubicBezTo>
                    <a:cubicBezTo>
                      <a:pt x="6647" y="18619"/>
                      <a:pt x="6647" y="18610"/>
                      <a:pt x="6647" y="18610"/>
                    </a:cubicBezTo>
                    <a:cubicBezTo>
                      <a:pt x="6674" y="18601"/>
                      <a:pt x="6692" y="18592"/>
                      <a:pt x="6709" y="18565"/>
                    </a:cubicBezTo>
                    <a:cubicBezTo>
                      <a:pt x="6764" y="18400"/>
                      <a:pt x="6452" y="18339"/>
                      <a:pt x="6194" y="18339"/>
                    </a:cubicBezTo>
                    <a:cubicBezTo>
                      <a:pt x="6159" y="18339"/>
                      <a:pt x="6126" y="18340"/>
                      <a:pt x="6094" y="18342"/>
                    </a:cubicBezTo>
                    <a:lnTo>
                      <a:pt x="6058" y="18342"/>
                    </a:lnTo>
                    <a:cubicBezTo>
                      <a:pt x="6058" y="18334"/>
                      <a:pt x="6049" y="18325"/>
                      <a:pt x="6049" y="18316"/>
                    </a:cubicBezTo>
                    <a:cubicBezTo>
                      <a:pt x="6031" y="18262"/>
                      <a:pt x="6014" y="18209"/>
                      <a:pt x="5996" y="18155"/>
                    </a:cubicBezTo>
                    <a:lnTo>
                      <a:pt x="5996" y="18155"/>
                    </a:lnTo>
                    <a:cubicBezTo>
                      <a:pt x="6031" y="18164"/>
                      <a:pt x="6067" y="18164"/>
                      <a:pt x="6103" y="18173"/>
                    </a:cubicBezTo>
                    <a:cubicBezTo>
                      <a:pt x="6201" y="18173"/>
                      <a:pt x="6299" y="18173"/>
                      <a:pt x="6397" y="18146"/>
                    </a:cubicBezTo>
                    <a:cubicBezTo>
                      <a:pt x="6424" y="18137"/>
                      <a:pt x="6442" y="18119"/>
                      <a:pt x="6460" y="18093"/>
                    </a:cubicBezTo>
                    <a:cubicBezTo>
                      <a:pt x="6504" y="17968"/>
                      <a:pt x="6335" y="17896"/>
                      <a:pt x="6138" y="17879"/>
                    </a:cubicBezTo>
                    <a:cubicBezTo>
                      <a:pt x="6088" y="17872"/>
                      <a:pt x="6033" y="17866"/>
                      <a:pt x="5983" y="17866"/>
                    </a:cubicBezTo>
                    <a:cubicBezTo>
                      <a:pt x="5962" y="17866"/>
                      <a:pt x="5943" y="17867"/>
                      <a:pt x="5924" y="17870"/>
                    </a:cubicBezTo>
                    <a:cubicBezTo>
                      <a:pt x="5737" y="17076"/>
                      <a:pt x="5701" y="16246"/>
                      <a:pt x="5603" y="15452"/>
                    </a:cubicBezTo>
                    <a:cubicBezTo>
                      <a:pt x="5443" y="13944"/>
                      <a:pt x="5532" y="12294"/>
                      <a:pt x="6183" y="10920"/>
                    </a:cubicBezTo>
                    <a:cubicBezTo>
                      <a:pt x="6245" y="10929"/>
                      <a:pt x="6299" y="10938"/>
                      <a:pt x="6361" y="10956"/>
                    </a:cubicBezTo>
                    <a:cubicBezTo>
                      <a:pt x="6477" y="10974"/>
                      <a:pt x="6593" y="11000"/>
                      <a:pt x="6727" y="11018"/>
                    </a:cubicBezTo>
                    <a:cubicBezTo>
                      <a:pt x="6754" y="11018"/>
                      <a:pt x="6781" y="11009"/>
                      <a:pt x="6808" y="10983"/>
                    </a:cubicBezTo>
                    <a:cubicBezTo>
                      <a:pt x="6843" y="10947"/>
                      <a:pt x="6843" y="10884"/>
                      <a:pt x="6808" y="10849"/>
                    </a:cubicBezTo>
                    <a:cubicBezTo>
                      <a:pt x="6674" y="10724"/>
                      <a:pt x="6495" y="10661"/>
                      <a:pt x="6317" y="10653"/>
                    </a:cubicBezTo>
                    <a:cubicBezTo>
                      <a:pt x="6361" y="10581"/>
                      <a:pt x="6397" y="10510"/>
                      <a:pt x="6442" y="10438"/>
                    </a:cubicBezTo>
                    <a:cubicBezTo>
                      <a:pt x="6620" y="10501"/>
                      <a:pt x="6799" y="10554"/>
                      <a:pt x="6986" y="10599"/>
                    </a:cubicBezTo>
                    <a:cubicBezTo>
                      <a:pt x="6995" y="10608"/>
                      <a:pt x="7004" y="10608"/>
                      <a:pt x="7013" y="10608"/>
                    </a:cubicBezTo>
                    <a:cubicBezTo>
                      <a:pt x="7111" y="10635"/>
                      <a:pt x="7218" y="10653"/>
                      <a:pt x="7325" y="10661"/>
                    </a:cubicBezTo>
                    <a:cubicBezTo>
                      <a:pt x="7378" y="10670"/>
                      <a:pt x="7432" y="10688"/>
                      <a:pt x="7486" y="10688"/>
                    </a:cubicBezTo>
                    <a:cubicBezTo>
                      <a:pt x="7490" y="10689"/>
                      <a:pt x="7495" y="10690"/>
                      <a:pt x="7500" y="10690"/>
                    </a:cubicBezTo>
                    <a:cubicBezTo>
                      <a:pt x="7530" y="10690"/>
                      <a:pt x="7559" y="10666"/>
                      <a:pt x="7575" y="10635"/>
                    </a:cubicBezTo>
                    <a:cubicBezTo>
                      <a:pt x="7601" y="10590"/>
                      <a:pt x="7584" y="10537"/>
                      <a:pt x="7530" y="10510"/>
                    </a:cubicBezTo>
                    <a:cubicBezTo>
                      <a:pt x="7423" y="10456"/>
                      <a:pt x="7316" y="10412"/>
                      <a:pt x="7200" y="10376"/>
                    </a:cubicBezTo>
                    <a:cubicBezTo>
                      <a:pt x="7147" y="10349"/>
                      <a:pt x="7084" y="10331"/>
                      <a:pt x="7022" y="10314"/>
                    </a:cubicBezTo>
                    <a:cubicBezTo>
                      <a:pt x="6977" y="10296"/>
                      <a:pt x="6932" y="10278"/>
                      <a:pt x="6888" y="10269"/>
                    </a:cubicBezTo>
                    <a:cubicBezTo>
                      <a:pt x="6790" y="10242"/>
                      <a:pt x="6692" y="10224"/>
                      <a:pt x="6593" y="10198"/>
                    </a:cubicBezTo>
                    <a:cubicBezTo>
                      <a:pt x="6602" y="10189"/>
                      <a:pt x="6611" y="10171"/>
                      <a:pt x="6620" y="10153"/>
                    </a:cubicBezTo>
                    <a:cubicBezTo>
                      <a:pt x="6683" y="10117"/>
                      <a:pt x="6745" y="10082"/>
                      <a:pt x="6816" y="10055"/>
                    </a:cubicBezTo>
                    <a:cubicBezTo>
                      <a:pt x="6897" y="10019"/>
                      <a:pt x="6977" y="9992"/>
                      <a:pt x="7057" y="9966"/>
                    </a:cubicBezTo>
                    <a:lnTo>
                      <a:pt x="7075" y="9966"/>
                    </a:lnTo>
                    <a:cubicBezTo>
                      <a:pt x="7164" y="9948"/>
                      <a:pt x="7262" y="9930"/>
                      <a:pt x="7361" y="9930"/>
                    </a:cubicBezTo>
                    <a:cubicBezTo>
                      <a:pt x="7426" y="9925"/>
                      <a:pt x="7491" y="9923"/>
                      <a:pt x="7556" y="9923"/>
                    </a:cubicBezTo>
                    <a:close/>
                    <a:moveTo>
                      <a:pt x="13917" y="11453"/>
                    </a:moveTo>
                    <a:cubicBezTo>
                      <a:pt x="14216" y="11453"/>
                      <a:pt x="14517" y="11503"/>
                      <a:pt x="14819" y="11580"/>
                    </a:cubicBezTo>
                    <a:cubicBezTo>
                      <a:pt x="14569" y="11794"/>
                      <a:pt x="14390" y="12089"/>
                      <a:pt x="14319" y="12392"/>
                    </a:cubicBezTo>
                    <a:cubicBezTo>
                      <a:pt x="14310" y="12419"/>
                      <a:pt x="14310" y="12455"/>
                      <a:pt x="14301" y="12481"/>
                    </a:cubicBezTo>
                    <a:cubicBezTo>
                      <a:pt x="14203" y="12446"/>
                      <a:pt x="14096" y="12419"/>
                      <a:pt x="13989" y="12392"/>
                    </a:cubicBezTo>
                    <a:cubicBezTo>
                      <a:pt x="13896" y="12377"/>
                      <a:pt x="13799" y="12367"/>
                      <a:pt x="13700" y="12367"/>
                    </a:cubicBezTo>
                    <a:cubicBezTo>
                      <a:pt x="13628" y="12367"/>
                      <a:pt x="13555" y="12372"/>
                      <a:pt x="13480" y="12383"/>
                    </a:cubicBezTo>
                    <a:cubicBezTo>
                      <a:pt x="13454" y="12383"/>
                      <a:pt x="13418" y="12410"/>
                      <a:pt x="13409" y="12437"/>
                    </a:cubicBezTo>
                    <a:cubicBezTo>
                      <a:pt x="13391" y="12490"/>
                      <a:pt x="13409" y="12544"/>
                      <a:pt x="13463" y="12562"/>
                    </a:cubicBezTo>
                    <a:cubicBezTo>
                      <a:pt x="13721" y="12660"/>
                      <a:pt x="13980" y="12713"/>
                      <a:pt x="14257" y="12722"/>
                    </a:cubicBezTo>
                    <a:cubicBezTo>
                      <a:pt x="14257" y="12740"/>
                      <a:pt x="14248" y="12767"/>
                      <a:pt x="14248" y="12785"/>
                    </a:cubicBezTo>
                    <a:cubicBezTo>
                      <a:pt x="14239" y="12892"/>
                      <a:pt x="14230" y="12999"/>
                      <a:pt x="14230" y="13115"/>
                    </a:cubicBezTo>
                    <a:cubicBezTo>
                      <a:pt x="14230" y="13213"/>
                      <a:pt x="14230" y="13311"/>
                      <a:pt x="14239" y="13409"/>
                    </a:cubicBezTo>
                    <a:cubicBezTo>
                      <a:pt x="14248" y="13623"/>
                      <a:pt x="14274" y="13828"/>
                      <a:pt x="14301" y="14043"/>
                    </a:cubicBezTo>
                    <a:cubicBezTo>
                      <a:pt x="14426" y="15077"/>
                      <a:pt x="14756" y="16077"/>
                      <a:pt x="14694" y="17129"/>
                    </a:cubicBezTo>
                    <a:cubicBezTo>
                      <a:pt x="14720" y="17754"/>
                      <a:pt x="14979" y="18351"/>
                      <a:pt x="15024" y="18958"/>
                    </a:cubicBezTo>
                    <a:cubicBezTo>
                      <a:pt x="14899" y="18967"/>
                      <a:pt x="14765" y="19003"/>
                      <a:pt x="14658" y="19074"/>
                    </a:cubicBezTo>
                    <a:cubicBezTo>
                      <a:pt x="14631" y="19092"/>
                      <a:pt x="14622" y="19110"/>
                      <a:pt x="14613" y="19136"/>
                    </a:cubicBezTo>
                    <a:cubicBezTo>
                      <a:pt x="14601" y="19239"/>
                      <a:pt x="14699" y="19272"/>
                      <a:pt x="14829" y="19272"/>
                    </a:cubicBezTo>
                    <a:cubicBezTo>
                      <a:pt x="14892" y="19272"/>
                      <a:pt x="14963" y="19264"/>
                      <a:pt x="15033" y="19252"/>
                    </a:cubicBezTo>
                    <a:cubicBezTo>
                      <a:pt x="15033" y="19261"/>
                      <a:pt x="15033" y="19261"/>
                      <a:pt x="15033" y="19270"/>
                    </a:cubicBezTo>
                    <a:cubicBezTo>
                      <a:pt x="15024" y="19324"/>
                      <a:pt x="15015" y="19386"/>
                      <a:pt x="15015" y="19440"/>
                    </a:cubicBezTo>
                    <a:cubicBezTo>
                      <a:pt x="14979" y="19449"/>
                      <a:pt x="14944" y="19458"/>
                      <a:pt x="14917" y="19458"/>
                    </a:cubicBezTo>
                    <a:cubicBezTo>
                      <a:pt x="14854" y="19484"/>
                      <a:pt x="14783" y="19502"/>
                      <a:pt x="14729" y="19547"/>
                    </a:cubicBezTo>
                    <a:cubicBezTo>
                      <a:pt x="14694" y="19565"/>
                      <a:pt x="14658" y="19600"/>
                      <a:pt x="14640" y="19645"/>
                    </a:cubicBezTo>
                    <a:cubicBezTo>
                      <a:pt x="14631" y="19698"/>
                      <a:pt x="14667" y="19752"/>
                      <a:pt x="14720" y="19770"/>
                    </a:cubicBezTo>
                    <a:cubicBezTo>
                      <a:pt x="14741" y="19772"/>
                      <a:pt x="14762" y="19773"/>
                      <a:pt x="14783" y="19773"/>
                    </a:cubicBezTo>
                    <a:cubicBezTo>
                      <a:pt x="14834" y="19773"/>
                      <a:pt x="14884" y="19767"/>
                      <a:pt x="14935" y="19761"/>
                    </a:cubicBezTo>
                    <a:lnTo>
                      <a:pt x="14935" y="19761"/>
                    </a:lnTo>
                    <a:cubicBezTo>
                      <a:pt x="14908" y="19832"/>
                      <a:pt x="14872" y="19904"/>
                      <a:pt x="14836" y="19966"/>
                    </a:cubicBezTo>
                    <a:cubicBezTo>
                      <a:pt x="14656" y="20262"/>
                      <a:pt x="14376" y="20414"/>
                      <a:pt x="14075" y="20414"/>
                    </a:cubicBezTo>
                    <a:cubicBezTo>
                      <a:pt x="13842" y="20414"/>
                      <a:pt x="13596" y="20323"/>
                      <a:pt x="13373" y="20136"/>
                    </a:cubicBezTo>
                    <a:cubicBezTo>
                      <a:pt x="13302" y="20073"/>
                      <a:pt x="13231" y="20011"/>
                      <a:pt x="13168" y="19930"/>
                    </a:cubicBezTo>
                    <a:cubicBezTo>
                      <a:pt x="13141" y="19895"/>
                      <a:pt x="13115" y="19868"/>
                      <a:pt x="13088" y="19832"/>
                    </a:cubicBezTo>
                    <a:lnTo>
                      <a:pt x="13124" y="19832"/>
                    </a:lnTo>
                    <a:cubicBezTo>
                      <a:pt x="13266" y="19832"/>
                      <a:pt x="13409" y="19823"/>
                      <a:pt x="13543" y="19770"/>
                    </a:cubicBezTo>
                    <a:cubicBezTo>
                      <a:pt x="13570" y="19761"/>
                      <a:pt x="13596" y="19743"/>
                      <a:pt x="13605" y="19707"/>
                    </a:cubicBezTo>
                    <a:cubicBezTo>
                      <a:pt x="13605" y="19698"/>
                      <a:pt x="13605" y="19698"/>
                      <a:pt x="13605" y="19690"/>
                    </a:cubicBezTo>
                    <a:cubicBezTo>
                      <a:pt x="13611" y="19573"/>
                      <a:pt x="13421" y="19537"/>
                      <a:pt x="13211" y="19537"/>
                    </a:cubicBezTo>
                    <a:cubicBezTo>
                      <a:pt x="13115" y="19537"/>
                      <a:pt x="13014" y="19544"/>
                      <a:pt x="12927" y="19556"/>
                    </a:cubicBezTo>
                    <a:cubicBezTo>
                      <a:pt x="12767" y="19199"/>
                      <a:pt x="12669" y="18797"/>
                      <a:pt x="12597" y="18387"/>
                    </a:cubicBezTo>
                    <a:cubicBezTo>
                      <a:pt x="12508" y="17870"/>
                      <a:pt x="12446" y="17334"/>
                      <a:pt x="12330" y="16844"/>
                    </a:cubicBezTo>
                    <a:cubicBezTo>
                      <a:pt x="12151" y="15862"/>
                      <a:pt x="11794" y="14854"/>
                      <a:pt x="11678" y="13873"/>
                    </a:cubicBezTo>
                    <a:cubicBezTo>
                      <a:pt x="11669" y="13784"/>
                      <a:pt x="11661" y="13695"/>
                      <a:pt x="11661" y="13605"/>
                    </a:cubicBezTo>
                    <a:cubicBezTo>
                      <a:pt x="11661" y="13516"/>
                      <a:pt x="11669" y="13427"/>
                      <a:pt x="11678" y="13347"/>
                    </a:cubicBezTo>
                    <a:cubicBezTo>
                      <a:pt x="11687" y="13257"/>
                      <a:pt x="11705" y="13177"/>
                      <a:pt x="11723" y="13097"/>
                    </a:cubicBezTo>
                    <a:cubicBezTo>
                      <a:pt x="11741" y="13043"/>
                      <a:pt x="11750" y="12999"/>
                      <a:pt x="11768" y="12945"/>
                    </a:cubicBezTo>
                    <a:cubicBezTo>
                      <a:pt x="11884" y="12972"/>
                      <a:pt x="12000" y="12990"/>
                      <a:pt x="12116" y="12999"/>
                    </a:cubicBezTo>
                    <a:cubicBezTo>
                      <a:pt x="12175" y="13002"/>
                      <a:pt x="12235" y="13004"/>
                      <a:pt x="12297" y="13004"/>
                    </a:cubicBezTo>
                    <a:cubicBezTo>
                      <a:pt x="12419" y="13004"/>
                      <a:pt x="12544" y="12996"/>
                      <a:pt x="12669" y="12972"/>
                    </a:cubicBezTo>
                    <a:cubicBezTo>
                      <a:pt x="12695" y="12972"/>
                      <a:pt x="12731" y="12945"/>
                      <a:pt x="12740" y="12910"/>
                    </a:cubicBezTo>
                    <a:cubicBezTo>
                      <a:pt x="12786" y="12750"/>
                      <a:pt x="12390" y="12700"/>
                      <a:pt x="12040" y="12700"/>
                    </a:cubicBezTo>
                    <a:cubicBezTo>
                      <a:pt x="11980" y="12700"/>
                      <a:pt x="11921" y="12702"/>
                      <a:pt x="11866" y="12704"/>
                    </a:cubicBezTo>
                    <a:cubicBezTo>
                      <a:pt x="12089" y="12240"/>
                      <a:pt x="12472" y="11866"/>
                      <a:pt x="12936" y="11652"/>
                    </a:cubicBezTo>
                    <a:cubicBezTo>
                      <a:pt x="12981" y="11634"/>
                      <a:pt x="13025" y="11616"/>
                      <a:pt x="13070" y="11607"/>
                    </a:cubicBezTo>
                    <a:cubicBezTo>
                      <a:pt x="13349" y="11498"/>
                      <a:pt x="13632" y="11453"/>
                      <a:pt x="13917" y="11453"/>
                    </a:cubicBezTo>
                    <a:close/>
                    <a:moveTo>
                      <a:pt x="10685" y="10652"/>
                    </a:moveTo>
                    <a:cubicBezTo>
                      <a:pt x="10801" y="10652"/>
                      <a:pt x="10916" y="10661"/>
                      <a:pt x="11027" y="10679"/>
                    </a:cubicBezTo>
                    <a:cubicBezTo>
                      <a:pt x="11527" y="10751"/>
                      <a:pt x="11946" y="10929"/>
                      <a:pt x="12419" y="11072"/>
                    </a:cubicBezTo>
                    <a:cubicBezTo>
                      <a:pt x="12044" y="11348"/>
                      <a:pt x="11741" y="11714"/>
                      <a:pt x="11545" y="12116"/>
                    </a:cubicBezTo>
                    <a:lnTo>
                      <a:pt x="10920" y="11991"/>
                    </a:lnTo>
                    <a:cubicBezTo>
                      <a:pt x="10913" y="11990"/>
                      <a:pt x="10907" y="11990"/>
                      <a:pt x="10900" y="11990"/>
                    </a:cubicBezTo>
                    <a:cubicBezTo>
                      <a:pt x="10827" y="11990"/>
                      <a:pt x="10758" y="12033"/>
                      <a:pt x="10742" y="12107"/>
                    </a:cubicBezTo>
                    <a:cubicBezTo>
                      <a:pt x="10733" y="12187"/>
                      <a:pt x="10786" y="12267"/>
                      <a:pt x="10867" y="12285"/>
                    </a:cubicBezTo>
                    <a:lnTo>
                      <a:pt x="11420" y="12392"/>
                    </a:lnTo>
                    <a:cubicBezTo>
                      <a:pt x="11339" y="12597"/>
                      <a:pt x="11277" y="12811"/>
                      <a:pt x="11241" y="13034"/>
                    </a:cubicBezTo>
                    <a:cubicBezTo>
                      <a:pt x="11241" y="13052"/>
                      <a:pt x="11232" y="13070"/>
                      <a:pt x="11232" y="13088"/>
                    </a:cubicBezTo>
                    <a:cubicBezTo>
                      <a:pt x="11223" y="13159"/>
                      <a:pt x="11223" y="13222"/>
                      <a:pt x="11215" y="13284"/>
                    </a:cubicBezTo>
                    <a:cubicBezTo>
                      <a:pt x="11215" y="13373"/>
                      <a:pt x="11206" y="13454"/>
                      <a:pt x="11206" y="13543"/>
                    </a:cubicBezTo>
                    <a:cubicBezTo>
                      <a:pt x="11206" y="14185"/>
                      <a:pt x="11339" y="14819"/>
                      <a:pt x="11402" y="15461"/>
                    </a:cubicBezTo>
                    <a:cubicBezTo>
                      <a:pt x="11509" y="16478"/>
                      <a:pt x="11661" y="17477"/>
                      <a:pt x="11875" y="18485"/>
                    </a:cubicBezTo>
                    <a:cubicBezTo>
                      <a:pt x="11919" y="18690"/>
                      <a:pt x="11964" y="18904"/>
                      <a:pt x="12035" y="19119"/>
                    </a:cubicBezTo>
                    <a:cubicBezTo>
                      <a:pt x="11839" y="19127"/>
                      <a:pt x="11661" y="19172"/>
                      <a:pt x="11464" y="19243"/>
                    </a:cubicBezTo>
                    <a:cubicBezTo>
                      <a:pt x="11384" y="19279"/>
                      <a:pt x="11393" y="19404"/>
                      <a:pt x="11482" y="19431"/>
                    </a:cubicBezTo>
                    <a:cubicBezTo>
                      <a:pt x="11550" y="19448"/>
                      <a:pt x="11618" y="19456"/>
                      <a:pt x="11686" y="19456"/>
                    </a:cubicBezTo>
                    <a:cubicBezTo>
                      <a:pt x="11833" y="19456"/>
                      <a:pt x="11978" y="19418"/>
                      <a:pt x="12107" y="19351"/>
                    </a:cubicBezTo>
                    <a:cubicBezTo>
                      <a:pt x="12151" y="19449"/>
                      <a:pt x="12187" y="19556"/>
                      <a:pt x="12240" y="19654"/>
                    </a:cubicBezTo>
                    <a:cubicBezTo>
                      <a:pt x="12205" y="19681"/>
                      <a:pt x="12169" y="19707"/>
                      <a:pt x="12142" y="19734"/>
                    </a:cubicBezTo>
                    <a:cubicBezTo>
                      <a:pt x="12053" y="19814"/>
                      <a:pt x="11973" y="19895"/>
                      <a:pt x="11893" y="19975"/>
                    </a:cubicBezTo>
                    <a:cubicBezTo>
                      <a:pt x="11812" y="20064"/>
                      <a:pt x="11732" y="20144"/>
                      <a:pt x="11652" y="20234"/>
                    </a:cubicBezTo>
                    <a:cubicBezTo>
                      <a:pt x="11438" y="20466"/>
                      <a:pt x="11206" y="20671"/>
                      <a:pt x="10867" y="20742"/>
                    </a:cubicBezTo>
                    <a:cubicBezTo>
                      <a:pt x="10840" y="20745"/>
                      <a:pt x="10814" y="20746"/>
                      <a:pt x="10788" y="20746"/>
                    </a:cubicBezTo>
                    <a:cubicBezTo>
                      <a:pt x="10419" y="20746"/>
                      <a:pt x="10096" y="20514"/>
                      <a:pt x="9921" y="20189"/>
                    </a:cubicBezTo>
                    <a:cubicBezTo>
                      <a:pt x="9867" y="20091"/>
                      <a:pt x="9823" y="19984"/>
                      <a:pt x="9805" y="19868"/>
                    </a:cubicBezTo>
                    <a:cubicBezTo>
                      <a:pt x="9787" y="19788"/>
                      <a:pt x="9787" y="19698"/>
                      <a:pt x="9787" y="19618"/>
                    </a:cubicBezTo>
                    <a:lnTo>
                      <a:pt x="9787" y="19618"/>
                    </a:lnTo>
                    <a:cubicBezTo>
                      <a:pt x="9930" y="19636"/>
                      <a:pt x="10073" y="19636"/>
                      <a:pt x="10126" y="19636"/>
                    </a:cubicBezTo>
                    <a:cubicBezTo>
                      <a:pt x="10206" y="19636"/>
                      <a:pt x="10287" y="19627"/>
                      <a:pt x="10376" y="19618"/>
                    </a:cubicBezTo>
                    <a:cubicBezTo>
                      <a:pt x="10492" y="19600"/>
                      <a:pt x="10617" y="19574"/>
                      <a:pt x="10724" y="19520"/>
                    </a:cubicBezTo>
                    <a:cubicBezTo>
                      <a:pt x="10760" y="19511"/>
                      <a:pt x="10786" y="19475"/>
                      <a:pt x="10786" y="19440"/>
                    </a:cubicBezTo>
                    <a:cubicBezTo>
                      <a:pt x="10786" y="19386"/>
                      <a:pt x="10751" y="19342"/>
                      <a:pt x="10697" y="19342"/>
                    </a:cubicBezTo>
                    <a:cubicBezTo>
                      <a:pt x="10583" y="19338"/>
                      <a:pt x="10470" y="19336"/>
                      <a:pt x="10357" y="19336"/>
                    </a:cubicBezTo>
                    <a:cubicBezTo>
                      <a:pt x="10163" y="19336"/>
                      <a:pt x="9971" y="19342"/>
                      <a:pt x="9778" y="19359"/>
                    </a:cubicBezTo>
                    <a:cubicBezTo>
                      <a:pt x="9743" y="19056"/>
                      <a:pt x="9627" y="18762"/>
                      <a:pt x="9555" y="18467"/>
                    </a:cubicBezTo>
                    <a:lnTo>
                      <a:pt x="9386" y="17887"/>
                    </a:lnTo>
                    <a:lnTo>
                      <a:pt x="9243" y="17406"/>
                    </a:lnTo>
                    <a:cubicBezTo>
                      <a:pt x="9038" y="16701"/>
                      <a:pt x="8913" y="15978"/>
                      <a:pt x="8842" y="15238"/>
                    </a:cubicBezTo>
                    <a:cubicBezTo>
                      <a:pt x="8770" y="14524"/>
                      <a:pt x="8708" y="13775"/>
                      <a:pt x="8663" y="13070"/>
                    </a:cubicBezTo>
                    <a:cubicBezTo>
                      <a:pt x="8654" y="12936"/>
                      <a:pt x="8645" y="12811"/>
                      <a:pt x="8645" y="12678"/>
                    </a:cubicBezTo>
                    <a:cubicBezTo>
                      <a:pt x="8645" y="12579"/>
                      <a:pt x="8645" y="12472"/>
                      <a:pt x="8654" y="12374"/>
                    </a:cubicBezTo>
                    <a:cubicBezTo>
                      <a:pt x="8663" y="12276"/>
                      <a:pt x="8681" y="12178"/>
                      <a:pt x="8699" y="12089"/>
                    </a:cubicBezTo>
                    <a:cubicBezTo>
                      <a:pt x="8734" y="11928"/>
                      <a:pt x="8788" y="11768"/>
                      <a:pt x="8868" y="11616"/>
                    </a:cubicBezTo>
                    <a:cubicBezTo>
                      <a:pt x="8913" y="11527"/>
                      <a:pt x="8975" y="11438"/>
                      <a:pt x="9038" y="11357"/>
                    </a:cubicBezTo>
                    <a:cubicBezTo>
                      <a:pt x="9056" y="11357"/>
                      <a:pt x="9073" y="11348"/>
                      <a:pt x="9082" y="11331"/>
                    </a:cubicBezTo>
                    <a:lnTo>
                      <a:pt x="9091" y="11331"/>
                    </a:lnTo>
                    <a:cubicBezTo>
                      <a:pt x="9302" y="11390"/>
                      <a:pt x="9517" y="11425"/>
                      <a:pt x="9737" y="11425"/>
                    </a:cubicBezTo>
                    <a:cubicBezTo>
                      <a:pt x="9816" y="11425"/>
                      <a:pt x="9895" y="11420"/>
                      <a:pt x="9974" y="11411"/>
                    </a:cubicBezTo>
                    <a:cubicBezTo>
                      <a:pt x="9992" y="11411"/>
                      <a:pt x="10010" y="11411"/>
                      <a:pt x="10028" y="11402"/>
                    </a:cubicBezTo>
                    <a:cubicBezTo>
                      <a:pt x="10055" y="11402"/>
                      <a:pt x="10082" y="11375"/>
                      <a:pt x="10099" y="11348"/>
                    </a:cubicBezTo>
                    <a:cubicBezTo>
                      <a:pt x="10117" y="11295"/>
                      <a:pt x="10090" y="11241"/>
                      <a:pt x="10046" y="11223"/>
                    </a:cubicBezTo>
                    <a:cubicBezTo>
                      <a:pt x="10028" y="11215"/>
                      <a:pt x="10010" y="11215"/>
                      <a:pt x="9992" y="11206"/>
                    </a:cubicBezTo>
                    <a:cubicBezTo>
                      <a:pt x="9760" y="11134"/>
                      <a:pt x="9528" y="11108"/>
                      <a:pt x="9296" y="11108"/>
                    </a:cubicBezTo>
                    <a:cubicBezTo>
                      <a:pt x="9511" y="10938"/>
                      <a:pt x="9760" y="10813"/>
                      <a:pt x="10028" y="10742"/>
                    </a:cubicBezTo>
                    <a:cubicBezTo>
                      <a:pt x="10244" y="10683"/>
                      <a:pt x="10467" y="10652"/>
                      <a:pt x="10685" y="10652"/>
                    </a:cubicBezTo>
                    <a:close/>
                    <a:moveTo>
                      <a:pt x="17061" y="0"/>
                    </a:moveTo>
                    <a:cubicBezTo>
                      <a:pt x="16907" y="0"/>
                      <a:pt x="16790" y="131"/>
                      <a:pt x="16799" y="286"/>
                    </a:cubicBezTo>
                    <a:cubicBezTo>
                      <a:pt x="16781" y="2231"/>
                      <a:pt x="16772" y="4390"/>
                      <a:pt x="16781" y="6344"/>
                    </a:cubicBezTo>
                    <a:cubicBezTo>
                      <a:pt x="16844" y="7941"/>
                      <a:pt x="16737" y="9921"/>
                      <a:pt x="15871" y="11331"/>
                    </a:cubicBezTo>
                    <a:cubicBezTo>
                      <a:pt x="15845" y="11313"/>
                      <a:pt x="15818" y="11304"/>
                      <a:pt x="15782" y="11295"/>
                    </a:cubicBezTo>
                    <a:cubicBezTo>
                      <a:pt x="15746" y="11286"/>
                      <a:pt x="15711" y="11277"/>
                      <a:pt x="15675" y="11277"/>
                    </a:cubicBezTo>
                    <a:cubicBezTo>
                      <a:pt x="15263" y="10784"/>
                      <a:pt x="14630" y="10553"/>
                      <a:pt x="13987" y="10553"/>
                    </a:cubicBezTo>
                    <a:cubicBezTo>
                      <a:pt x="13710" y="10553"/>
                      <a:pt x="13431" y="10596"/>
                      <a:pt x="13168" y="10679"/>
                    </a:cubicBezTo>
                    <a:cubicBezTo>
                      <a:pt x="12695" y="10115"/>
                      <a:pt x="11929" y="9890"/>
                      <a:pt x="11207" y="9890"/>
                    </a:cubicBezTo>
                    <a:cubicBezTo>
                      <a:pt x="11153" y="9890"/>
                      <a:pt x="11099" y="9892"/>
                      <a:pt x="11045" y="9894"/>
                    </a:cubicBezTo>
                    <a:cubicBezTo>
                      <a:pt x="10786" y="9912"/>
                      <a:pt x="10537" y="9966"/>
                      <a:pt x="10287" y="10037"/>
                    </a:cubicBezTo>
                    <a:cubicBezTo>
                      <a:pt x="10313" y="9948"/>
                      <a:pt x="10296" y="9841"/>
                      <a:pt x="10206" y="9769"/>
                    </a:cubicBezTo>
                    <a:cubicBezTo>
                      <a:pt x="9673" y="9359"/>
                      <a:pt x="8992" y="9157"/>
                      <a:pt x="8326" y="9157"/>
                    </a:cubicBezTo>
                    <a:cubicBezTo>
                      <a:pt x="8223" y="9157"/>
                      <a:pt x="8122" y="9162"/>
                      <a:pt x="8021" y="9172"/>
                    </a:cubicBezTo>
                    <a:cubicBezTo>
                      <a:pt x="7780" y="9198"/>
                      <a:pt x="7539" y="9243"/>
                      <a:pt x="7307" y="9305"/>
                    </a:cubicBezTo>
                    <a:cubicBezTo>
                      <a:pt x="7289" y="9252"/>
                      <a:pt x="7245" y="9198"/>
                      <a:pt x="7191" y="9163"/>
                    </a:cubicBezTo>
                    <a:cubicBezTo>
                      <a:pt x="6932" y="7628"/>
                      <a:pt x="7075" y="5889"/>
                      <a:pt x="7138" y="4470"/>
                    </a:cubicBezTo>
                    <a:cubicBezTo>
                      <a:pt x="7209" y="3114"/>
                      <a:pt x="7325" y="1767"/>
                      <a:pt x="7432" y="420"/>
                    </a:cubicBezTo>
                    <a:cubicBezTo>
                      <a:pt x="7432" y="224"/>
                      <a:pt x="7280" y="72"/>
                      <a:pt x="7084" y="72"/>
                    </a:cubicBezTo>
                    <a:lnTo>
                      <a:pt x="5550" y="81"/>
                    </a:lnTo>
                    <a:lnTo>
                      <a:pt x="4006" y="99"/>
                    </a:lnTo>
                    <a:cubicBezTo>
                      <a:pt x="3795" y="103"/>
                      <a:pt x="3565" y="105"/>
                      <a:pt x="3324" y="105"/>
                    </a:cubicBezTo>
                    <a:cubicBezTo>
                      <a:pt x="2530" y="105"/>
                      <a:pt x="1623" y="86"/>
                      <a:pt x="911" y="72"/>
                    </a:cubicBezTo>
                    <a:cubicBezTo>
                      <a:pt x="804" y="72"/>
                      <a:pt x="706" y="153"/>
                      <a:pt x="697" y="268"/>
                    </a:cubicBezTo>
                    <a:cubicBezTo>
                      <a:pt x="554" y="1366"/>
                      <a:pt x="429" y="2481"/>
                      <a:pt x="349" y="3587"/>
                    </a:cubicBezTo>
                    <a:cubicBezTo>
                      <a:pt x="28" y="6915"/>
                      <a:pt x="1" y="10394"/>
                      <a:pt x="1160" y="13588"/>
                    </a:cubicBezTo>
                    <a:cubicBezTo>
                      <a:pt x="1705" y="15051"/>
                      <a:pt x="2427" y="16255"/>
                      <a:pt x="3293" y="17209"/>
                    </a:cubicBezTo>
                    <a:cubicBezTo>
                      <a:pt x="3400" y="17950"/>
                      <a:pt x="3551" y="18735"/>
                      <a:pt x="4203" y="19181"/>
                    </a:cubicBezTo>
                    <a:cubicBezTo>
                      <a:pt x="4470" y="19368"/>
                      <a:pt x="4774" y="19529"/>
                      <a:pt x="5095" y="19591"/>
                    </a:cubicBezTo>
                    <a:cubicBezTo>
                      <a:pt x="5050" y="20055"/>
                      <a:pt x="5121" y="20537"/>
                      <a:pt x="5291" y="20983"/>
                    </a:cubicBezTo>
                    <a:cubicBezTo>
                      <a:pt x="5760" y="22294"/>
                      <a:pt x="7103" y="23216"/>
                      <a:pt x="8481" y="23216"/>
                    </a:cubicBezTo>
                    <a:cubicBezTo>
                      <a:pt x="8622" y="23216"/>
                      <a:pt x="8763" y="23206"/>
                      <a:pt x="8904" y="23187"/>
                    </a:cubicBezTo>
                    <a:cubicBezTo>
                      <a:pt x="9368" y="23169"/>
                      <a:pt x="9386" y="22535"/>
                      <a:pt x="8931" y="22517"/>
                    </a:cubicBezTo>
                    <a:lnTo>
                      <a:pt x="8886" y="22517"/>
                    </a:lnTo>
                    <a:cubicBezTo>
                      <a:pt x="8476" y="22473"/>
                      <a:pt x="8083" y="22384"/>
                      <a:pt x="7726" y="22223"/>
                    </a:cubicBezTo>
                    <a:cubicBezTo>
                      <a:pt x="6629" y="21768"/>
                      <a:pt x="5880" y="20760"/>
                      <a:pt x="5639" y="19609"/>
                    </a:cubicBezTo>
                    <a:cubicBezTo>
                      <a:pt x="5782" y="19582"/>
                      <a:pt x="5951" y="19538"/>
                      <a:pt x="6067" y="19431"/>
                    </a:cubicBezTo>
                    <a:cubicBezTo>
                      <a:pt x="6121" y="19520"/>
                      <a:pt x="6174" y="19609"/>
                      <a:pt x="6237" y="19690"/>
                    </a:cubicBezTo>
                    <a:cubicBezTo>
                      <a:pt x="6620" y="20304"/>
                      <a:pt x="7347" y="20752"/>
                      <a:pt x="8071" y="20752"/>
                    </a:cubicBezTo>
                    <a:cubicBezTo>
                      <a:pt x="8408" y="20752"/>
                      <a:pt x="8746" y="20654"/>
                      <a:pt x="9047" y="20430"/>
                    </a:cubicBezTo>
                    <a:cubicBezTo>
                      <a:pt x="9127" y="20367"/>
                      <a:pt x="9216" y="20278"/>
                      <a:pt x="9288" y="20180"/>
                    </a:cubicBezTo>
                    <a:cubicBezTo>
                      <a:pt x="9528" y="20582"/>
                      <a:pt x="9751" y="21001"/>
                      <a:pt x="10171" y="21269"/>
                    </a:cubicBezTo>
                    <a:cubicBezTo>
                      <a:pt x="10452" y="21452"/>
                      <a:pt x="10719" y="21531"/>
                      <a:pt x="10967" y="21531"/>
                    </a:cubicBezTo>
                    <a:cubicBezTo>
                      <a:pt x="11673" y="21531"/>
                      <a:pt x="12234" y="20895"/>
                      <a:pt x="12571" y="20216"/>
                    </a:cubicBezTo>
                    <a:cubicBezTo>
                      <a:pt x="12942" y="20683"/>
                      <a:pt x="13539" y="21036"/>
                      <a:pt x="14140" y="21036"/>
                    </a:cubicBezTo>
                    <a:cubicBezTo>
                      <a:pt x="14376" y="21036"/>
                      <a:pt x="14612" y="20981"/>
                      <a:pt x="14836" y="20858"/>
                    </a:cubicBezTo>
                    <a:cubicBezTo>
                      <a:pt x="15291" y="20608"/>
                      <a:pt x="15559" y="20216"/>
                      <a:pt x="15711" y="19770"/>
                    </a:cubicBezTo>
                    <a:cubicBezTo>
                      <a:pt x="16032" y="19681"/>
                      <a:pt x="16344" y="19582"/>
                      <a:pt x="16647" y="19475"/>
                    </a:cubicBezTo>
                    <a:cubicBezTo>
                      <a:pt x="16728" y="19574"/>
                      <a:pt x="16817" y="19654"/>
                      <a:pt x="16915" y="19734"/>
                    </a:cubicBezTo>
                    <a:cubicBezTo>
                      <a:pt x="17359" y="20101"/>
                      <a:pt x="17905" y="20248"/>
                      <a:pt x="18457" y="20248"/>
                    </a:cubicBezTo>
                    <a:cubicBezTo>
                      <a:pt x="18737" y="20248"/>
                      <a:pt x="19018" y="20210"/>
                      <a:pt x="19288" y="20144"/>
                    </a:cubicBezTo>
                    <a:cubicBezTo>
                      <a:pt x="20501" y="19868"/>
                      <a:pt x="21500" y="18744"/>
                      <a:pt x="21527" y="17468"/>
                    </a:cubicBezTo>
                    <a:cubicBezTo>
                      <a:pt x="21536" y="17076"/>
                      <a:pt x="21438" y="16665"/>
                      <a:pt x="21188" y="16344"/>
                    </a:cubicBezTo>
                    <a:cubicBezTo>
                      <a:pt x="21518" y="15952"/>
                      <a:pt x="21822" y="15541"/>
                      <a:pt x="22089" y="15095"/>
                    </a:cubicBezTo>
                    <a:cubicBezTo>
                      <a:pt x="22393" y="14622"/>
                      <a:pt x="22678" y="14105"/>
                      <a:pt x="22892" y="13588"/>
                    </a:cubicBezTo>
                    <a:cubicBezTo>
                      <a:pt x="23311" y="12517"/>
                      <a:pt x="23419" y="11384"/>
                      <a:pt x="23526" y="10260"/>
                    </a:cubicBezTo>
                    <a:cubicBezTo>
                      <a:pt x="23775" y="7486"/>
                      <a:pt x="23758" y="4684"/>
                      <a:pt x="23445" y="1919"/>
                    </a:cubicBezTo>
                    <a:cubicBezTo>
                      <a:pt x="23383" y="1330"/>
                      <a:pt x="23320" y="732"/>
                      <a:pt x="23178" y="161"/>
                    </a:cubicBezTo>
                    <a:cubicBezTo>
                      <a:pt x="22482" y="144"/>
                      <a:pt x="21688" y="117"/>
                      <a:pt x="20867" y="90"/>
                    </a:cubicBezTo>
                    <a:cubicBezTo>
                      <a:pt x="20831" y="63"/>
                      <a:pt x="20778" y="54"/>
                      <a:pt x="20724" y="54"/>
                    </a:cubicBezTo>
                    <a:cubicBezTo>
                      <a:pt x="20689" y="54"/>
                      <a:pt x="20662" y="63"/>
                      <a:pt x="20626" y="81"/>
                    </a:cubicBezTo>
                    <a:cubicBezTo>
                      <a:pt x="19386" y="37"/>
                      <a:pt x="18119" y="1"/>
                      <a:pt x="17076" y="1"/>
                    </a:cubicBezTo>
                    <a:cubicBezTo>
                      <a:pt x="17071" y="1"/>
                      <a:pt x="17066" y="0"/>
                      <a:pt x="170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12;p47">
                <a:extLst>
                  <a:ext uri="{FF2B5EF4-FFF2-40B4-BE49-F238E27FC236}">
                    <a16:creationId xmlns:a16="http://schemas.microsoft.com/office/drawing/2014/main" id="{18128C6E-38D5-B424-B1C2-80C7565C67C2}"/>
                  </a:ext>
                </a:extLst>
              </p:cNvPr>
              <p:cNvSpPr/>
              <p:nvPr/>
            </p:nvSpPr>
            <p:spPr>
              <a:xfrm>
                <a:off x="7117828" y="1733450"/>
                <a:ext cx="200474" cy="113815"/>
              </a:xfrm>
              <a:custGeom>
                <a:avLst/>
                <a:gdLst/>
                <a:ahLst/>
                <a:cxnLst/>
                <a:rect l="l" t="t" r="r" b="b"/>
                <a:pathLst>
                  <a:path w="4946" h="2808" extrusionOk="0">
                    <a:moveTo>
                      <a:pt x="4621" y="1"/>
                    </a:moveTo>
                    <a:cubicBezTo>
                      <a:pt x="4556" y="1"/>
                      <a:pt x="4489" y="26"/>
                      <a:pt x="4434" y="86"/>
                    </a:cubicBezTo>
                    <a:cubicBezTo>
                      <a:pt x="3613" y="970"/>
                      <a:pt x="2578" y="1576"/>
                      <a:pt x="1437" y="1915"/>
                    </a:cubicBezTo>
                    <a:cubicBezTo>
                      <a:pt x="1053" y="2031"/>
                      <a:pt x="660" y="2120"/>
                      <a:pt x="259" y="2192"/>
                    </a:cubicBezTo>
                    <a:cubicBezTo>
                      <a:pt x="143" y="2219"/>
                      <a:pt x="45" y="2308"/>
                      <a:pt x="27" y="2433"/>
                    </a:cubicBezTo>
                    <a:cubicBezTo>
                      <a:pt x="0" y="2584"/>
                      <a:pt x="107" y="2736"/>
                      <a:pt x="259" y="2763"/>
                    </a:cubicBezTo>
                    <a:cubicBezTo>
                      <a:pt x="453" y="2793"/>
                      <a:pt x="650" y="2807"/>
                      <a:pt x="845" y="2807"/>
                    </a:cubicBezTo>
                    <a:cubicBezTo>
                      <a:pt x="1107" y="2807"/>
                      <a:pt x="1369" y="2782"/>
                      <a:pt x="1624" y="2736"/>
                    </a:cubicBezTo>
                    <a:cubicBezTo>
                      <a:pt x="2980" y="2486"/>
                      <a:pt x="4291" y="1639"/>
                      <a:pt x="4862" y="363"/>
                    </a:cubicBezTo>
                    <a:cubicBezTo>
                      <a:pt x="4946" y="170"/>
                      <a:pt x="4789" y="1"/>
                      <a:pt x="4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13;p47">
                <a:extLst>
                  <a:ext uri="{FF2B5EF4-FFF2-40B4-BE49-F238E27FC236}">
                    <a16:creationId xmlns:a16="http://schemas.microsoft.com/office/drawing/2014/main" id="{9EA56560-A2C4-98D2-ADA7-DD19809E7D8B}"/>
                  </a:ext>
                </a:extLst>
              </p:cNvPr>
              <p:cNvSpPr/>
              <p:nvPr/>
            </p:nvSpPr>
            <p:spPr>
              <a:xfrm>
                <a:off x="7184705" y="1851599"/>
                <a:ext cx="46896" cy="201406"/>
              </a:xfrm>
              <a:custGeom>
                <a:avLst/>
                <a:gdLst/>
                <a:ahLst/>
                <a:cxnLst/>
                <a:rect l="l" t="t" r="r" b="b"/>
                <a:pathLst>
                  <a:path w="1157" h="4969" extrusionOk="0">
                    <a:moveTo>
                      <a:pt x="414" y="1"/>
                    </a:moveTo>
                    <a:cubicBezTo>
                      <a:pt x="293" y="1"/>
                      <a:pt x="184" y="91"/>
                      <a:pt x="161" y="214"/>
                    </a:cubicBezTo>
                    <a:cubicBezTo>
                      <a:pt x="1" y="972"/>
                      <a:pt x="1" y="1757"/>
                      <a:pt x="63" y="2533"/>
                    </a:cubicBezTo>
                    <a:cubicBezTo>
                      <a:pt x="143" y="3309"/>
                      <a:pt x="295" y="4076"/>
                      <a:pt x="598" y="4799"/>
                    </a:cubicBezTo>
                    <a:cubicBezTo>
                      <a:pt x="649" y="4916"/>
                      <a:pt x="753" y="4968"/>
                      <a:pt x="857" y="4968"/>
                    </a:cubicBezTo>
                    <a:cubicBezTo>
                      <a:pt x="1006" y="4968"/>
                      <a:pt x="1157" y="4859"/>
                      <a:pt x="1152" y="4674"/>
                    </a:cubicBezTo>
                    <a:cubicBezTo>
                      <a:pt x="1134" y="3925"/>
                      <a:pt x="1044" y="3193"/>
                      <a:pt x="964" y="2444"/>
                    </a:cubicBezTo>
                    <a:cubicBezTo>
                      <a:pt x="884" y="1784"/>
                      <a:pt x="795" y="865"/>
                      <a:pt x="679" y="214"/>
                    </a:cubicBezTo>
                    <a:cubicBezTo>
                      <a:pt x="661" y="115"/>
                      <a:pt x="581" y="26"/>
                      <a:pt x="474" y="8"/>
                    </a:cubicBezTo>
                    <a:cubicBezTo>
                      <a:pt x="454" y="3"/>
                      <a:pt x="434" y="1"/>
                      <a:pt x="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14;p47">
                <a:extLst>
                  <a:ext uri="{FF2B5EF4-FFF2-40B4-BE49-F238E27FC236}">
                    <a16:creationId xmlns:a16="http://schemas.microsoft.com/office/drawing/2014/main" id="{DB9D17A0-7201-E9E8-50B0-76416CB1C765}"/>
                  </a:ext>
                </a:extLst>
              </p:cNvPr>
              <p:cNvSpPr/>
              <p:nvPr/>
            </p:nvSpPr>
            <p:spPr>
              <a:xfrm>
                <a:off x="6845903" y="1849978"/>
                <a:ext cx="44505" cy="189814"/>
              </a:xfrm>
              <a:custGeom>
                <a:avLst/>
                <a:gdLst/>
                <a:ahLst/>
                <a:cxnLst/>
                <a:rect l="l" t="t" r="r" b="b"/>
                <a:pathLst>
                  <a:path w="1098" h="4683" extrusionOk="0">
                    <a:moveTo>
                      <a:pt x="714" y="0"/>
                    </a:moveTo>
                    <a:cubicBezTo>
                      <a:pt x="599" y="0"/>
                      <a:pt x="494" y="74"/>
                      <a:pt x="465" y="182"/>
                    </a:cubicBezTo>
                    <a:cubicBezTo>
                      <a:pt x="349" y="530"/>
                      <a:pt x="277" y="887"/>
                      <a:pt x="224" y="1235"/>
                    </a:cubicBezTo>
                    <a:cubicBezTo>
                      <a:pt x="63" y="2296"/>
                      <a:pt x="1" y="3385"/>
                      <a:pt x="170" y="4446"/>
                    </a:cubicBezTo>
                    <a:cubicBezTo>
                      <a:pt x="198" y="4603"/>
                      <a:pt x="327" y="4683"/>
                      <a:pt x="456" y="4683"/>
                    </a:cubicBezTo>
                    <a:cubicBezTo>
                      <a:pt x="577" y="4683"/>
                      <a:pt x="698" y="4611"/>
                      <a:pt x="732" y="4464"/>
                    </a:cubicBezTo>
                    <a:cubicBezTo>
                      <a:pt x="1027" y="3073"/>
                      <a:pt x="1098" y="1645"/>
                      <a:pt x="973" y="236"/>
                    </a:cubicBezTo>
                    <a:cubicBezTo>
                      <a:pt x="964" y="129"/>
                      <a:pt x="893" y="39"/>
                      <a:pt x="795" y="13"/>
                    </a:cubicBezTo>
                    <a:cubicBezTo>
                      <a:pt x="768" y="4"/>
                      <a:pt x="740" y="0"/>
                      <a:pt x="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15;p47">
                <a:extLst>
                  <a:ext uri="{FF2B5EF4-FFF2-40B4-BE49-F238E27FC236}">
                    <a16:creationId xmlns:a16="http://schemas.microsoft.com/office/drawing/2014/main" id="{F2D404D9-5F8C-2287-19B5-C0BD1736A542}"/>
                  </a:ext>
                </a:extLst>
              </p:cNvPr>
              <p:cNvSpPr/>
              <p:nvPr/>
            </p:nvSpPr>
            <p:spPr>
              <a:xfrm>
                <a:off x="7080215" y="1864934"/>
                <a:ext cx="89577" cy="14186"/>
              </a:xfrm>
              <a:custGeom>
                <a:avLst/>
                <a:gdLst/>
                <a:ahLst/>
                <a:cxnLst/>
                <a:rect l="l" t="t" r="r" b="b"/>
                <a:pathLst>
                  <a:path w="2210" h="350" extrusionOk="0">
                    <a:moveTo>
                      <a:pt x="2097" y="0"/>
                    </a:moveTo>
                    <a:cubicBezTo>
                      <a:pt x="2094" y="0"/>
                      <a:pt x="2091" y="0"/>
                      <a:pt x="2088" y="1"/>
                    </a:cubicBezTo>
                    <a:cubicBezTo>
                      <a:pt x="1428" y="27"/>
                      <a:pt x="786" y="54"/>
                      <a:pt x="116" y="99"/>
                    </a:cubicBezTo>
                    <a:cubicBezTo>
                      <a:pt x="9" y="108"/>
                      <a:pt x="1" y="268"/>
                      <a:pt x="108" y="286"/>
                    </a:cubicBezTo>
                    <a:cubicBezTo>
                      <a:pt x="352" y="328"/>
                      <a:pt x="599" y="349"/>
                      <a:pt x="847" y="349"/>
                    </a:cubicBezTo>
                    <a:cubicBezTo>
                      <a:pt x="1277" y="349"/>
                      <a:pt x="1707" y="286"/>
                      <a:pt x="2115" y="161"/>
                    </a:cubicBezTo>
                    <a:cubicBezTo>
                      <a:pt x="2210" y="135"/>
                      <a:pt x="2188" y="0"/>
                      <a:pt x="2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16;p47">
                <a:extLst>
                  <a:ext uri="{FF2B5EF4-FFF2-40B4-BE49-F238E27FC236}">
                    <a16:creationId xmlns:a16="http://schemas.microsoft.com/office/drawing/2014/main" id="{E4ABF48C-61DB-5B78-13AD-F35DF44EE642}"/>
                  </a:ext>
                </a:extLst>
              </p:cNvPr>
              <p:cNvSpPr/>
              <p:nvPr/>
            </p:nvSpPr>
            <p:spPr>
              <a:xfrm>
                <a:off x="6913995" y="1886253"/>
                <a:ext cx="215430" cy="21442"/>
              </a:xfrm>
              <a:custGeom>
                <a:avLst/>
                <a:gdLst/>
                <a:ahLst/>
                <a:cxnLst/>
                <a:rect l="l" t="t" r="r" b="b"/>
                <a:pathLst>
                  <a:path w="5315" h="529" extrusionOk="0">
                    <a:moveTo>
                      <a:pt x="123" y="0"/>
                    </a:moveTo>
                    <a:cubicBezTo>
                      <a:pt x="23" y="0"/>
                      <a:pt x="1" y="144"/>
                      <a:pt x="105" y="170"/>
                    </a:cubicBezTo>
                    <a:cubicBezTo>
                      <a:pt x="943" y="358"/>
                      <a:pt x="1800" y="456"/>
                      <a:pt x="2656" y="509"/>
                    </a:cubicBezTo>
                    <a:cubicBezTo>
                      <a:pt x="2949" y="522"/>
                      <a:pt x="3243" y="529"/>
                      <a:pt x="3536" y="529"/>
                    </a:cubicBezTo>
                    <a:cubicBezTo>
                      <a:pt x="4102" y="529"/>
                      <a:pt x="4668" y="503"/>
                      <a:pt x="5226" y="438"/>
                    </a:cubicBezTo>
                    <a:cubicBezTo>
                      <a:pt x="5279" y="429"/>
                      <a:pt x="5315" y="393"/>
                      <a:pt x="5306" y="340"/>
                    </a:cubicBezTo>
                    <a:cubicBezTo>
                      <a:pt x="5306" y="295"/>
                      <a:pt x="5270" y="251"/>
                      <a:pt x="5217" y="251"/>
                    </a:cubicBezTo>
                    <a:cubicBezTo>
                      <a:pt x="4931" y="251"/>
                      <a:pt x="4650" y="255"/>
                      <a:pt x="4367" y="255"/>
                    </a:cubicBezTo>
                    <a:cubicBezTo>
                      <a:pt x="4225" y="255"/>
                      <a:pt x="4084" y="254"/>
                      <a:pt x="3941" y="251"/>
                    </a:cubicBezTo>
                    <a:cubicBezTo>
                      <a:pt x="2665" y="242"/>
                      <a:pt x="1398" y="144"/>
                      <a:pt x="132" y="1"/>
                    </a:cubicBezTo>
                    <a:cubicBezTo>
                      <a:pt x="129" y="1"/>
                      <a:pt x="126"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17;p47">
                <a:extLst>
                  <a:ext uri="{FF2B5EF4-FFF2-40B4-BE49-F238E27FC236}">
                    <a16:creationId xmlns:a16="http://schemas.microsoft.com/office/drawing/2014/main" id="{2F112CEB-EBAF-8254-582E-D197C1E16617}"/>
                  </a:ext>
                </a:extLst>
              </p:cNvPr>
              <p:cNvSpPr/>
              <p:nvPr/>
            </p:nvSpPr>
            <p:spPr>
              <a:xfrm>
                <a:off x="7445281" y="1159849"/>
                <a:ext cx="65622" cy="308128"/>
              </a:xfrm>
              <a:custGeom>
                <a:avLst/>
                <a:gdLst/>
                <a:ahLst/>
                <a:cxnLst/>
                <a:rect l="l" t="t" r="r" b="b"/>
                <a:pathLst>
                  <a:path w="1619" h="7602" extrusionOk="0">
                    <a:moveTo>
                      <a:pt x="1370" y="0"/>
                    </a:moveTo>
                    <a:cubicBezTo>
                      <a:pt x="1325" y="0"/>
                      <a:pt x="1279" y="30"/>
                      <a:pt x="1279" y="81"/>
                    </a:cubicBezTo>
                    <a:cubicBezTo>
                      <a:pt x="1279" y="714"/>
                      <a:pt x="1271" y="1348"/>
                      <a:pt x="1235" y="1981"/>
                    </a:cubicBezTo>
                    <a:cubicBezTo>
                      <a:pt x="1146" y="3863"/>
                      <a:pt x="825" y="5746"/>
                      <a:pt x="31" y="7467"/>
                    </a:cubicBezTo>
                    <a:cubicBezTo>
                      <a:pt x="0" y="7540"/>
                      <a:pt x="61" y="7601"/>
                      <a:pt x="123" y="7601"/>
                    </a:cubicBezTo>
                    <a:cubicBezTo>
                      <a:pt x="151" y="7601"/>
                      <a:pt x="180" y="7588"/>
                      <a:pt x="200" y="7557"/>
                    </a:cubicBezTo>
                    <a:cubicBezTo>
                      <a:pt x="1431" y="5282"/>
                      <a:pt x="1618" y="2605"/>
                      <a:pt x="1449" y="81"/>
                    </a:cubicBezTo>
                    <a:cubicBezTo>
                      <a:pt x="1449" y="25"/>
                      <a:pt x="1410" y="0"/>
                      <a:pt x="1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18;p47">
                <a:extLst>
                  <a:ext uri="{FF2B5EF4-FFF2-40B4-BE49-F238E27FC236}">
                    <a16:creationId xmlns:a16="http://schemas.microsoft.com/office/drawing/2014/main" id="{BFDBBBD7-6317-B5F8-28B1-386278AE28F2}"/>
                  </a:ext>
                </a:extLst>
              </p:cNvPr>
              <p:cNvSpPr/>
              <p:nvPr/>
            </p:nvSpPr>
            <p:spPr>
              <a:xfrm>
                <a:off x="7451928" y="1204515"/>
                <a:ext cx="29305" cy="166426"/>
              </a:xfrm>
              <a:custGeom>
                <a:avLst/>
                <a:gdLst/>
                <a:ahLst/>
                <a:cxnLst/>
                <a:rect l="l" t="t" r="r" b="b"/>
                <a:pathLst>
                  <a:path w="723" h="4106" extrusionOk="0">
                    <a:moveTo>
                      <a:pt x="521" y="0"/>
                    </a:moveTo>
                    <a:cubicBezTo>
                      <a:pt x="479" y="0"/>
                      <a:pt x="437" y="29"/>
                      <a:pt x="437" y="85"/>
                    </a:cubicBezTo>
                    <a:cubicBezTo>
                      <a:pt x="393" y="1396"/>
                      <a:pt x="250" y="2708"/>
                      <a:pt x="9" y="4001"/>
                    </a:cubicBezTo>
                    <a:cubicBezTo>
                      <a:pt x="0" y="4046"/>
                      <a:pt x="27" y="4091"/>
                      <a:pt x="72" y="4100"/>
                    </a:cubicBezTo>
                    <a:cubicBezTo>
                      <a:pt x="83" y="4103"/>
                      <a:pt x="94" y="4105"/>
                      <a:pt x="105" y="4105"/>
                    </a:cubicBezTo>
                    <a:cubicBezTo>
                      <a:pt x="143" y="4105"/>
                      <a:pt x="174" y="4081"/>
                      <a:pt x="188" y="4046"/>
                    </a:cubicBezTo>
                    <a:cubicBezTo>
                      <a:pt x="589" y="2770"/>
                      <a:pt x="723" y="1405"/>
                      <a:pt x="607" y="76"/>
                    </a:cubicBezTo>
                    <a:cubicBezTo>
                      <a:pt x="598" y="25"/>
                      <a:pt x="559"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19;p47">
                <a:extLst>
                  <a:ext uri="{FF2B5EF4-FFF2-40B4-BE49-F238E27FC236}">
                    <a16:creationId xmlns:a16="http://schemas.microsoft.com/office/drawing/2014/main" id="{E6DA1D09-4EA4-35D7-2845-8F8BD031F5B8}"/>
                  </a:ext>
                </a:extLst>
              </p:cNvPr>
              <p:cNvSpPr/>
              <p:nvPr/>
            </p:nvSpPr>
            <p:spPr>
              <a:xfrm>
                <a:off x="6629668" y="1165808"/>
                <a:ext cx="51598" cy="274040"/>
              </a:xfrm>
              <a:custGeom>
                <a:avLst/>
                <a:gdLst/>
                <a:ahLst/>
                <a:cxnLst/>
                <a:rect l="l" t="t" r="r" b="b"/>
                <a:pathLst>
                  <a:path w="1273" h="6761" extrusionOk="0">
                    <a:moveTo>
                      <a:pt x="289" y="1"/>
                    </a:moveTo>
                    <a:cubicBezTo>
                      <a:pt x="249" y="1"/>
                      <a:pt x="210" y="25"/>
                      <a:pt x="206" y="77"/>
                    </a:cubicBezTo>
                    <a:cubicBezTo>
                      <a:pt x="1" y="2307"/>
                      <a:pt x="295" y="4600"/>
                      <a:pt x="1080" y="6705"/>
                    </a:cubicBezTo>
                    <a:cubicBezTo>
                      <a:pt x="1093" y="6744"/>
                      <a:pt x="1124" y="6760"/>
                      <a:pt x="1156" y="6760"/>
                    </a:cubicBezTo>
                    <a:cubicBezTo>
                      <a:pt x="1212" y="6760"/>
                      <a:pt x="1273" y="6710"/>
                      <a:pt x="1250" y="6642"/>
                    </a:cubicBezTo>
                    <a:cubicBezTo>
                      <a:pt x="634" y="4519"/>
                      <a:pt x="331" y="2307"/>
                      <a:pt x="376" y="86"/>
                    </a:cubicBezTo>
                    <a:cubicBezTo>
                      <a:pt x="376" y="30"/>
                      <a:pt x="332" y="1"/>
                      <a:pt x="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20;p47">
                <a:extLst>
                  <a:ext uri="{FF2B5EF4-FFF2-40B4-BE49-F238E27FC236}">
                    <a16:creationId xmlns:a16="http://schemas.microsoft.com/office/drawing/2014/main" id="{2560C957-B6B3-9665-FFF5-D8E3B4366803}"/>
                  </a:ext>
                </a:extLst>
              </p:cNvPr>
              <p:cNvSpPr/>
              <p:nvPr/>
            </p:nvSpPr>
            <p:spPr>
              <a:xfrm>
                <a:off x="6664403" y="1220201"/>
                <a:ext cx="22455" cy="129218"/>
              </a:xfrm>
              <a:custGeom>
                <a:avLst/>
                <a:gdLst/>
                <a:ahLst/>
                <a:cxnLst/>
                <a:rect l="l" t="t" r="r" b="b"/>
                <a:pathLst>
                  <a:path w="554" h="3188" extrusionOk="0">
                    <a:moveTo>
                      <a:pt x="210" y="1"/>
                    </a:moveTo>
                    <a:cubicBezTo>
                      <a:pt x="174" y="1"/>
                      <a:pt x="137" y="24"/>
                      <a:pt x="125" y="73"/>
                    </a:cubicBezTo>
                    <a:cubicBezTo>
                      <a:pt x="27" y="572"/>
                      <a:pt x="0" y="1099"/>
                      <a:pt x="45" y="1616"/>
                    </a:cubicBezTo>
                    <a:cubicBezTo>
                      <a:pt x="81" y="2125"/>
                      <a:pt x="179" y="2642"/>
                      <a:pt x="366" y="3124"/>
                    </a:cubicBezTo>
                    <a:cubicBezTo>
                      <a:pt x="374" y="3163"/>
                      <a:pt x="409" y="3188"/>
                      <a:pt x="447" y="3188"/>
                    </a:cubicBezTo>
                    <a:cubicBezTo>
                      <a:pt x="453" y="3188"/>
                      <a:pt x="458" y="3187"/>
                      <a:pt x="464" y="3186"/>
                    </a:cubicBezTo>
                    <a:cubicBezTo>
                      <a:pt x="518" y="3177"/>
                      <a:pt x="553" y="3133"/>
                      <a:pt x="544" y="3079"/>
                    </a:cubicBezTo>
                    <a:cubicBezTo>
                      <a:pt x="500" y="2829"/>
                      <a:pt x="455" y="2580"/>
                      <a:pt x="420" y="2339"/>
                    </a:cubicBezTo>
                    <a:cubicBezTo>
                      <a:pt x="313" y="1589"/>
                      <a:pt x="277" y="840"/>
                      <a:pt x="295" y="91"/>
                    </a:cubicBezTo>
                    <a:cubicBezTo>
                      <a:pt x="295" y="33"/>
                      <a:pt x="253"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21;p47">
                <a:extLst>
                  <a:ext uri="{FF2B5EF4-FFF2-40B4-BE49-F238E27FC236}">
                    <a16:creationId xmlns:a16="http://schemas.microsoft.com/office/drawing/2014/main" id="{3DECC86E-24B6-B81F-521B-FA0D9F63AFA9}"/>
                  </a:ext>
                </a:extLst>
              </p:cNvPr>
              <p:cNvSpPr/>
              <p:nvPr/>
            </p:nvSpPr>
            <p:spPr>
              <a:xfrm>
                <a:off x="6655729" y="463357"/>
                <a:ext cx="201447" cy="395273"/>
              </a:xfrm>
              <a:custGeom>
                <a:avLst/>
                <a:gdLst/>
                <a:ahLst/>
                <a:cxnLst/>
                <a:rect l="l" t="t" r="r" b="b"/>
                <a:pathLst>
                  <a:path w="4970" h="9752" extrusionOk="0">
                    <a:moveTo>
                      <a:pt x="1958" y="644"/>
                    </a:moveTo>
                    <a:cubicBezTo>
                      <a:pt x="2043" y="1456"/>
                      <a:pt x="2118" y="2273"/>
                      <a:pt x="2302" y="3089"/>
                    </a:cubicBezTo>
                    <a:cubicBezTo>
                      <a:pt x="2447" y="3583"/>
                      <a:pt x="2526" y="4451"/>
                      <a:pt x="3170" y="4451"/>
                    </a:cubicBezTo>
                    <a:cubicBezTo>
                      <a:pt x="3200" y="4451"/>
                      <a:pt x="3232" y="4449"/>
                      <a:pt x="3265" y="4445"/>
                    </a:cubicBezTo>
                    <a:cubicBezTo>
                      <a:pt x="3622" y="4410"/>
                      <a:pt x="3827" y="4267"/>
                      <a:pt x="4086" y="4249"/>
                    </a:cubicBezTo>
                    <a:cubicBezTo>
                      <a:pt x="4100" y="4248"/>
                      <a:pt x="4114" y="4248"/>
                      <a:pt x="4127" y="4248"/>
                    </a:cubicBezTo>
                    <a:cubicBezTo>
                      <a:pt x="4348" y="4248"/>
                      <a:pt x="4579" y="4380"/>
                      <a:pt x="4470" y="4624"/>
                    </a:cubicBezTo>
                    <a:cubicBezTo>
                      <a:pt x="4184" y="5552"/>
                      <a:pt x="3738" y="6435"/>
                      <a:pt x="3274" y="7282"/>
                    </a:cubicBezTo>
                    <a:cubicBezTo>
                      <a:pt x="3114" y="7612"/>
                      <a:pt x="2989" y="7960"/>
                      <a:pt x="2784" y="8264"/>
                    </a:cubicBezTo>
                    <a:cubicBezTo>
                      <a:pt x="2610" y="8530"/>
                      <a:pt x="2410" y="8782"/>
                      <a:pt x="2198" y="9021"/>
                    </a:cubicBezTo>
                    <a:lnTo>
                      <a:pt x="2198" y="9021"/>
                    </a:lnTo>
                    <a:cubicBezTo>
                      <a:pt x="2175" y="8542"/>
                      <a:pt x="2153" y="8006"/>
                      <a:pt x="2159" y="7594"/>
                    </a:cubicBezTo>
                    <a:cubicBezTo>
                      <a:pt x="2159" y="6934"/>
                      <a:pt x="2293" y="6292"/>
                      <a:pt x="2320" y="5641"/>
                    </a:cubicBezTo>
                    <a:cubicBezTo>
                      <a:pt x="2334" y="5478"/>
                      <a:pt x="2190" y="5346"/>
                      <a:pt x="2039" y="5346"/>
                    </a:cubicBezTo>
                    <a:cubicBezTo>
                      <a:pt x="2007" y="5346"/>
                      <a:pt x="1976" y="5352"/>
                      <a:pt x="1945" y="5364"/>
                    </a:cubicBezTo>
                    <a:cubicBezTo>
                      <a:pt x="1820" y="5409"/>
                      <a:pt x="1686" y="5445"/>
                      <a:pt x="1552" y="5471"/>
                    </a:cubicBezTo>
                    <a:cubicBezTo>
                      <a:pt x="1444" y="5489"/>
                      <a:pt x="1335" y="5497"/>
                      <a:pt x="1225" y="5497"/>
                    </a:cubicBezTo>
                    <a:cubicBezTo>
                      <a:pt x="936" y="5497"/>
                      <a:pt x="646" y="5442"/>
                      <a:pt x="362" y="5363"/>
                    </a:cubicBezTo>
                    <a:lnTo>
                      <a:pt x="362" y="5363"/>
                    </a:lnTo>
                    <a:cubicBezTo>
                      <a:pt x="478" y="4958"/>
                      <a:pt x="614" y="4559"/>
                      <a:pt x="750" y="4160"/>
                    </a:cubicBezTo>
                    <a:cubicBezTo>
                      <a:pt x="1130" y="3081"/>
                      <a:pt x="1577" y="1780"/>
                      <a:pt x="1958" y="644"/>
                    </a:cubicBezTo>
                    <a:close/>
                    <a:moveTo>
                      <a:pt x="2012" y="0"/>
                    </a:moveTo>
                    <a:cubicBezTo>
                      <a:pt x="1972" y="0"/>
                      <a:pt x="1932" y="20"/>
                      <a:pt x="1909" y="65"/>
                    </a:cubicBezTo>
                    <a:cubicBezTo>
                      <a:pt x="1508" y="922"/>
                      <a:pt x="1160" y="1805"/>
                      <a:pt x="848" y="2697"/>
                    </a:cubicBezTo>
                    <a:cubicBezTo>
                      <a:pt x="535" y="3598"/>
                      <a:pt x="304" y="4517"/>
                      <a:pt x="18" y="5418"/>
                    </a:cubicBezTo>
                    <a:cubicBezTo>
                      <a:pt x="0" y="5498"/>
                      <a:pt x="45" y="5587"/>
                      <a:pt x="125" y="5614"/>
                    </a:cubicBezTo>
                    <a:cubicBezTo>
                      <a:pt x="589" y="5748"/>
                      <a:pt x="1071" y="5944"/>
                      <a:pt x="1570" y="5980"/>
                    </a:cubicBezTo>
                    <a:cubicBezTo>
                      <a:pt x="1608" y="5982"/>
                      <a:pt x="1646" y="5983"/>
                      <a:pt x="1685" y="5983"/>
                    </a:cubicBezTo>
                    <a:lnTo>
                      <a:pt x="1685" y="5983"/>
                    </a:lnTo>
                    <a:cubicBezTo>
                      <a:pt x="1667" y="6190"/>
                      <a:pt x="1660" y="6397"/>
                      <a:pt x="1660" y="6604"/>
                    </a:cubicBezTo>
                    <a:cubicBezTo>
                      <a:pt x="1660" y="7175"/>
                      <a:pt x="1651" y="8014"/>
                      <a:pt x="1695" y="8576"/>
                    </a:cubicBezTo>
                    <a:cubicBezTo>
                      <a:pt x="1722" y="8915"/>
                      <a:pt x="1758" y="9245"/>
                      <a:pt x="1802" y="9575"/>
                    </a:cubicBezTo>
                    <a:cubicBezTo>
                      <a:pt x="1813" y="9686"/>
                      <a:pt x="1910" y="9752"/>
                      <a:pt x="2008" y="9752"/>
                    </a:cubicBezTo>
                    <a:cubicBezTo>
                      <a:pt x="2068" y="9752"/>
                      <a:pt x="2127" y="9727"/>
                      <a:pt x="2168" y="9673"/>
                    </a:cubicBezTo>
                    <a:cubicBezTo>
                      <a:pt x="2632" y="9075"/>
                      <a:pt x="3033" y="8433"/>
                      <a:pt x="3515" y="7853"/>
                    </a:cubicBezTo>
                    <a:cubicBezTo>
                      <a:pt x="3979" y="7247"/>
                      <a:pt x="4238" y="6515"/>
                      <a:pt x="4505" y="5810"/>
                    </a:cubicBezTo>
                    <a:cubicBezTo>
                      <a:pt x="4586" y="5578"/>
                      <a:pt x="4666" y="5337"/>
                      <a:pt x="4737" y="5097"/>
                    </a:cubicBezTo>
                    <a:cubicBezTo>
                      <a:pt x="4800" y="4829"/>
                      <a:pt x="4969" y="4490"/>
                      <a:pt x="4809" y="4222"/>
                    </a:cubicBezTo>
                    <a:cubicBezTo>
                      <a:pt x="4639" y="3946"/>
                      <a:pt x="4363" y="3866"/>
                      <a:pt x="4068" y="3866"/>
                    </a:cubicBezTo>
                    <a:cubicBezTo>
                      <a:pt x="3795" y="3874"/>
                      <a:pt x="3481" y="3964"/>
                      <a:pt x="3275" y="3964"/>
                    </a:cubicBezTo>
                    <a:cubicBezTo>
                      <a:pt x="3266" y="3964"/>
                      <a:pt x="3256" y="3964"/>
                      <a:pt x="3247" y="3964"/>
                    </a:cubicBezTo>
                    <a:cubicBezTo>
                      <a:pt x="3194" y="3955"/>
                      <a:pt x="3149" y="3955"/>
                      <a:pt x="3131" y="3910"/>
                    </a:cubicBezTo>
                    <a:cubicBezTo>
                      <a:pt x="3007" y="3616"/>
                      <a:pt x="2908" y="3277"/>
                      <a:pt x="2819" y="2964"/>
                    </a:cubicBezTo>
                    <a:cubicBezTo>
                      <a:pt x="2571" y="2035"/>
                      <a:pt x="2420" y="1061"/>
                      <a:pt x="2130" y="104"/>
                    </a:cubicBezTo>
                    <a:lnTo>
                      <a:pt x="2130" y="104"/>
                    </a:lnTo>
                    <a:cubicBezTo>
                      <a:pt x="2129" y="72"/>
                      <a:pt x="2113" y="45"/>
                      <a:pt x="2089" y="26"/>
                    </a:cubicBezTo>
                    <a:lnTo>
                      <a:pt x="2089" y="26"/>
                    </a:lnTo>
                    <a:cubicBezTo>
                      <a:pt x="2077" y="16"/>
                      <a:pt x="2062" y="9"/>
                      <a:pt x="2047" y="5"/>
                    </a:cubicBezTo>
                    <a:lnTo>
                      <a:pt x="2047" y="5"/>
                    </a:lnTo>
                    <a:cubicBezTo>
                      <a:pt x="2036" y="2"/>
                      <a:pt x="2024" y="0"/>
                      <a:pt x="20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22;p47">
                <a:extLst>
                  <a:ext uri="{FF2B5EF4-FFF2-40B4-BE49-F238E27FC236}">
                    <a16:creationId xmlns:a16="http://schemas.microsoft.com/office/drawing/2014/main" id="{E6221C17-F59C-2D9E-74A5-9FB54767092B}"/>
                  </a:ext>
                </a:extLst>
              </p:cNvPr>
              <p:cNvSpPr/>
              <p:nvPr/>
            </p:nvSpPr>
            <p:spPr>
              <a:xfrm>
                <a:off x="6773595" y="665569"/>
                <a:ext cx="47382" cy="97237"/>
              </a:xfrm>
              <a:custGeom>
                <a:avLst/>
                <a:gdLst/>
                <a:ahLst/>
                <a:cxnLst/>
                <a:rect l="l" t="t" r="r" b="b"/>
                <a:pathLst>
                  <a:path w="1169" h="2399" extrusionOk="0">
                    <a:moveTo>
                      <a:pt x="1091" y="0"/>
                    </a:moveTo>
                    <a:cubicBezTo>
                      <a:pt x="1070" y="0"/>
                      <a:pt x="1048" y="11"/>
                      <a:pt x="1035" y="36"/>
                    </a:cubicBezTo>
                    <a:cubicBezTo>
                      <a:pt x="643" y="768"/>
                      <a:pt x="295" y="1526"/>
                      <a:pt x="18" y="2311"/>
                    </a:cubicBezTo>
                    <a:cubicBezTo>
                      <a:pt x="0" y="2359"/>
                      <a:pt x="46" y="2398"/>
                      <a:pt x="89" y="2398"/>
                    </a:cubicBezTo>
                    <a:cubicBezTo>
                      <a:pt x="110" y="2398"/>
                      <a:pt x="131" y="2388"/>
                      <a:pt x="143" y="2365"/>
                    </a:cubicBezTo>
                    <a:cubicBezTo>
                      <a:pt x="536" y="1633"/>
                      <a:pt x="866" y="866"/>
                      <a:pt x="1151" y="81"/>
                    </a:cubicBezTo>
                    <a:cubicBezTo>
                      <a:pt x="1169" y="35"/>
                      <a:pt x="1130" y="0"/>
                      <a:pt x="10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23;p47">
                <a:extLst>
                  <a:ext uri="{FF2B5EF4-FFF2-40B4-BE49-F238E27FC236}">
                    <a16:creationId xmlns:a16="http://schemas.microsoft.com/office/drawing/2014/main" id="{F855FA71-32F7-3A1F-6989-1F86A8CFE24F}"/>
                  </a:ext>
                </a:extLst>
              </p:cNvPr>
              <p:cNvSpPr/>
              <p:nvPr/>
            </p:nvSpPr>
            <p:spPr>
              <a:xfrm>
                <a:off x="6678873" y="669095"/>
                <a:ext cx="54435" cy="12038"/>
              </a:xfrm>
              <a:custGeom>
                <a:avLst/>
                <a:gdLst/>
                <a:ahLst/>
                <a:cxnLst/>
                <a:rect l="l" t="t" r="r" b="b"/>
                <a:pathLst>
                  <a:path w="1343" h="297" extrusionOk="0">
                    <a:moveTo>
                      <a:pt x="1265" y="1"/>
                    </a:moveTo>
                    <a:cubicBezTo>
                      <a:pt x="1260" y="1"/>
                      <a:pt x="1255" y="1"/>
                      <a:pt x="1249" y="3"/>
                    </a:cubicBezTo>
                    <a:cubicBezTo>
                      <a:pt x="857" y="56"/>
                      <a:pt x="491" y="83"/>
                      <a:pt x="98" y="92"/>
                    </a:cubicBezTo>
                    <a:cubicBezTo>
                      <a:pt x="18" y="92"/>
                      <a:pt x="0" y="208"/>
                      <a:pt x="80" y="226"/>
                    </a:cubicBezTo>
                    <a:cubicBezTo>
                      <a:pt x="230" y="273"/>
                      <a:pt x="386" y="296"/>
                      <a:pt x="544" y="296"/>
                    </a:cubicBezTo>
                    <a:cubicBezTo>
                      <a:pt x="800" y="296"/>
                      <a:pt x="1058" y="235"/>
                      <a:pt x="1285" y="119"/>
                    </a:cubicBezTo>
                    <a:cubicBezTo>
                      <a:pt x="1342" y="94"/>
                      <a:pt x="1324" y="1"/>
                      <a:pt x="1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24;p47">
                <a:extLst>
                  <a:ext uri="{FF2B5EF4-FFF2-40B4-BE49-F238E27FC236}">
                    <a16:creationId xmlns:a16="http://schemas.microsoft.com/office/drawing/2014/main" id="{56282FE5-527D-4426-B16F-EE004A8C354E}"/>
                  </a:ext>
                </a:extLst>
              </p:cNvPr>
              <p:cNvSpPr/>
              <p:nvPr/>
            </p:nvSpPr>
            <p:spPr>
              <a:xfrm>
                <a:off x="6698004" y="657625"/>
                <a:ext cx="25941" cy="9930"/>
              </a:xfrm>
              <a:custGeom>
                <a:avLst/>
                <a:gdLst/>
                <a:ahLst/>
                <a:cxnLst/>
                <a:rect l="l" t="t" r="r" b="b"/>
                <a:pathLst>
                  <a:path w="640" h="245" extrusionOk="0">
                    <a:moveTo>
                      <a:pt x="448" y="0"/>
                    </a:moveTo>
                    <a:cubicBezTo>
                      <a:pt x="305" y="0"/>
                      <a:pt x="104" y="47"/>
                      <a:pt x="54" y="72"/>
                    </a:cubicBezTo>
                    <a:cubicBezTo>
                      <a:pt x="1" y="98"/>
                      <a:pt x="1" y="188"/>
                      <a:pt x="63" y="214"/>
                    </a:cubicBezTo>
                    <a:cubicBezTo>
                      <a:pt x="119" y="235"/>
                      <a:pt x="177" y="245"/>
                      <a:pt x="236" y="245"/>
                    </a:cubicBezTo>
                    <a:cubicBezTo>
                      <a:pt x="356" y="245"/>
                      <a:pt x="476" y="203"/>
                      <a:pt x="572" y="125"/>
                    </a:cubicBezTo>
                    <a:cubicBezTo>
                      <a:pt x="639" y="30"/>
                      <a:pt x="562" y="0"/>
                      <a:pt x="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25;p47">
                <a:extLst>
                  <a:ext uri="{FF2B5EF4-FFF2-40B4-BE49-F238E27FC236}">
                    <a16:creationId xmlns:a16="http://schemas.microsoft.com/office/drawing/2014/main" id="{D65DEA93-AD40-B39C-9931-5758E2D5BAEB}"/>
                  </a:ext>
                </a:extLst>
              </p:cNvPr>
              <p:cNvSpPr/>
              <p:nvPr/>
            </p:nvSpPr>
            <p:spPr>
              <a:xfrm>
                <a:off x="6701408" y="545393"/>
                <a:ext cx="26427" cy="66919"/>
              </a:xfrm>
              <a:custGeom>
                <a:avLst/>
                <a:gdLst/>
                <a:ahLst/>
                <a:cxnLst/>
                <a:rect l="l" t="t" r="r" b="b"/>
                <a:pathLst>
                  <a:path w="652" h="1651" extrusionOk="0">
                    <a:moveTo>
                      <a:pt x="573" y="1"/>
                    </a:moveTo>
                    <a:cubicBezTo>
                      <a:pt x="554" y="1"/>
                      <a:pt x="535" y="10"/>
                      <a:pt x="524" y="31"/>
                    </a:cubicBezTo>
                    <a:cubicBezTo>
                      <a:pt x="265" y="512"/>
                      <a:pt x="86" y="1039"/>
                      <a:pt x="6" y="1574"/>
                    </a:cubicBezTo>
                    <a:cubicBezTo>
                      <a:pt x="1" y="1622"/>
                      <a:pt x="40" y="1651"/>
                      <a:pt x="79" y="1651"/>
                    </a:cubicBezTo>
                    <a:cubicBezTo>
                      <a:pt x="104" y="1651"/>
                      <a:pt x="129" y="1638"/>
                      <a:pt x="140" y="1610"/>
                    </a:cubicBezTo>
                    <a:cubicBezTo>
                      <a:pt x="336" y="1110"/>
                      <a:pt x="497" y="601"/>
                      <a:pt x="640" y="84"/>
                    </a:cubicBezTo>
                    <a:cubicBezTo>
                      <a:pt x="651" y="37"/>
                      <a:pt x="612" y="1"/>
                      <a:pt x="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26;p47">
                <a:extLst>
                  <a:ext uri="{FF2B5EF4-FFF2-40B4-BE49-F238E27FC236}">
                    <a16:creationId xmlns:a16="http://schemas.microsoft.com/office/drawing/2014/main" id="{DD130A32-0438-6E23-686E-E2F04C97B74B}"/>
                  </a:ext>
                </a:extLst>
              </p:cNvPr>
              <p:cNvSpPr/>
              <p:nvPr/>
            </p:nvSpPr>
            <p:spPr>
              <a:xfrm>
                <a:off x="7308001" y="468059"/>
                <a:ext cx="201447" cy="395192"/>
              </a:xfrm>
              <a:custGeom>
                <a:avLst/>
                <a:gdLst/>
                <a:ahLst/>
                <a:cxnLst/>
                <a:rect l="l" t="t" r="r" b="b"/>
                <a:pathLst>
                  <a:path w="4970" h="9750" extrusionOk="0">
                    <a:moveTo>
                      <a:pt x="1963" y="637"/>
                    </a:moveTo>
                    <a:cubicBezTo>
                      <a:pt x="2046" y="1451"/>
                      <a:pt x="2127" y="2270"/>
                      <a:pt x="2311" y="3089"/>
                    </a:cubicBezTo>
                    <a:cubicBezTo>
                      <a:pt x="2448" y="3583"/>
                      <a:pt x="2527" y="4451"/>
                      <a:pt x="3178" y="4451"/>
                    </a:cubicBezTo>
                    <a:cubicBezTo>
                      <a:pt x="3209" y="4451"/>
                      <a:pt x="3241" y="4449"/>
                      <a:pt x="3275" y="4445"/>
                    </a:cubicBezTo>
                    <a:cubicBezTo>
                      <a:pt x="3623" y="4410"/>
                      <a:pt x="3828" y="4267"/>
                      <a:pt x="4096" y="4240"/>
                    </a:cubicBezTo>
                    <a:cubicBezTo>
                      <a:pt x="4108" y="4239"/>
                      <a:pt x="4121" y="4239"/>
                      <a:pt x="4133" y="4239"/>
                    </a:cubicBezTo>
                    <a:cubicBezTo>
                      <a:pt x="4347" y="4239"/>
                      <a:pt x="4580" y="4380"/>
                      <a:pt x="4470" y="4624"/>
                    </a:cubicBezTo>
                    <a:cubicBezTo>
                      <a:pt x="4185" y="5552"/>
                      <a:pt x="3748" y="6435"/>
                      <a:pt x="3284" y="7282"/>
                    </a:cubicBezTo>
                    <a:cubicBezTo>
                      <a:pt x="3114" y="7612"/>
                      <a:pt x="2989" y="7960"/>
                      <a:pt x="2784" y="8264"/>
                    </a:cubicBezTo>
                    <a:cubicBezTo>
                      <a:pt x="2609" y="8533"/>
                      <a:pt x="2410" y="8783"/>
                      <a:pt x="2199" y="9023"/>
                    </a:cubicBezTo>
                    <a:lnTo>
                      <a:pt x="2199" y="9023"/>
                    </a:lnTo>
                    <a:cubicBezTo>
                      <a:pt x="2176" y="8540"/>
                      <a:pt x="2155" y="8002"/>
                      <a:pt x="2169" y="7594"/>
                    </a:cubicBezTo>
                    <a:cubicBezTo>
                      <a:pt x="2160" y="6934"/>
                      <a:pt x="2302" y="6292"/>
                      <a:pt x="2329" y="5641"/>
                    </a:cubicBezTo>
                    <a:cubicBezTo>
                      <a:pt x="2337" y="5478"/>
                      <a:pt x="2197" y="5346"/>
                      <a:pt x="2043" y="5346"/>
                    </a:cubicBezTo>
                    <a:cubicBezTo>
                      <a:pt x="2010" y="5346"/>
                      <a:pt x="1978" y="5352"/>
                      <a:pt x="1946" y="5364"/>
                    </a:cubicBezTo>
                    <a:cubicBezTo>
                      <a:pt x="1821" y="5409"/>
                      <a:pt x="1696" y="5445"/>
                      <a:pt x="1553" y="5471"/>
                    </a:cubicBezTo>
                    <a:cubicBezTo>
                      <a:pt x="1445" y="5489"/>
                      <a:pt x="1337" y="5496"/>
                      <a:pt x="1230" y="5496"/>
                    </a:cubicBezTo>
                    <a:cubicBezTo>
                      <a:pt x="940" y="5496"/>
                      <a:pt x="651" y="5439"/>
                      <a:pt x="365" y="5355"/>
                    </a:cubicBezTo>
                    <a:lnTo>
                      <a:pt x="365" y="5355"/>
                    </a:lnTo>
                    <a:cubicBezTo>
                      <a:pt x="481" y="4952"/>
                      <a:pt x="615" y="4556"/>
                      <a:pt x="750" y="4160"/>
                    </a:cubicBezTo>
                    <a:cubicBezTo>
                      <a:pt x="1131" y="3079"/>
                      <a:pt x="1587" y="1775"/>
                      <a:pt x="1963" y="637"/>
                    </a:cubicBezTo>
                    <a:close/>
                    <a:moveTo>
                      <a:pt x="2013" y="0"/>
                    </a:moveTo>
                    <a:cubicBezTo>
                      <a:pt x="1973" y="0"/>
                      <a:pt x="1933" y="20"/>
                      <a:pt x="1910" y="65"/>
                    </a:cubicBezTo>
                    <a:cubicBezTo>
                      <a:pt x="1508" y="922"/>
                      <a:pt x="1161" y="1805"/>
                      <a:pt x="848" y="2697"/>
                    </a:cubicBezTo>
                    <a:cubicBezTo>
                      <a:pt x="536" y="3589"/>
                      <a:pt x="304" y="4508"/>
                      <a:pt x="28" y="5418"/>
                    </a:cubicBezTo>
                    <a:cubicBezTo>
                      <a:pt x="1" y="5498"/>
                      <a:pt x="45" y="5587"/>
                      <a:pt x="126" y="5605"/>
                    </a:cubicBezTo>
                    <a:cubicBezTo>
                      <a:pt x="590" y="5748"/>
                      <a:pt x="1071" y="5935"/>
                      <a:pt x="1571" y="5971"/>
                    </a:cubicBezTo>
                    <a:cubicBezTo>
                      <a:pt x="1609" y="5975"/>
                      <a:pt x="1648" y="5977"/>
                      <a:pt x="1688" y="5978"/>
                    </a:cubicBezTo>
                    <a:lnTo>
                      <a:pt x="1688" y="5978"/>
                    </a:lnTo>
                    <a:cubicBezTo>
                      <a:pt x="1667" y="6183"/>
                      <a:pt x="1660" y="6389"/>
                      <a:pt x="1660" y="6595"/>
                    </a:cubicBezTo>
                    <a:cubicBezTo>
                      <a:pt x="1660" y="7175"/>
                      <a:pt x="1660" y="8014"/>
                      <a:pt x="1705" y="8576"/>
                    </a:cubicBezTo>
                    <a:cubicBezTo>
                      <a:pt x="1723" y="8906"/>
                      <a:pt x="1758" y="9245"/>
                      <a:pt x="1803" y="9575"/>
                    </a:cubicBezTo>
                    <a:cubicBezTo>
                      <a:pt x="1814" y="9682"/>
                      <a:pt x="1917" y="9749"/>
                      <a:pt x="2017" y="9749"/>
                    </a:cubicBezTo>
                    <a:cubicBezTo>
                      <a:pt x="2075" y="9749"/>
                      <a:pt x="2132" y="9726"/>
                      <a:pt x="2169" y="9673"/>
                    </a:cubicBezTo>
                    <a:cubicBezTo>
                      <a:pt x="2641" y="9075"/>
                      <a:pt x="3034" y="8433"/>
                      <a:pt x="3516" y="7844"/>
                    </a:cubicBezTo>
                    <a:cubicBezTo>
                      <a:pt x="3980" y="7247"/>
                      <a:pt x="4238" y="6515"/>
                      <a:pt x="4506" y="5810"/>
                    </a:cubicBezTo>
                    <a:cubicBezTo>
                      <a:pt x="4595" y="5569"/>
                      <a:pt x="4666" y="5329"/>
                      <a:pt x="4738" y="5088"/>
                    </a:cubicBezTo>
                    <a:cubicBezTo>
                      <a:pt x="4800" y="4829"/>
                      <a:pt x="4970" y="4481"/>
                      <a:pt x="4809" y="4222"/>
                    </a:cubicBezTo>
                    <a:cubicBezTo>
                      <a:pt x="4649" y="3946"/>
                      <a:pt x="4363" y="3865"/>
                      <a:pt x="4078" y="3857"/>
                    </a:cubicBezTo>
                    <a:cubicBezTo>
                      <a:pt x="3808" y="3873"/>
                      <a:pt x="3508" y="3957"/>
                      <a:pt x="3308" y="3957"/>
                    </a:cubicBezTo>
                    <a:cubicBezTo>
                      <a:pt x="3290" y="3957"/>
                      <a:pt x="3273" y="3956"/>
                      <a:pt x="3257" y="3955"/>
                    </a:cubicBezTo>
                    <a:cubicBezTo>
                      <a:pt x="3195" y="3955"/>
                      <a:pt x="3159" y="3955"/>
                      <a:pt x="3141" y="3910"/>
                    </a:cubicBezTo>
                    <a:cubicBezTo>
                      <a:pt x="3016" y="3607"/>
                      <a:pt x="2918" y="3277"/>
                      <a:pt x="2829" y="2964"/>
                    </a:cubicBezTo>
                    <a:cubicBezTo>
                      <a:pt x="2570" y="2028"/>
                      <a:pt x="2418" y="1046"/>
                      <a:pt x="2133" y="83"/>
                    </a:cubicBezTo>
                    <a:cubicBezTo>
                      <a:pt x="2116" y="34"/>
                      <a:pt x="2079" y="8"/>
                      <a:pt x="2040" y="3"/>
                    </a:cubicBezTo>
                    <a:lnTo>
                      <a:pt x="2040" y="3"/>
                    </a:lnTo>
                    <a:cubicBezTo>
                      <a:pt x="2031" y="1"/>
                      <a:pt x="2022" y="0"/>
                      <a:pt x="20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27;p47">
                <a:extLst>
                  <a:ext uri="{FF2B5EF4-FFF2-40B4-BE49-F238E27FC236}">
                    <a16:creationId xmlns:a16="http://schemas.microsoft.com/office/drawing/2014/main" id="{F926B6F2-6255-10C4-B5A3-E81DB1FC4BDA}"/>
                  </a:ext>
                </a:extLst>
              </p:cNvPr>
              <p:cNvSpPr/>
              <p:nvPr/>
            </p:nvSpPr>
            <p:spPr>
              <a:xfrm>
                <a:off x="7425867" y="670149"/>
                <a:ext cx="47423" cy="97319"/>
              </a:xfrm>
              <a:custGeom>
                <a:avLst/>
                <a:gdLst/>
                <a:ahLst/>
                <a:cxnLst/>
                <a:rect l="l" t="t" r="r" b="b"/>
                <a:pathLst>
                  <a:path w="1170" h="2401" extrusionOk="0">
                    <a:moveTo>
                      <a:pt x="1088" y="1"/>
                    </a:moveTo>
                    <a:cubicBezTo>
                      <a:pt x="1068" y="1"/>
                      <a:pt x="1048" y="9"/>
                      <a:pt x="1036" y="30"/>
                    </a:cubicBezTo>
                    <a:cubicBezTo>
                      <a:pt x="643" y="762"/>
                      <a:pt x="304" y="1529"/>
                      <a:pt x="19" y="2305"/>
                    </a:cubicBezTo>
                    <a:cubicBezTo>
                      <a:pt x="1" y="2359"/>
                      <a:pt x="47" y="2401"/>
                      <a:pt x="91" y="2401"/>
                    </a:cubicBezTo>
                    <a:cubicBezTo>
                      <a:pt x="112" y="2401"/>
                      <a:pt x="132" y="2391"/>
                      <a:pt x="144" y="2368"/>
                    </a:cubicBezTo>
                    <a:cubicBezTo>
                      <a:pt x="536" y="1627"/>
                      <a:pt x="875" y="869"/>
                      <a:pt x="1152" y="84"/>
                    </a:cubicBezTo>
                    <a:cubicBezTo>
                      <a:pt x="1170" y="36"/>
                      <a:pt x="1128" y="1"/>
                      <a:pt x="1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28;p47">
                <a:extLst>
                  <a:ext uri="{FF2B5EF4-FFF2-40B4-BE49-F238E27FC236}">
                    <a16:creationId xmlns:a16="http://schemas.microsoft.com/office/drawing/2014/main" id="{882E77B9-25B2-AFB8-7A6F-554EAF390FE6}"/>
                  </a:ext>
                </a:extLst>
              </p:cNvPr>
              <p:cNvSpPr/>
              <p:nvPr/>
            </p:nvSpPr>
            <p:spPr>
              <a:xfrm>
                <a:off x="7427691" y="687658"/>
                <a:ext cx="21482" cy="41424"/>
              </a:xfrm>
              <a:custGeom>
                <a:avLst/>
                <a:gdLst/>
                <a:ahLst/>
                <a:cxnLst/>
                <a:rect l="l" t="t" r="r" b="b"/>
                <a:pathLst>
                  <a:path w="530" h="1022" extrusionOk="0">
                    <a:moveTo>
                      <a:pt x="452" y="1"/>
                    </a:moveTo>
                    <a:cubicBezTo>
                      <a:pt x="433" y="1"/>
                      <a:pt x="414" y="9"/>
                      <a:pt x="402" y="27"/>
                    </a:cubicBezTo>
                    <a:cubicBezTo>
                      <a:pt x="215" y="312"/>
                      <a:pt x="72" y="606"/>
                      <a:pt x="1" y="936"/>
                    </a:cubicBezTo>
                    <a:cubicBezTo>
                      <a:pt x="15" y="996"/>
                      <a:pt x="37" y="1021"/>
                      <a:pt x="63" y="1021"/>
                    </a:cubicBezTo>
                    <a:cubicBezTo>
                      <a:pt x="213" y="1021"/>
                      <a:pt x="518" y="171"/>
                      <a:pt x="518" y="80"/>
                    </a:cubicBezTo>
                    <a:cubicBezTo>
                      <a:pt x="530" y="32"/>
                      <a:pt x="490"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29;p47">
                <a:extLst>
                  <a:ext uri="{FF2B5EF4-FFF2-40B4-BE49-F238E27FC236}">
                    <a16:creationId xmlns:a16="http://schemas.microsoft.com/office/drawing/2014/main" id="{999A18EA-CADE-5F8B-F3C8-03AB55ECAB81}"/>
                  </a:ext>
                </a:extLst>
              </p:cNvPr>
              <p:cNvSpPr/>
              <p:nvPr/>
            </p:nvSpPr>
            <p:spPr>
              <a:xfrm>
                <a:off x="7331510" y="673513"/>
                <a:ext cx="54516" cy="12038"/>
              </a:xfrm>
              <a:custGeom>
                <a:avLst/>
                <a:gdLst/>
                <a:ahLst/>
                <a:cxnLst/>
                <a:rect l="l" t="t" r="r" b="b"/>
                <a:pathLst>
                  <a:path w="1345" h="297" extrusionOk="0">
                    <a:moveTo>
                      <a:pt x="1250" y="0"/>
                    </a:moveTo>
                    <a:cubicBezTo>
                      <a:pt x="1247" y="0"/>
                      <a:pt x="1244" y="0"/>
                      <a:pt x="1241" y="1"/>
                    </a:cubicBezTo>
                    <a:cubicBezTo>
                      <a:pt x="848" y="63"/>
                      <a:pt x="482" y="90"/>
                      <a:pt x="90" y="99"/>
                    </a:cubicBezTo>
                    <a:cubicBezTo>
                      <a:pt x="18" y="99"/>
                      <a:pt x="1" y="215"/>
                      <a:pt x="72" y="233"/>
                    </a:cubicBezTo>
                    <a:cubicBezTo>
                      <a:pt x="218" y="276"/>
                      <a:pt x="372" y="297"/>
                      <a:pt x="526" y="297"/>
                    </a:cubicBezTo>
                    <a:cubicBezTo>
                      <a:pt x="786" y="297"/>
                      <a:pt x="1047" y="238"/>
                      <a:pt x="1276" y="126"/>
                    </a:cubicBezTo>
                    <a:cubicBezTo>
                      <a:pt x="1345" y="92"/>
                      <a:pt x="1315" y="0"/>
                      <a:pt x="1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30;p47">
                <a:extLst>
                  <a:ext uri="{FF2B5EF4-FFF2-40B4-BE49-F238E27FC236}">
                    <a16:creationId xmlns:a16="http://schemas.microsoft.com/office/drawing/2014/main" id="{0222CAD6-1D49-3A40-AA28-72E05CC729B0}"/>
                  </a:ext>
                </a:extLst>
              </p:cNvPr>
              <p:cNvSpPr/>
              <p:nvPr/>
            </p:nvSpPr>
            <p:spPr>
              <a:xfrm>
                <a:off x="7350316" y="662164"/>
                <a:ext cx="26103" cy="9930"/>
              </a:xfrm>
              <a:custGeom>
                <a:avLst/>
                <a:gdLst/>
                <a:ahLst/>
                <a:cxnLst/>
                <a:rect l="l" t="t" r="r" b="b"/>
                <a:pathLst>
                  <a:path w="644" h="245" extrusionOk="0">
                    <a:moveTo>
                      <a:pt x="454" y="0"/>
                    </a:moveTo>
                    <a:cubicBezTo>
                      <a:pt x="310" y="0"/>
                      <a:pt x="108" y="51"/>
                      <a:pt x="63" y="76"/>
                    </a:cubicBezTo>
                    <a:cubicBezTo>
                      <a:pt x="1" y="93"/>
                      <a:pt x="1" y="192"/>
                      <a:pt x="63" y="209"/>
                    </a:cubicBezTo>
                    <a:cubicBezTo>
                      <a:pt x="119" y="233"/>
                      <a:pt x="179" y="244"/>
                      <a:pt x="239" y="244"/>
                    </a:cubicBezTo>
                    <a:cubicBezTo>
                      <a:pt x="358" y="244"/>
                      <a:pt x="479" y="201"/>
                      <a:pt x="580" y="129"/>
                    </a:cubicBezTo>
                    <a:cubicBezTo>
                      <a:pt x="643" y="31"/>
                      <a:pt x="566" y="0"/>
                      <a:pt x="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31;p47">
                <a:extLst>
                  <a:ext uri="{FF2B5EF4-FFF2-40B4-BE49-F238E27FC236}">
                    <a16:creationId xmlns:a16="http://schemas.microsoft.com/office/drawing/2014/main" id="{A4A3A133-52BF-0DC9-F388-412706C6B91B}"/>
                  </a:ext>
                </a:extLst>
              </p:cNvPr>
              <p:cNvSpPr/>
              <p:nvPr/>
            </p:nvSpPr>
            <p:spPr>
              <a:xfrm>
                <a:off x="7353842" y="550095"/>
                <a:ext cx="26508" cy="66919"/>
              </a:xfrm>
              <a:custGeom>
                <a:avLst/>
                <a:gdLst/>
                <a:ahLst/>
                <a:cxnLst/>
                <a:rect l="l" t="t" r="r" b="b"/>
                <a:pathLst>
                  <a:path w="654" h="1651" extrusionOk="0">
                    <a:moveTo>
                      <a:pt x="573" y="0"/>
                    </a:moveTo>
                    <a:cubicBezTo>
                      <a:pt x="553" y="0"/>
                      <a:pt x="532" y="9"/>
                      <a:pt x="520" y="31"/>
                    </a:cubicBezTo>
                    <a:cubicBezTo>
                      <a:pt x="261" y="512"/>
                      <a:pt x="83" y="1030"/>
                      <a:pt x="12" y="1574"/>
                    </a:cubicBezTo>
                    <a:cubicBezTo>
                      <a:pt x="1" y="1622"/>
                      <a:pt x="38" y="1651"/>
                      <a:pt x="78" y="1651"/>
                    </a:cubicBezTo>
                    <a:cubicBezTo>
                      <a:pt x="104" y="1651"/>
                      <a:pt x="131" y="1638"/>
                      <a:pt x="145" y="1610"/>
                    </a:cubicBezTo>
                    <a:cubicBezTo>
                      <a:pt x="342" y="1101"/>
                      <a:pt x="502" y="601"/>
                      <a:pt x="636" y="75"/>
                    </a:cubicBezTo>
                    <a:cubicBezTo>
                      <a:pt x="654" y="34"/>
                      <a:pt x="613" y="0"/>
                      <a:pt x="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632;p47">
              <a:extLst>
                <a:ext uri="{FF2B5EF4-FFF2-40B4-BE49-F238E27FC236}">
                  <a16:creationId xmlns:a16="http://schemas.microsoft.com/office/drawing/2014/main" id="{95F2944F-552A-F1DB-8EF2-957B3DF23A9A}"/>
                </a:ext>
              </a:extLst>
            </p:cNvPr>
            <p:cNvGrpSpPr/>
            <p:nvPr/>
          </p:nvGrpSpPr>
          <p:grpSpPr>
            <a:xfrm>
              <a:off x="5598433" y="1239425"/>
              <a:ext cx="1353910" cy="675189"/>
              <a:chOff x="3777242" y="2758426"/>
              <a:chExt cx="458906" cy="228854"/>
            </a:xfrm>
          </p:grpSpPr>
          <p:sp>
            <p:nvSpPr>
              <p:cNvPr id="37" name="Google Shape;633;p47">
                <a:extLst>
                  <a:ext uri="{FF2B5EF4-FFF2-40B4-BE49-F238E27FC236}">
                    <a16:creationId xmlns:a16="http://schemas.microsoft.com/office/drawing/2014/main" id="{835F4318-4ADE-86A0-95B5-09A9D6714D22}"/>
                  </a:ext>
                </a:extLst>
              </p:cNvPr>
              <p:cNvSpPr/>
              <p:nvPr/>
            </p:nvSpPr>
            <p:spPr>
              <a:xfrm>
                <a:off x="3777242" y="2758426"/>
                <a:ext cx="207875" cy="152650"/>
              </a:xfrm>
              <a:custGeom>
                <a:avLst/>
                <a:gdLst/>
                <a:ahLst/>
                <a:cxnLst/>
                <a:rect l="l" t="t" r="r" b="b"/>
                <a:pathLst>
                  <a:path w="8315" h="6106" extrusionOk="0">
                    <a:moveTo>
                      <a:pt x="3078" y="4294"/>
                    </a:moveTo>
                    <a:cubicBezTo>
                      <a:pt x="3078" y="4294"/>
                      <a:pt x="3078" y="4294"/>
                      <a:pt x="3078" y="4294"/>
                    </a:cubicBezTo>
                    <a:cubicBezTo>
                      <a:pt x="3078" y="4294"/>
                      <a:pt x="3078" y="4294"/>
                      <a:pt x="3078" y="4294"/>
                    </a:cubicBezTo>
                    <a:close/>
                    <a:moveTo>
                      <a:pt x="1734" y="452"/>
                    </a:moveTo>
                    <a:cubicBezTo>
                      <a:pt x="2626" y="452"/>
                      <a:pt x="3507" y="602"/>
                      <a:pt x="4405" y="602"/>
                    </a:cubicBezTo>
                    <a:cubicBezTo>
                      <a:pt x="4531" y="602"/>
                      <a:pt x="4656" y="599"/>
                      <a:pt x="4782" y="592"/>
                    </a:cubicBezTo>
                    <a:cubicBezTo>
                      <a:pt x="4819" y="594"/>
                      <a:pt x="4858" y="595"/>
                      <a:pt x="4897" y="595"/>
                    </a:cubicBezTo>
                    <a:cubicBezTo>
                      <a:pt x="5245" y="595"/>
                      <a:pt x="5691" y="529"/>
                      <a:pt x="6110" y="529"/>
                    </a:cubicBezTo>
                    <a:cubicBezTo>
                      <a:pt x="6535" y="529"/>
                      <a:pt x="6930" y="597"/>
                      <a:pt x="7164" y="869"/>
                    </a:cubicBezTo>
                    <a:cubicBezTo>
                      <a:pt x="7289" y="1047"/>
                      <a:pt x="7280" y="1252"/>
                      <a:pt x="7289" y="1520"/>
                    </a:cubicBezTo>
                    <a:cubicBezTo>
                      <a:pt x="7280" y="1787"/>
                      <a:pt x="7298" y="2073"/>
                      <a:pt x="7325" y="2349"/>
                    </a:cubicBezTo>
                    <a:cubicBezTo>
                      <a:pt x="7360" y="2724"/>
                      <a:pt x="7387" y="3188"/>
                      <a:pt x="7307" y="3554"/>
                    </a:cubicBezTo>
                    <a:cubicBezTo>
                      <a:pt x="7289" y="3634"/>
                      <a:pt x="7262" y="3679"/>
                      <a:pt x="7209" y="3723"/>
                    </a:cubicBezTo>
                    <a:cubicBezTo>
                      <a:pt x="7142" y="3779"/>
                      <a:pt x="6990" y="3791"/>
                      <a:pt x="6813" y="3791"/>
                    </a:cubicBezTo>
                    <a:cubicBezTo>
                      <a:pt x="6672" y="3791"/>
                      <a:pt x="6515" y="3784"/>
                      <a:pt x="6373" y="3784"/>
                    </a:cubicBezTo>
                    <a:cubicBezTo>
                      <a:pt x="6267" y="3784"/>
                      <a:pt x="6169" y="3788"/>
                      <a:pt x="6094" y="3804"/>
                    </a:cubicBezTo>
                    <a:cubicBezTo>
                      <a:pt x="5300" y="3902"/>
                      <a:pt x="4577" y="4339"/>
                      <a:pt x="3908" y="4758"/>
                    </a:cubicBezTo>
                    <a:cubicBezTo>
                      <a:pt x="3874" y="4783"/>
                      <a:pt x="3841" y="4809"/>
                      <a:pt x="3809" y="4836"/>
                    </a:cubicBezTo>
                    <a:lnTo>
                      <a:pt x="3809" y="4836"/>
                    </a:lnTo>
                    <a:cubicBezTo>
                      <a:pt x="3765" y="4646"/>
                      <a:pt x="3720" y="4457"/>
                      <a:pt x="3676" y="4276"/>
                    </a:cubicBezTo>
                    <a:cubicBezTo>
                      <a:pt x="3658" y="4143"/>
                      <a:pt x="3560" y="3839"/>
                      <a:pt x="3364" y="3759"/>
                    </a:cubicBezTo>
                    <a:cubicBezTo>
                      <a:pt x="3275" y="3712"/>
                      <a:pt x="3181" y="3700"/>
                      <a:pt x="3092" y="3700"/>
                    </a:cubicBezTo>
                    <a:cubicBezTo>
                      <a:pt x="3010" y="3700"/>
                      <a:pt x="2932" y="3710"/>
                      <a:pt x="2864" y="3714"/>
                    </a:cubicBezTo>
                    <a:cubicBezTo>
                      <a:pt x="2691" y="3722"/>
                      <a:pt x="2494" y="3735"/>
                      <a:pt x="2312" y="3735"/>
                    </a:cubicBezTo>
                    <a:cubicBezTo>
                      <a:pt x="2269" y="3735"/>
                      <a:pt x="2227" y="3734"/>
                      <a:pt x="2186" y="3732"/>
                    </a:cubicBezTo>
                    <a:cubicBezTo>
                      <a:pt x="1811" y="3732"/>
                      <a:pt x="1419" y="3688"/>
                      <a:pt x="1062" y="3598"/>
                    </a:cubicBezTo>
                    <a:cubicBezTo>
                      <a:pt x="982" y="3572"/>
                      <a:pt x="937" y="3563"/>
                      <a:pt x="919" y="3500"/>
                    </a:cubicBezTo>
                    <a:cubicBezTo>
                      <a:pt x="839" y="3251"/>
                      <a:pt x="848" y="2876"/>
                      <a:pt x="812" y="2590"/>
                    </a:cubicBezTo>
                    <a:cubicBezTo>
                      <a:pt x="777" y="2144"/>
                      <a:pt x="696" y="1671"/>
                      <a:pt x="661" y="1225"/>
                    </a:cubicBezTo>
                    <a:cubicBezTo>
                      <a:pt x="607" y="824"/>
                      <a:pt x="884" y="503"/>
                      <a:pt x="1267" y="467"/>
                    </a:cubicBezTo>
                    <a:cubicBezTo>
                      <a:pt x="1423" y="457"/>
                      <a:pt x="1579" y="452"/>
                      <a:pt x="1734" y="452"/>
                    </a:cubicBezTo>
                    <a:close/>
                    <a:moveTo>
                      <a:pt x="3514" y="1"/>
                    </a:moveTo>
                    <a:cubicBezTo>
                      <a:pt x="3351" y="1"/>
                      <a:pt x="3189" y="4"/>
                      <a:pt x="3025" y="12"/>
                    </a:cubicBezTo>
                    <a:cubicBezTo>
                      <a:pt x="2427" y="48"/>
                      <a:pt x="1838" y="110"/>
                      <a:pt x="1241" y="137"/>
                    </a:cubicBezTo>
                    <a:cubicBezTo>
                      <a:pt x="1235" y="137"/>
                      <a:pt x="1230" y="137"/>
                      <a:pt x="1224" y="137"/>
                    </a:cubicBezTo>
                    <a:cubicBezTo>
                      <a:pt x="871" y="137"/>
                      <a:pt x="462" y="417"/>
                      <a:pt x="339" y="654"/>
                    </a:cubicBezTo>
                    <a:cubicBezTo>
                      <a:pt x="125" y="976"/>
                      <a:pt x="143" y="1332"/>
                      <a:pt x="108" y="1680"/>
                    </a:cubicBezTo>
                    <a:cubicBezTo>
                      <a:pt x="90" y="1993"/>
                      <a:pt x="63" y="2305"/>
                      <a:pt x="54" y="2617"/>
                    </a:cubicBezTo>
                    <a:cubicBezTo>
                      <a:pt x="0" y="3322"/>
                      <a:pt x="45" y="4250"/>
                      <a:pt x="973" y="4276"/>
                    </a:cubicBezTo>
                    <a:cubicBezTo>
                      <a:pt x="1129" y="4272"/>
                      <a:pt x="1295" y="4270"/>
                      <a:pt x="1465" y="4270"/>
                    </a:cubicBezTo>
                    <a:cubicBezTo>
                      <a:pt x="1985" y="4270"/>
                      <a:pt x="2549" y="4286"/>
                      <a:pt x="3034" y="4294"/>
                    </a:cubicBezTo>
                    <a:lnTo>
                      <a:pt x="3034" y="4294"/>
                    </a:lnTo>
                    <a:cubicBezTo>
                      <a:pt x="3041" y="4402"/>
                      <a:pt x="3106" y="4792"/>
                      <a:pt x="3114" y="4847"/>
                    </a:cubicBezTo>
                    <a:cubicBezTo>
                      <a:pt x="3159" y="5160"/>
                      <a:pt x="3194" y="5463"/>
                      <a:pt x="3239" y="5775"/>
                    </a:cubicBezTo>
                    <a:cubicBezTo>
                      <a:pt x="3248" y="5882"/>
                      <a:pt x="3310" y="5989"/>
                      <a:pt x="3417" y="6052"/>
                    </a:cubicBezTo>
                    <a:cubicBezTo>
                      <a:pt x="3476" y="6088"/>
                      <a:pt x="3541" y="6105"/>
                      <a:pt x="3605" y="6105"/>
                    </a:cubicBezTo>
                    <a:cubicBezTo>
                      <a:pt x="3746" y="6105"/>
                      <a:pt x="3885" y="6023"/>
                      <a:pt x="3953" y="5882"/>
                    </a:cubicBezTo>
                    <a:cubicBezTo>
                      <a:pt x="4086" y="5668"/>
                      <a:pt x="4229" y="5463"/>
                      <a:pt x="4381" y="5240"/>
                    </a:cubicBezTo>
                    <a:cubicBezTo>
                      <a:pt x="4720" y="4672"/>
                      <a:pt x="5397" y="4426"/>
                      <a:pt x="6031" y="4426"/>
                    </a:cubicBezTo>
                    <a:cubicBezTo>
                      <a:pt x="6064" y="4426"/>
                      <a:pt x="6097" y="4427"/>
                      <a:pt x="6129" y="4428"/>
                    </a:cubicBezTo>
                    <a:cubicBezTo>
                      <a:pt x="6394" y="4433"/>
                      <a:pt x="6673" y="4487"/>
                      <a:pt x="6946" y="4487"/>
                    </a:cubicBezTo>
                    <a:cubicBezTo>
                      <a:pt x="7180" y="4487"/>
                      <a:pt x="7409" y="4447"/>
                      <a:pt x="7619" y="4303"/>
                    </a:cubicBezTo>
                    <a:cubicBezTo>
                      <a:pt x="7967" y="4089"/>
                      <a:pt x="8065" y="3607"/>
                      <a:pt x="8101" y="3259"/>
                    </a:cubicBezTo>
                    <a:cubicBezTo>
                      <a:pt x="8217" y="2474"/>
                      <a:pt x="8315" y="1636"/>
                      <a:pt x="7913" y="904"/>
                    </a:cubicBezTo>
                    <a:cubicBezTo>
                      <a:pt x="7512" y="173"/>
                      <a:pt x="6640" y="72"/>
                      <a:pt x="5897" y="72"/>
                    </a:cubicBezTo>
                    <a:cubicBezTo>
                      <a:pt x="5815" y="72"/>
                      <a:pt x="5735" y="73"/>
                      <a:pt x="5656" y="75"/>
                    </a:cubicBezTo>
                    <a:cubicBezTo>
                      <a:pt x="4943" y="67"/>
                      <a:pt x="4235" y="1"/>
                      <a:pt x="35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34;p47">
                <a:extLst>
                  <a:ext uri="{FF2B5EF4-FFF2-40B4-BE49-F238E27FC236}">
                    <a16:creationId xmlns:a16="http://schemas.microsoft.com/office/drawing/2014/main" id="{7A52879F-D91C-DA07-B39E-00C1FEC4BF5A}"/>
                  </a:ext>
                </a:extLst>
              </p:cNvPr>
              <p:cNvSpPr/>
              <p:nvPr/>
            </p:nvSpPr>
            <p:spPr>
              <a:xfrm>
                <a:off x="4027823" y="2789731"/>
                <a:ext cx="208325" cy="197550"/>
              </a:xfrm>
              <a:custGeom>
                <a:avLst/>
                <a:gdLst/>
                <a:ahLst/>
                <a:cxnLst/>
                <a:rect l="l" t="t" r="r" b="b"/>
                <a:pathLst>
                  <a:path w="8333" h="7902" extrusionOk="0">
                    <a:moveTo>
                      <a:pt x="5170" y="5539"/>
                    </a:moveTo>
                    <a:cubicBezTo>
                      <a:pt x="5166" y="5541"/>
                      <a:pt x="5163" y="5542"/>
                      <a:pt x="5160" y="5542"/>
                    </a:cubicBezTo>
                    <a:cubicBezTo>
                      <a:pt x="5158" y="5542"/>
                      <a:pt x="5157" y="5541"/>
                      <a:pt x="5157" y="5539"/>
                    </a:cubicBezTo>
                    <a:close/>
                    <a:moveTo>
                      <a:pt x="6321" y="423"/>
                    </a:moveTo>
                    <a:cubicBezTo>
                      <a:pt x="6534" y="423"/>
                      <a:pt x="6746" y="432"/>
                      <a:pt x="6959" y="454"/>
                    </a:cubicBezTo>
                    <a:cubicBezTo>
                      <a:pt x="7236" y="490"/>
                      <a:pt x="7441" y="740"/>
                      <a:pt x="7521" y="990"/>
                    </a:cubicBezTo>
                    <a:cubicBezTo>
                      <a:pt x="7610" y="1275"/>
                      <a:pt x="7557" y="1641"/>
                      <a:pt x="7521" y="2016"/>
                    </a:cubicBezTo>
                    <a:cubicBezTo>
                      <a:pt x="7477" y="2390"/>
                      <a:pt x="7441" y="2765"/>
                      <a:pt x="7414" y="3140"/>
                    </a:cubicBezTo>
                    <a:cubicBezTo>
                      <a:pt x="7387" y="3496"/>
                      <a:pt x="7369" y="3898"/>
                      <a:pt x="7369" y="4246"/>
                    </a:cubicBezTo>
                    <a:cubicBezTo>
                      <a:pt x="7361" y="4460"/>
                      <a:pt x="7369" y="4638"/>
                      <a:pt x="7289" y="4790"/>
                    </a:cubicBezTo>
                    <a:cubicBezTo>
                      <a:pt x="7271" y="4808"/>
                      <a:pt x="7236" y="4835"/>
                      <a:pt x="7164" y="4852"/>
                    </a:cubicBezTo>
                    <a:cubicBezTo>
                      <a:pt x="6791" y="4935"/>
                      <a:pt x="6400" y="4963"/>
                      <a:pt x="6013" y="4963"/>
                    </a:cubicBezTo>
                    <a:cubicBezTo>
                      <a:pt x="5854" y="4963"/>
                      <a:pt x="5696" y="4958"/>
                      <a:pt x="5541" y="4951"/>
                    </a:cubicBezTo>
                    <a:cubicBezTo>
                      <a:pt x="5418" y="4946"/>
                      <a:pt x="5290" y="4925"/>
                      <a:pt x="5165" y="4925"/>
                    </a:cubicBezTo>
                    <a:cubicBezTo>
                      <a:pt x="5018" y="4925"/>
                      <a:pt x="4876" y="4955"/>
                      <a:pt x="4756" y="5075"/>
                    </a:cubicBezTo>
                    <a:cubicBezTo>
                      <a:pt x="4559" y="5290"/>
                      <a:pt x="4568" y="5539"/>
                      <a:pt x="4515" y="5789"/>
                    </a:cubicBezTo>
                    <a:lnTo>
                      <a:pt x="4417" y="6351"/>
                    </a:lnTo>
                    <a:cubicBezTo>
                      <a:pt x="4407" y="6409"/>
                      <a:pt x="4396" y="6468"/>
                      <a:pt x="4385" y="6526"/>
                    </a:cubicBezTo>
                    <a:lnTo>
                      <a:pt x="4385" y="6526"/>
                    </a:lnTo>
                    <a:cubicBezTo>
                      <a:pt x="4260" y="6389"/>
                      <a:pt x="4131" y="6256"/>
                      <a:pt x="4006" y="6119"/>
                    </a:cubicBezTo>
                    <a:cubicBezTo>
                      <a:pt x="3462" y="5541"/>
                      <a:pt x="2729" y="5042"/>
                      <a:pt x="1911" y="5042"/>
                    </a:cubicBezTo>
                    <a:cubicBezTo>
                      <a:pt x="1857" y="5042"/>
                      <a:pt x="1803" y="5044"/>
                      <a:pt x="1749" y="5049"/>
                    </a:cubicBezTo>
                    <a:cubicBezTo>
                      <a:pt x="1601" y="5055"/>
                      <a:pt x="1464" y="5074"/>
                      <a:pt x="1347" y="5074"/>
                    </a:cubicBezTo>
                    <a:cubicBezTo>
                      <a:pt x="1125" y="5074"/>
                      <a:pt x="969" y="5006"/>
                      <a:pt x="929" y="4656"/>
                    </a:cubicBezTo>
                    <a:cubicBezTo>
                      <a:pt x="848" y="3889"/>
                      <a:pt x="973" y="3095"/>
                      <a:pt x="875" y="2319"/>
                    </a:cubicBezTo>
                    <a:cubicBezTo>
                      <a:pt x="821" y="1748"/>
                      <a:pt x="750" y="1052"/>
                      <a:pt x="1276" y="713"/>
                    </a:cubicBezTo>
                    <a:cubicBezTo>
                      <a:pt x="1508" y="571"/>
                      <a:pt x="1774" y="532"/>
                      <a:pt x="2051" y="532"/>
                    </a:cubicBezTo>
                    <a:cubicBezTo>
                      <a:pt x="2385" y="532"/>
                      <a:pt x="2735" y="588"/>
                      <a:pt x="3061" y="588"/>
                    </a:cubicBezTo>
                    <a:cubicBezTo>
                      <a:pt x="3199" y="597"/>
                      <a:pt x="3337" y="600"/>
                      <a:pt x="3475" y="600"/>
                    </a:cubicBezTo>
                    <a:cubicBezTo>
                      <a:pt x="4430" y="600"/>
                      <a:pt x="5376" y="423"/>
                      <a:pt x="6321" y="423"/>
                    </a:cubicBezTo>
                    <a:close/>
                    <a:moveTo>
                      <a:pt x="4349" y="1"/>
                    </a:moveTo>
                    <a:cubicBezTo>
                      <a:pt x="3918" y="1"/>
                      <a:pt x="3488" y="12"/>
                      <a:pt x="3061" y="35"/>
                    </a:cubicBezTo>
                    <a:cubicBezTo>
                      <a:pt x="2954" y="41"/>
                      <a:pt x="2846" y="42"/>
                      <a:pt x="2739" y="42"/>
                    </a:cubicBezTo>
                    <a:cubicBezTo>
                      <a:pt x="2622" y="42"/>
                      <a:pt x="2504" y="40"/>
                      <a:pt x="2387" y="40"/>
                    </a:cubicBezTo>
                    <a:cubicBezTo>
                      <a:pt x="1922" y="40"/>
                      <a:pt x="1460" y="68"/>
                      <a:pt x="1027" y="338"/>
                    </a:cubicBezTo>
                    <a:cubicBezTo>
                      <a:pt x="697" y="544"/>
                      <a:pt x="491" y="900"/>
                      <a:pt x="375" y="1257"/>
                    </a:cubicBezTo>
                    <a:cubicBezTo>
                      <a:pt x="161" y="1935"/>
                      <a:pt x="1" y="2578"/>
                      <a:pt x="19" y="3273"/>
                    </a:cubicBezTo>
                    <a:cubicBezTo>
                      <a:pt x="19" y="3612"/>
                      <a:pt x="72" y="3942"/>
                      <a:pt x="126" y="4273"/>
                    </a:cubicBezTo>
                    <a:cubicBezTo>
                      <a:pt x="197" y="5157"/>
                      <a:pt x="492" y="5776"/>
                      <a:pt x="1333" y="5776"/>
                    </a:cubicBezTo>
                    <a:cubicBezTo>
                      <a:pt x="1441" y="5776"/>
                      <a:pt x="1559" y="5766"/>
                      <a:pt x="1687" y="5744"/>
                    </a:cubicBezTo>
                    <a:cubicBezTo>
                      <a:pt x="1794" y="5729"/>
                      <a:pt x="1903" y="5721"/>
                      <a:pt x="2011" y="5721"/>
                    </a:cubicBezTo>
                    <a:cubicBezTo>
                      <a:pt x="2629" y="5721"/>
                      <a:pt x="3242" y="5977"/>
                      <a:pt x="3667" y="6440"/>
                    </a:cubicBezTo>
                    <a:cubicBezTo>
                      <a:pt x="3997" y="6761"/>
                      <a:pt x="4104" y="7243"/>
                      <a:pt x="4256" y="7654"/>
                    </a:cubicBezTo>
                    <a:cubicBezTo>
                      <a:pt x="4314" y="7820"/>
                      <a:pt x="4464" y="7901"/>
                      <a:pt x="4614" y="7901"/>
                    </a:cubicBezTo>
                    <a:cubicBezTo>
                      <a:pt x="4784" y="7901"/>
                      <a:pt x="4954" y="7796"/>
                      <a:pt x="4988" y="7591"/>
                    </a:cubicBezTo>
                    <a:cubicBezTo>
                      <a:pt x="5104" y="6958"/>
                      <a:pt x="5130" y="6253"/>
                      <a:pt x="5211" y="5611"/>
                    </a:cubicBezTo>
                    <a:cubicBezTo>
                      <a:pt x="5211" y="5583"/>
                      <a:pt x="5214" y="5558"/>
                      <a:pt x="5217" y="5539"/>
                    </a:cubicBezTo>
                    <a:lnTo>
                      <a:pt x="5228" y="5539"/>
                    </a:lnTo>
                    <a:cubicBezTo>
                      <a:pt x="5710" y="5539"/>
                      <a:pt x="6201" y="5521"/>
                      <a:pt x="6683" y="5486"/>
                    </a:cubicBezTo>
                    <a:cubicBezTo>
                      <a:pt x="6959" y="5450"/>
                      <a:pt x="7414" y="5477"/>
                      <a:pt x="7673" y="5298"/>
                    </a:cubicBezTo>
                    <a:cubicBezTo>
                      <a:pt x="8333" y="4781"/>
                      <a:pt x="8172" y="3880"/>
                      <a:pt x="8181" y="3157"/>
                    </a:cubicBezTo>
                    <a:cubicBezTo>
                      <a:pt x="8163" y="2578"/>
                      <a:pt x="8137" y="2024"/>
                      <a:pt x="8074" y="1445"/>
                    </a:cubicBezTo>
                    <a:cubicBezTo>
                      <a:pt x="8021" y="856"/>
                      <a:pt x="7664" y="187"/>
                      <a:pt x="6995" y="124"/>
                    </a:cubicBezTo>
                    <a:cubicBezTo>
                      <a:pt x="6114" y="46"/>
                      <a:pt x="5229" y="1"/>
                      <a:pt x="4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635;p47">
              <a:extLst>
                <a:ext uri="{FF2B5EF4-FFF2-40B4-BE49-F238E27FC236}">
                  <a16:creationId xmlns:a16="http://schemas.microsoft.com/office/drawing/2014/main" id="{824CA2C5-6DD5-A3D2-DD45-43C5CCCF0D62}"/>
                </a:ext>
              </a:extLst>
            </p:cNvPr>
            <p:cNvGrpSpPr/>
            <p:nvPr/>
          </p:nvGrpSpPr>
          <p:grpSpPr>
            <a:xfrm>
              <a:off x="7807568" y="262208"/>
              <a:ext cx="580472" cy="570145"/>
              <a:chOff x="4526025" y="2427200"/>
              <a:chExt cx="196750" cy="193250"/>
            </a:xfrm>
          </p:grpSpPr>
          <p:sp>
            <p:nvSpPr>
              <p:cNvPr id="35" name="Google Shape;636;p47">
                <a:extLst>
                  <a:ext uri="{FF2B5EF4-FFF2-40B4-BE49-F238E27FC236}">
                    <a16:creationId xmlns:a16="http://schemas.microsoft.com/office/drawing/2014/main" id="{3C065C3E-1C05-85AB-3978-2634597E0186}"/>
                  </a:ext>
                </a:extLst>
              </p:cNvPr>
              <p:cNvSpPr/>
              <p:nvPr/>
            </p:nvSpPr>
            <p:spPr>
              <a:xfrm>
                <a:off x="4526025" y="2427200"/>
                <a:ext cx="196750" cy="193250"/>
              </a:xfrm>
              <a:custGeom>
                <a:avLst/>
                <a:gdLst/>
                <a:ahLst/>
                <a:cxnLst/>
                <a:rect l="l" t="t" r="r" b="b"/>
                <a:pathLst>
                  <a:path w="7870" h="7730" extrusionOk="0">
                    <a:moveTo>
                      <a:pt x="4158" y="687"/>
                    </a:moveTo>
                    <a:cubicBezTo>
                      <a:pt x="4176" y="749"/>
                      <a:pt x="4194" y="821"/>
                      <a:pt x="4220" y="901"/>
                    </a:cubicBezTo>
                    <a:cubicBezTo>
                      <a:pt x="4194" y="865"/>
                      <a:pt x="4167" y="829"/>
                      <a:pt x="4131" y="794"/>
                    </a:cubicBezTo>
                    <a:cubicBezTo>
                      <a:pt x="4088" y="741"/>
                      <a:pt x="4028" y="717"/>
                      <a:pt x="3968" y="717"/>
                    </a:cubicBezTo>
                    <a:cubicBezTo>
                      <a:pt x="3856" y="717"/>
                      <a:pt x="3744" y="800"/>
                      <a:pt x="3739" y="928"/>
                    </a:cubicBezTo>
                    <a:cubicBezTo>
                      <a:pt x="3739" y="945"/>
                      <a:pt x="3739" y="972"/>
                      <a:pt x="3730" y="990"/>
                    </a:cubicBezTo>
                    <a:cubicBezTo>
                      <a:pt x="3703" y="910"/>
                      <a:pt x="3667" y="829"/>
                      <a:pt x="3632" y="749"/>
                    </a:cubicBezTo>
                    <a:cubicBezTo>
                      <a:pt x="3623" y="731"/>
                      <a:pt x="3614" y="714"/>
                      <a:pt x="3596" y="705"/>
                    </a:cubicBezTo>
                    <a:cubicBezTo>
                      <a:pt x="3685" y="696"/>
                      <a:pt x="3783" y="687"/>
                      <a:pt x="3872" y="687"/>
                    </a:cubicBezTo>
                    <a:close/>
                    <a:moveTo>
                      <a:pt x="3203" y="740"/>
                    </a:moveTo>
                    <a:lnTo>
                      <a:pt x="3203" y="740"/>
                    </a:lnTo>
                    <a:cubicBezTo>
                      <a:pt x="3186" y="776"/>
                      <a:pt x="3168" y="812"/>
                      <a:pt x="3177" y="856"/>
                    </a:cubicBezTo>
                    <a:cubicBezTo>
                      <a:pt x="3177" y="972"/>
                      <a:pt x="3186" y="1088"/>
                      <a:pt x="3194" y="1204"/>
                    </a:cubicBezTo>
                    <a:cubicBezTo>
                      <a:pt x="3141" y="1106"/>
                      <a:pt x="3087" y="999"/>
                      <a:pt x="3025" y="901"/>
                    </a:cubicBezTo>
                    <a:cubicBezTo>
                      <a:pt x="2989" y="829"/>
                      <a:pt x="2927" y="803"/>
                      <a:pt x="2873" y="785"/>
                    </a:cubicBezTo>
                    <a:cubicBezTo>
                      <a:pt x="2971" y="767"/>
                      <a:pt x="3087" y="758"/>
                      <a:pt x="3203" y="740"/>
                    </a:cubicBezTo>
                    <a:close/>
                    <a:moveTo>
                      <a:pt x="2704" y="829"/>
                    </a:moveTo>
                    <a:lnTo>
                      <a:pt x="2704" y="829"/>
                    </a:lnTo>
                    <a:cubicBezTo>
                      <a:pt x="2624" y="874"/>
                      <a:pt x="2579" y="954"/>
                      <a:pt x="2597" y="1061"/>
                    </a:cubicBezTo>
                    <a:cubicBezTo>
                      <a:pt x="2615" y="1151"/>
                      <a:pt x="2632" y="1240"/>
                      <a:pt x="2650" y="1338"/>
                    </a:cubicBezTo>
                    <a:cubicBezTo>
                      <a:pt x="2588" y="1186"/>
                      <a:pt x="2525" y="1035"/>
                      <a:pt x="2463" y="892"/>
                    </a:cubicBezTo>
                    <a:cubicBezTo>
                      <a:pt x="2543" y="865"/>
                      <a:pt x="2615" y="847"/>
                      <a:pt x="2704" y="829"/>
                    </a:cubicBezTo>
                    <a:close/>
                    <a:moveTo>
                      <a:pt x="4649" y="705"/>
                    </a:moveTo>
                    <a:lnTo>
                      <a:pt x="4649" y="705"/>
                    </a:lnTo>
                    <a:cubicBezTo>
                      <a:pt x="4916" y="731"/>
                      <a:pt x="5175" y="785"/>
                      <a:pt x="5425" y="883"/>
                    </a:cubicBezTo>
                    <a:cubicBezTo>
                      <a:pt x="5389" y="910"/>
                      <a:pt x="5362" y="937"/>
                      <a:pt x="5353" y="972"/>
                    </a:cubicBezTo>
                    <a:cubicBezTo>
                      <a:pt x="5318" y="937"/>
                      <a:pt x="5282" y="901"/>
                      <a:pt x="5237" y="874"/>
                    </a:cubicBezTo>
                    <a:cubicBezTo>
                      <a:pt x="5205" y="852"/>
                      <a:pt x="5169" y="842"/>
                      <a:pt x="5133" y="842"/>
                    </a:cubicBezTo>
                    <a:cubicBezTo>
                      <a:pt x="5011" y="842"/>
                      <a:pt x="4891" y="957"/>
                      <a:pt x="4925" y="1088"/>
                    </a:cubicBezTo>
                    <a:cubicBezTo>
                      <a:pt x="4979" y="1347"/>
                      <a:pt x="5005" y="1623"/>
                      <a:pt x="5023" y="1891"/>
                    </a:cubicBezTo>
                    <a:cubicBezTo>
                      <a:pt x="4907" y="1490"/>
                      <a:pt x="4774" y="1097"/>
                      <a:pt x="4649" y="705"/>
                    </a:cubicBezTo>
                    <a:close/>
                    <a:moveTo>
                      <a:pt x="1999" y="1097"/>
                    </a:moveTo>
                    <a:cubicBezTo>
                      <a:pt x="1999" y="1204"/>
                      <a:pt x="1999" y="1302"/>
                      <a:pt x="1999" y="1409"/>
                    </a:cubicBezTo>
                    <a:cubicBezTo>
                      <a:pt x="1963" y="1383"/>
                      <a:pt x="1928" y="1356"/>
                      <a:pt x="1874" y="1347"/>
                    </a:cubicBezTo>
                    <a:cubicBezTo>
                      <a:pt x="1869" y="1347"/>
                      <a:pt x="1863" y="1346"/>
                      <a:pt x="1858" y="1346"/>
                    </a:cubicBezTo>
                    <a:cubicBezTo>
                      <a:pt x="1564" y="1346"/>
                      <a:pt x="1634" y="1825"/>
                      <a:pt x="1678" y="2123"/>
                    </a:cubicBezTo>
                    <a:cubicBezTo>
                      <a:pt x="1607" y="1998"/>
                      <a:pt x="1517" y="1882"/>
                      <a:pt x="1401" y="1775"/>
                    </a:cubicBezTo>
                    <a:cubicBezTo>
                      <a:pt x="1384" y="1766"/>
                      <a:pt x="1375" y="1748"/>
                      <a:pt x="1357" y="1748"/>
                    </a:cubicBezTo>
                    <a:cubicBezTo>
                      <a:pt x="1544" y="1463"/>
                      <a:pt x="1749" y="1249"/>
                      <a:pt x="1999" y="1097"/>
                    </a:cubicBezTo>
                    <a:close/>
                    <a:moveTo>
                      <a:pt x="5826" y="1106"/>
                    </a:moveTo>
                    <a:lnTo>
                      <a:pt x="5826" y="1106"/>
                    </a:lnTo>
                    <a:cubicBezTo>
                      <a:pt x="5906" y="1160"/>
                      <a:pt x="5987" y="1213"/>
                      <a:pt x="6058" y="1276"/>
                    </a:cubicBezTo>
                    <a:cubicBezTo>
                      <a:pt x="6040" y="1302"/>
                      <a:pt x="6031" y="1338"/>
                      <a:pt x="6031" y="1374"/>
                    </a:cubicBezTo>
                    <a:cubicBezTo>
                      <a:pt x="6058" y="1686"/>
                      <a:pt x="6094" y="1989"/>
                      <a:pt x="6121" y="2301"/>
                    </a:cubicBezTo>
                    <a:cubicBezTo>
                      <a:pt x="6067" y="1936"/>
                      <a:pt x="5987" y="1579"/>
                      <a:pt x="5889" y="1231"/>
                    </a:cubicBezTo>
                    <a:cubicBezTo>
                      <a:pt x="5871" y="1195"/>
                      <a:pt x="5853" y="1151"/>
                      <a:pt x="5826" y="1106"/>
                    </a:cubicBezTo>
                    <a:close/>
                    <a:moveTo>
                      <a:pt x="1098" y="2248"/>
                    </a:moveTo>
                    <a:cubicBezTo>
                      <a:pt x="1125" y="2373"/>
                      <a:pt x="1178" y="2498"/>
                      <a:pt x="1214" y="2623"/>
                    </a:cubicBezTo>
                    <a:cubicBezTo>
                      <a:pt x="1223" y="2640"/>
                      <a:pt x="1232" y="2658"/>
                      <a:pt x="1232" y="2676"/>
                    </a:cubicBezTo>
                    <a:cubicBezTo>
                      <a:pt x="1205" y="2640"/>
                      <a:pt x="1169" y="2605"/>
                      <a:pt x="1134" y="2569"/>
                    </a:cubicBezTo>
                    <a:cubicBezTo>
                      <a:pt x="1100" y="2542"/>
                      <a:pt x="1060" y="2530"/>
                      <a:pt x="1020" y="2530"/>
                    </a:cubicBezTo>
                    <a:cubicBezTo>
                      <a:pt x="1007" y="2530"/>
                      <a:pt x="995" y="2531"/>
                      <a:pt x="982" y="2533"/>
                    </a:cubicBezTo>
                    <a:cubicBezTo>
                      <a:pt x="1018" y="2426"/>
                      <a:pt x="1053" y="2337"/>
                      <a:pt x="1098" y="2248"/>
                    </a:cubicBezTo>
                    <a:close/>
                    <a:moveTo>
                      <a:pt x="6433" y="1695"/>
                    </a:moveTo>
                    <a:lnTo>
                      <a:pt x="6433" y="1695"/>
                    </a:lnTo>
                    <a:cubicBezTo>
                      <a:pt x="6513" y="1811"/>
                      <a:pt x="6584" y="1936"/>
                      <a:pt x="6638" y="2069"/>
                    </a:cubicBezTo>
                    <a:cubicBezTo>
                      <a:pt x="6638" y="2114"/>
                      <a:pt x="6647" y="2542"/>
                      <a:pt x="6656" y="2899"/>
                    </a:cubicBezTo>
                    <a:cubicBezTo>
                      <a:pt x="6567" y="2435"/>
                      <a:pt x="6486" y="1989"/>
                      <a:pt x="6433" y="1695"/>
                    </a:cubicBezTo>
                    <a:close/>
                    <a:moveTo>
                      <a:pt x="866" y="2899"/>
                    </a:moveTo>
                    <a:cubicBezTo>
                      <a:pt x="893" y="3042"/>
                      <a:pt x="920" y="3194"/>
                      <a:pt x="955" y="3336"/>
                    </a:cubicBezTo>
                    <a:cubicBezTo>
                      <a:pt x="927" y="3313"/>
                      <a:pt x="894" y="3302"/>
                      <a:pt x="861" y="3302"/>
                    </a:cubicBezTo>
                    <a:cubicBezTo>
                      <a:pt x="831" y="3302"/>
                      <a:pt x="802" y="3311"/>
                      <a:pt x="777" y="3327"/>
                    </a:cubicBezTo>
                    <a:cubicBezTo>
                      <a:pt x="804" y="3185"/>
                      <a:pt x="830" y="3042"/>
                      <a:pt x="866" y="2899"/>
                    </a:cubicBezTo>
                    <a:close/>
                    <a:moveTo>
                      <a:pt x="3917" y="2899"/>
                    </a:moveTo>
                    <a:cubicBezTo>
                      <a:pt x="4006" y="3211"/>
                      <a:pt x="4087" y="3515"/>
                      <a:pt x="4149" y="3827"/>
                    </a:cubicBezTo>
                    <a:cubicBezTo>
                      <a:pt x="4158" y="3872"/>
                      <a:pt x="4167" y="3916"/>
                      <a:pt x="4176" y="3961"/>
                    </a:cubicBezTo>
                    <a:cubicBezTo>
                      <a:pt x="4078" y="3613"/>
                      <a:pt x="3997" y="3256"/>
                      <a:pt x="3917" y="2899"/>
                    </a:cubicBezTo>
                    <a:close/>
                    <a:moveTo>
                      <a:pt x="2588" y="2355"/>
                    </a:moveTo>
                    <a:cubicBezTo>
                      <a:pt x="2775" y="2863"/>
                      <a:pt x="2936" y="3381"/>
                      <a:pt x="3087" y="3907"/>
                    </a:cubicBezTo>
                    <a:cubicBezTo>
                      <a:pt x="3096" y="3952"/>
                      <a:pt x="3105" y="3996"/>
                      <a:pt x="3123" y="4050"/>
                    </a:cubicBezTo>
                    <a:cubicBezTo>
                      <a:pt x="3087" y="3961"/>
                      <a:pt x="3061" y="3880"/>
                      <a:pt x="3025" y="3791"/>
                    </a:cubicBezTo>
                    <a:cubicBezTo>
                      <a:pt x="2864" y="3318"/>
                      <a:pt x="2704" y="2837"/>
                      <a:pt x="2588" y="2355"/>
                    </a:cubicBezTo>
                    <a:close/>
                    <a:moveTo>
                      <a:pt x="1553" y="4184"/>
                    </a:moveTo>
                    <a:lnTo>
                      <a:pt x="1553" y="4184"/>
                    </a:lnTo>
                    <a:cubicBezTo>
                      <a:pt x="1624" y="4380"/>
                      <a:pt x="1687" y="4576"/>
                      <a:pt x="1749" y="4781"/>
                    </a:cubicBezTo>
                    <a:cubicBezTo>
                      <a:pt x="1678" y="4585"/>
                      <a:pt x="1615" y="4380"/>
                      <a:pt x="1553" y="4184"/>
                    </a:cubicBezTo>
                    <a:close/>
                    <a:moveTo>
                      <a:pt x="6665" y="4790"/>
                    </a:moveTo>
                    <a:cubicBezTo>
                      <a:pt x="6674" y="4844"/>
                      <a:pt x="6683" y="4871"/>
                      <a:pt x="6683" y="4871"/>
                    </a:cubicBezTo>
                    <a:cubicBezTo>
                      <a:pt x="6683" y="4889"/>
                      <a:pt x="6692" y="4915"/>
                      <a:pt x="6709" y="4933"/>
                    </a:cubicBezTo>
                    <a:cubicBezTo>
                      <a:pt x="6692" y="4969"/>
                      <a:pt x="6674" y="5005"/>
                      <a:pt x="6665" y="5040"/>
                    </a:cubicBezTo>
                    <a:cubicBezTo>
                      <a:pt x="6665" y="4960"/>
                      <a:pt x="6665" y="4871"/>
                      <a:pt x="6665" y="4790"/>
                    </a:cubicBezTo>
                    <a:close/>
                    <a:moveTo>
                      <a:pt x="6353" y="5602"/>
                    </a:moveTo>
                    <a:cubicBezTo>
                      <a:pt x="6361" y="5611"/>
                      <a:pt x="6370" y="5620"/>
                      <a:pt x="6388" y="5620"/>
                    </a:cubicBezTo>
                    <a:cubicBezTo>
                      <a:pt x="6370" y="5647"/>
                      <a:pt x="6361" y="5674"/>
                      <a:pt x="6344" y="5691"/>
                    </a:cubicBezTo>
                    <a:cubicBezTo>
                      <a:pt x="6344" y="5665"/>
                      <a:pt x="6353" y="5629"/>
                      <a:pt x="6353" y="5602"/>
                    </a:cubicBezTo>
                    <a:close/>
                    <a:moveTo>
                      <a:pt x="652" y="4692"/>
                    </a:moveTo>
                    <a:cubicBezTo>
                      <a:pt x="795" y="5103"/>
                      <a:pt x="955" y="5504"/>
                      <a:pt x="1134" y="5888"/>
                    </a:cubicBezTo>
                    <a:cubicBezTo>
                      <a:pt x="848" y="5549"/>
                      <a:pt x="652" y="5147"/>
                      <a:pt x="652" y="4692"/>
                    </a:cubicBezTo>
                    <a:close/>
                    <a:moveTo>
                      <a:pt x="5059" y="4166"/>
                    </a:moveTo>
                    <a:lnTo>
                      <a:pt x="5059" y="4166"/>
                    </a:lnTo>
                    <a:cubicBezTo>
                      <a:pt x="5139" y="4460"/>
                      <a:pt x="5211" y="4755"/>
                      <a:pt x="5282" y="5022"/>
                    </a:cubicBezTo>
                    <a:cubicBezTo>
                      <a:pt x="5318" y="5335"/>
                      <a:pt x="5327" y="5647"/>
                      <a:pt x="5318" y="5941"/>
                    </a:cubicBezTo>
                    <a:cubicBezTo>
                      <a:pt x="5264" y="5781"/>
                      <a:pt x="5211" y="5611"/>
                      <a:pt x="5157" y="5442"/>
                    </a:cubicBezTo>
                    <a:cubicBezTo>
                      <a:pt x="5148" y="5013"/>
                      <a:pt x="5113" y="4594"/>
                      <a:pt x="5059" y="4166"/>
                    </a:cubicBezTo>
                    <a:close/>
                    <a:moveTo>
                      <a:pt x="732" y="3622"/>
                    </a:moveTo>
                    <a:cubicBezTo>
                      <a:pt x="866" y="4184"/>
                      <a:pt x="1045" y="4728"/>
                      <a:pt x="1268" y="5263"/>
                    </a:cubicBezTo>
                    <a:cubicBezTo>
                      <a:pt x="1330" y="5406"/>
                      <a:pt x="1392" y="5558"/>
                      <a:pt x="1464" y="5709"/>
                    </a:cubicBezTo>
                    <a:cubicBezTo>
                      <a:pt x="1491" y="5816"/>
                      <a:pt x="1499" y="5923"/>
                      <a:pt x="1517" y="6030"/>
                    </a:cubicBezTo>
                    <a:cubicBezTo>
                      <a:pt x="1348" y="5718"/>
                      <a:pt x="1232" y="5370"/>
                      <a:pt x="1098" y="5049"/>
                    </a:cubicBezTo>
                    <a:cubicBezTo>
                      <a:pt x="964" y="4701"/>
                      <a:pt x="821" y="4344"/>
                      <a:pt x="697" y="3988"/>
                    </a:cubicBezTo>
                    <a:cubicBezTo>
                      <a:pt x="706" y="3863"/>
                      <a:pt x="723" y="3747"/>
                      <a:pt x="732" y="3622"/>
                    </a:cubicBezTo>
                    <a:close/>
                    <a:moveTo>
                      <a:pt x="2597" y="5245"/>
                    </a:moveTo>
                    <a:cubicBezTo>
                      <a:pt x="2713" y="5522"/>
                      <a:pt x="2829" y="5798"/>
                      <a:pt x="2963" y="6075"/>
                    </a:cubicBezTo>
                    <a:cubicBezTo>
                      <a:pt x="2971" y="6129"/>
                      <a:pt x="2971" y="6191"/>
                      <a:pt x="2971" y="6245"/>
                    </a:cubicBezTo>
                    <a:cubicBezTo>
                      <a:pt x="2855" y="6030"/>
                      <a:pt x="2757" y="5816"/>
                      <a:pt x="2659" y="5584"/>
                    </a:cubicBezTo>
                    <a:cubicBezTo>
                      <a:pt x="2641" y="5468"/>
                      <a:pt x="2615" y="5361"/>
                      <a:pt x="2597" y="5245"/>
                    </a:cubicBezTo>
                    <a:close/>
                    <a:moveTo>
                      <a:pt x="3355" y="5852"/>
                    </a:moveTo>
                    <a:cubicBezTo>
                      <a:pt x="3382" y="5923"/>
                      <a:pt x="3409" y="6004"/>
                      <a:pt x="3444" y="6075"/>
                    </a:cubicBezTo>
                    <a:cubicBezTo>
                      <a:pt x="3471" y="6120"/>
                      <a:pt x="3498" y="6182"/>
                      <a:pt x="3525" y="6253"/>
                    </a:cubicBezTo>
                    <a:cubicBezTo>
                      <a:pt x="3471" y="6146"/>
                      <a:pt x="3409" y="6030"/>
                      <a:pt x="3355" y="5923"/>
                    </a:cubicBezTo>
                    <a:cubicBezTo>
                      <a:pt x="3355" y="5897"/>
                      <a:pt x="3355" y="5879"/>
                      <a:pt x="3355" y="5852"/>
                    </a:cubicBezTo>
                    <a:close/>
                    <a:moveTo>
                      <a:pt x="1856" y="6450"/>
                    </a:moveTo>
                    <a:lnTo>
                      <a:pt x="1856" y="6450"/>
                    </a:lnTo>
                    <a:cubicBezTo>
                      <a:pt x="1883" y="6494"/>
                      <a:pt x="1910" y="6539"/>
                      <a:pt x="1946" y="6575"/>
                    </a:cubicBezTo>
                    <a:cubicBezTo>
                      <a:pt x="1919" y="6557"/>
                      <a:pt x="1892" y="6539"/>
                      <a:pt x="1865" y="6521"/>
                    </a:cubicBezTo>
                    <a:cubicBezTo>
                      <a:pt x="1856" y="6494"/>
                      <a:pt x="1856" y="6468"/>
                      <a:pt x="1856" y="6450"/>
                    </a:cubicBezTo>
                    <a:close/>
                    <a:moveTo>
                      <a:pt x="5095" y="6601"/>
                    </a:moveTo>
                    <a:cubicBezTo>
                      <a:pt x="5104" y="6619"/>
                      <a:pt x="5113" y="6646"/>
                      <a:pt x="5121" y="6664"/>
                    </a:cubicBezTo>
                    <a:cubicBezTo>
                      <a:pt x="5104" y="6673"/>
                      <a:pt x="5095" y="6673"/>
                      <a:pt x="5077" y="6682"/>
                    </a:cubicBezTo>
                    <a:cubicBezTo>
                      <a:pt x="5086" y="6655"/>
                      <a:pt x="5086" y="6628"/>
                      <a:pt x="5095" y="6601"/>
                    </a:cubicBezTo>
                    <a:close/>
                    <a:moveTo>
                      <a:pt x="4176" y="6780"/>
                    </a:moveTo>
                    <a:cubicBezTo>
                      <a:pt x="4203" y="6824"/>
                      <a:pt x="4220" y="6869"/>
                      <a:pt x="4256" y="6905"/>
                    </a:cubicBezTo>
                    <a:cubicBezTo>
                      <a:pt x="4113" y="6940"/>
                      <a:pt x="3971" y="6967"/>
                      <a:pt x="3828" y="6985"/>
                    </a:cubicBezTo>
                    <a:cubicBezTo>
                      <a:pt x="3881" y="6931"/>
                      <a:pt x="3908" y="6860"/>
                      <a:pt x="3926" y="6789"/>
                    </a:cubicBezTo>
                    <a:cubicBezTo>
                      <a:pt x="3953" y="6807"/>
                      <a:pt x="3980" y="6815"/>
                      <a:pt x="4015" y="6815"/>
                    </a:cubicBezTo>
                    <a:cubicBezTo>
                      <a:pt x="4030" y="6818"/>
                      <a:pt x="4044" y="6819"/>
                      <a:pt x="4058" y="6819"/>
                    </a:cubicBezTo>
                    <a:cubicBezTo>
                      <a:pt x="4102" y="6819"/>
                      <a:pt x="4142" y="6807"/>
                      <a:pt x="4176" y="6780"/>
                    </a:cubicBezTo>
                    <a:close/>
                    <a:moveTo>
                      <a:pt x="2829" y="6798"/>
                    </a:moveTo>
                    <a:cubicBezTo>
                      <a:pt x="2882" y="6878"/>
                      <a:pt x="2927" y="6958"/>
                      <a:pt x="3016" y="7003"/>
                    </a:cubicBezTo>
                    <a:cubicBezTo>
                      <a:pt x="2945" y="6994"/>
                      <a:pt x="2873" y="6985"/>
                      <a:pt x="2811" y="6967"/>
                    </a:cubicBezTo>
                    <a:cubicBezTo>
                      <a:pt x="2829" y="6931"/>
                      <a:pt x="2847" y="6887"/>
                      <a:pt x="2838" y="6842"/>
                    </a:cubicBezTo>
                    <a:cubicBezTo>
                      <a:pt x="2838" y="6824"/>
                      <a:pt x="2838" y="6815"/>
                      <a:pt x="2829" y="6798"/>
                    </a:cubicBezTo>
                    <a:close/>
                    <a:moveTo>
                      <a:pt x="3364" y="6851"/>
                    </a:moveTo>
                    <a:cubicBezTo>
                      <a:pt x="3382" y="6896"/>
                      <a:pt x="3400" y="6931"/>
                      <a:pt x="3426" y="6976"/>
                    </a:cubicBezTo>
                    <a:cubicBezTo>
                      <a:pt x="3435" y="6994"/>
                      <a:pt x="3444" y="7012"/>
                      <a:pt x="3462" y="7021"/>
                    </a:cubicBezTo>
                    <a:cubicBezTo>
                      <a:pt x="3422" y="7025"/>
                      <a:pt x="3382" y="7027"/>
                      <a:pt x="3342" y="7027"/>
                    </a:cubicBezTo>
                    <a:cubicBezTo>
                      <a:pt x="3302" y="7027"/>
                      <a:pt x="3261" y="7025"/>
                      <a:pt x="3221" y="7021"/>
                    </a:cubicBezTo>
                    <a:cubicBezTo>
                      <a:pt x="3293" y="6994"/>
                      <a:pt x="3355" y="6940"/>
                      <a:pt x="3364" y="6851"/>
                    </a:cubicBezTo>
                    <a:close/>
                    <a:moveTo>
                      <a:pt x="3588" y="0"/>
                    </a:moveTo>
                    <a:cubicBezTo>
                      <a:pt x="2682" y="0"/>
                      <a:pt x="1833" y="458"/>
                      <a:pt x="1223" y="1133"/>
                    </a:cubicBezTo>
                    <a:cubicBezTo>
                      <a:pt x="563" y="1864"/>
                      <a:pt x="206" y="2783"/>
                      <a:pt x="36" y="3747"/>
                    </a:cubicBezTo>
                    <a:cubicBezTo>
                      <a:pt x="10" y="3988"/>
                      <a:pt x="1" y="4246"/>
                      <a:pt x="54" y="4496"/>
                    </a:cubicBezTo>
                    <a:cubicBezTo>
                      <a:pt x="456" y="5995"/>
                      <a:pt x="1250" y="7288"/>
                      <a:pt x="2873" y="7627"/>
                    </a:cubicBezTo>
                    <a:cubicBezTo>
                      <a:pt x="3208" y="7695"/>
                      <a:pt x="3510" y="7730"/>
                      <a:pt x="3788" y="7730"/>
                    </a:cubicBezTo>
                    <a:cubicBezTo>
                      <a:pt x="4749" y="7730"/>
                      <a:pt x="5430" y="7320"/>
                      <a:pt x="6219" y="6476"/>
                    </a:cubicBezTo>
                    <a:cubicBezTo>
                      <a:pt x="7646" y="4969"/>
                      <a:pt x="7869" y="2846"/>
                      <a:pt x="6460" y="1249"/>
                    </a:cubicBezTo>
                    <a:cubicBezTo>
                      <a:pt x="6228" y="981"/>
                      <a:pt x="5978" y="794"/>
                      <a:pt x="5710" y="598"/>
                    </a:cubicBezTo>
                    <a:cubicBezTo>
                      <a:pt x="5166" y="250"/>
                      <a:pt x="4515" y="62"/>
                      <a:pt x="3890" y="18"/>
                    </a:cubicBezTo>
                    <a:cubicBezTo>
                      <a:pt x="3789" y="6"/>
                      <a:pt x="3688" y="0"/>
                      <a:pt x="3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37;p47">
                <a:extLst>
                  <a:ext uri="{FF2B5EF4-FFF2-40B4-BE49-F238E27FC236}">
                    <a16:creationId xmlns:a16="http://schemas.microsoft.com/office/drawing/2014/main" id="{2A2B59E4-CD9B-73E4-718D-BBB60C2789D4}"/>
                  </a:ext>
                </a:extLst>
              </p:cNvPr>
              <p:cNvSpPr/>
              <p:nvPr/>
            </p:nvSpPr>
            <p:spPr>
              <a:xfrm>
                <a:off x="4560150" y="2486375"/>
                <a:ext cx="126475" cy="93825"/>
              </a:xfrm>
              <a:custGeom>
                <a:avLst/>
                <a:gdLst/>
                <a:ahLst/>
                <a:cxnLst/>
                <a:rect l="l" t="t" r="r" b="b"/>
                <a:pathLst>
                  <a:path w="5059" h="3753" extrusionOk="0">
                    <a:moveTo>
                      <a:pt x="1024" y="0"/>
                    </a:moveTo>
                    <a:cubicBezTo>
                      <a:pt x="897" y="0"/>
                      <a:pt x="771" y="25"/>
                      <a:pt x="652" y="77"/>
                    </a:cubicBezTo>
                    <a:cubicBezTo>
                      <a:pt x="304" y="229"/>
                      <a:pt x="81" y="604"/>
                      <a:pt x="45" y="987"/>
                    </a:cubicBezTo>
                    <a:cubicBezTo>
                      <a:pt x="1" y="1362"/>
                      <a:pt x="117" y="1745"/>
                      <a:pt x="286" y="2093"/>
                    </a:cubicBezTo>
                    <a:cubicBezTo>
                      <a:pt x="616" y="2780"/>
                      <a:pt x="1169" y="3360"/>
                      <a:pt x="1838" y="3726"/>
                    </a:cubicBezTo>
                    <a:lnTo>
                      <a:pt x="1856" y="3753"/>
                    </a:lnTo>
                    <a:cubicBezTo>
                      <a:pt x="2864" y="3467"/>
                      <a:pt x="3899" y="3057"/>
                      <a:pt x="4550" y="2236"/>
                    </a:cubicBezTo>
                    <a:cubicBezTo>
                      <a:pt x="4854" y="1852"/>
                      <a:pt x="5059" y="1326"/>
                      <a:pt x="4854" y="889"/>
                    </a:cubicBezTo>
                    <a:cubicBezTo>
                      <a:pt x="4693" y="529"/>
                      <a:pt x="4290" y="340"/>
                      <a:pt x="3884" y="340"/>
                    </a:cubicBezTo>
                    <a:cubicBezTo>
                      <a:pt x="3728" y="340"/>
                      <a:pt x="3570" y="368"/>
                      <a:pt x="3426" y="425"/>
                    </a:cubicBezTo>
                    <a:cubicBezTo>
                      <a:pt x="2918" y="630"/>
                      <a:pt x="2472" y="951"/>
                      <a:pt x="2231" y="1442"/>
                    </a:cubicBezTo>
                    <a:cubicBezTo>
                      <a:pt x="2222" y="1032"/>
                      <a:pt x="2088" y="612"/>
                      <a:pt x="1794" y="318"/>
                    </a:cubicBezTo>
                    <a:cubicBezTo>
                      <a:pt x="1591" y="121"/>
                      <a:pt x="1307" y="0"/>
                      <a:pt x="10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638;p47">
              <a:extLst>
                <a:ext uri="{FF2B5EF4-FFF2-40B4-BE49-F238E27FC236}">
                  <a16:creationId xmlns:a16="http://schemas.microsoft.com/office/drawing/2014/main" id="{F4C9DBCD-CBE9-1129-1106-1F07021D0394}"/>
                </a:ext>
              </a:extLst>
            </p:cNvPr>
            <p:cNvGrpSpPr/>
            <p:nvPr/>
          </p:nvGrpSpPr>
          <p:grpSpPr>
            <a:xfrm>
              <a:off x="7988569" y="900506"/>
              <a:ext cx="640289" cy="899325"/>
              <a:chOff x="4587375" y="2643550"/>
              <a:chExt cx="217025" cy="304825"/>
            </a:xfrm>
          </p:grpSpPr>
          <p:sp>
            <p:nvSpPr>
              <p:cNvPr id="31" name="Google Shape;639;p47">
                <a:extLst>
                  <a:ext uri="{FF2B5EF4-FFF2-40B4-BE49-F238E27FC236}">
                    <a16:creationId xmlns:a16="http://schemas.microsoft.com/office/drawing/2014/main" id="{446A7437-B62D-F998-51AD-9AD88FD09B1A}"/>
                  </a:ext>
                </a:extLst>
              </p:cNvPr>
              <p:cNvSpPr/>
              <p:nvPr/>
            </p:nvSpPr>
            <p:spPr>
              <a:xfrm>
                <a:off x="4587375" y="2643550"/>
                <a:ext cx="217025" cy="304825"/>
              </a:xfrm>
              <a:custGeom>
                <a:avLst/>
                <a:gdLst/>
                <a:ahLst/>
                <a:cxnLst/>
                <a:rect l="l" t="t" r="r" b="b"/>
                <a:pathLst>
                  <a:path w="8681" h="12193" extrusionOk="0">
                    <a:moveTo>
                      <a:pt x="3756" y="499"/>
                    </a:moveTo>
                    <a:cubicBezTo>
                      <a:pt x="3907" y="517"/>
                      <a:pt x="4336" y="588"/>
                      <a:pt x="4496" y="615"/>
                    </a:cubicBezTo>
                    <a:cubicBezTo>
                      <a:pt x="5495" y="775"/>
                      <a:pt x="6503" y="936"/>
                      <a:pt x="7485" y="1212"/>
                    </a:cubicBezTo>
                    <a:cubicBezTo>
                      <a:pt x="8413" y="1427"/>
                      <a:pt x="8493" y="1623"/>
                      <a:pt x="8341" y="2506"/>
                    </a:cubicBezTo>
                    <a:cubicBezTo>
                      <a:pt x="8225" y="3068"/>
                      <a:pt x="7993" y="3907"/>
                      <a:pt x="7877" y="4486"/>
                    </a:cubicBezTo>
                    <a:cubicBezTo>
                      <a:pt x="7413" y="6467"/>
                      <a:pt x="6985" y="8474"/>
                      <a:pt x="6173" y="10348"/>
                    </a:cubicBezTo>
                    <a:cubicBezTo>
                      <a:pt x="5840" y="11257"/>
                      <a:pt x="5487" y="11690"/>
                      <a:pt x="4666" y="11690"/>
                    </a:cubicBezTo>
                    <a:cubicBezTo>
                      <a:pt x="4521" y="11690"/>
                      <a:pt x="4361" y="11677"/>
                      <a:pt x="4184" y="11650"/>
                    </a:cubicBezTo>
                    <a:cubicBezTo>
                      <a:pt x="3515" y="11570"/>
                      <a:pt x="2855" y="11427"/>
                      <a:pt x="2204" y="11266"/>
                    </a:cubicBezTo>
                    <a:lnTo>
                      <a:pt x="1222" y="11026"/>
                    </a:lnTo>
                    <a:cubicBezTo>
                      <a:pt x="785" y="10927"/>
                      <a:pt x="401" y="10597"/>
                      <a:pt x="348" y="10142"/>
                    </a:cubicBezTo>
                    <a:cubicBezTo>
                      <a:pt x="312" y="9313"/>
                      <a:pt x="687" y="8519"/>
                      <a:pt x="839" y="7707"/>
                    </a:cubicBezTo>
                    <a:cubicBezTo>
                      <a:pt x="1222" y="6057"/>
                      <a:pt x="1659" y="4406"/>
                      <a:pt x="2221" y="2809"/>
                    </a:cubicBezTo>
                    <a:cubicBezTo>
                      <a:pt x="2427" y="2256"/>
                      <a:pt x="2757" y="1507"/>
                      <a:pt x="2971" y="945"/>
                    </a:cubicBezTo>
                    <a:cubicBezTo>
                      <a:pt x="3105" y="633"/>
                      <a:pt x="3444" y="499"/>
                      <a:pt x="3756" y="499"/>
                    </a:cubicBezTo>
                    <a:close/>
                    <a:moveTo>
                      <a:pt x="3662" y="0"/>
                    </a:moveTo>
                    <a:cubicBezTo>
                      <a:pt x="3285" y="0"/>
                      <a:pt x="2919" y="152"/>
                      <a:pt x="2659" y="436"/>
                    </a:cubicBezTo>
                    <a:cubicBezTo>
                      <a:pt x="2462" y="668"/>
                      <a:pt x="2391" y="954"/>
                      <a:pt x="2293" y="1212"/>
                    </a:cubicBezTo>
                    <a:cubicBezTo>
                      <a:pt x="2043" y="2024"/>
                      <a:pt x="1829" y="2854"/>
                      <a:pt x="1552" y="3666"/>
                    </a:cubicBezTo>
                    <a:cubicBezTo>
                      <a:pt x="1124" y="4959"/>
                      <a:pt x="696" y="6253"/>
                      <a:pt x="339" y="7582"/>
                    </a:cubicBezTo>
                    <a:cubicBezTo>
                      <a:pt x="152" y="8251"/>
                      <a:pt x="80" y="8938"/>
                      <a:pt x="45" y="9634"/>
                    </a:cubicBezTo>
                    <a:cubicBezTo>
                      <a:pt x="27" y="9901"/>
                      <a:pt x="0" y="10205"/>
                      <a:pt x="98" y="10464"/>
                    </a:cubicBezTo>
                    <a:cubicBezTo>
                      <a:pt x="259" y="10918"/>
                      <a:pt x="651" y="11275"/>
                      <a:pt x="1106" y="11409"/>
                    </a:cubicBezTo>
                    <a:cubicBezTo>
                      <a:pt x="1766" y="11623"/>
                      <a:pt x="2418" y="11802"/>
                      <a:pt x="3096" y="11953"/>
                    </a:cubicBezTo>
                    <a:cubicBezTo>
                      <a:pt x="3622" y="12040"/>
                      <a:pt x="4198" y="12193"/>
                      <a:pt x="4757" y="12193"/>
                    </a:cubicBezTo>
                    <a:cubicBezTo>
                      <a:pt x="5117" y="12193"/>
                      <a:pt x="5470" y="12130"/>
                      <a:pt x="5799" y="11944"/>
                    </a:cubicBezTo>
                    <a:cubicBezTo>
                      <a:pt x="6298" y="11650"/>
                      <a:pt x="6557" y="11034"/>
                      <a:pt x="6691" y="10517"/>
                    </a:cubicBezTo>
                    <a:cubicBezTo>
                      <a:pt x="6860" y="9848"/>
                      <a:pt x="6976" y="9179"/>
                      <a:pt x="7173" y="8519"/>
                    </a:cubicBezTo>
                    <a:cubicBezTo>
                      <a:pt x="7619" y="6877"/>
                      <a:pt x="8127" y="5245"/>
                      <a:pt x="8466" y="3577"/>
                    </a:cubicBezTo>
                    <a:cubicBezTo>
                      <a:pt x="8564" y="3068"/>
                      <a:pt x="8680" y="2551"/>
                      <a:pt x="8671" y="2024"/>
                    </a:cubicBezTo>
                    <a:cubicBezTo>
                      <a:pt x="8662" y="1846"/>
                      <a:pt x="8636" y="1641"/>
                      <a:pt x="8520" y="1471"/>
                    </a:cubicBezTo>
                    <a:cubicBezTo>
                      <a:pt x="8279" y="1141"/>
                      <a:pt x="7886" y="1114"/>
                      <a:pt x="7547" y="998"/>
                    </a:cubicBezTo>
                    <a:cubicBezTo>
                      <a:pt x="6307" y="633"/>
                      <a:pt x="5067" y="285"/>
                      <a:pt x="3809" y="8"/>
                    </a:cubicBezTo>
                    <a:cubicBezTo>
                      <a:pt x="3760" y="3"/>
                      <a:pt x="3711" y="0"/>
                      <a:pt x="3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40;p47">
                <a:extLst>
                  <a:ext uri="{FF2B5EF4-FFF2-40B4-BE49-F238E27FC236}">
                    <a16:creationId xmlns:a16="http://schemas.microsoft.com/office/drawing/2014/main" id="{18C2B8C7-14EC-20E1-07A0-FA05487D4F50}"/>
                  </a:ext>
                </a:extLst>
              </p:cNvPr>
              <p:cNvSpPr/>
              <p:nvPr/>
            </p:nvSpPr>
            <p:spPr>
              <a:xfrm>
                <a:off x="4606100" y="2671025"/>
                <a:ext cx="176425" cy="237275"/>
              </a:xfrm>
              <a:custGeom>
                <a:avLst/>
                <a:gdLst/>
                <a:ahLst/>
                <a:cxnLst/>
                <a:rect l="l" t="t" r="r" b="b"/>
                <a:pathLst>
                  <a:path w="7057" h="9491" extrusionOk="0">
                    <a:moveTo>
                      <a:pt x="3195" y="0"/>
                    </a:moveTo>
                    <a:cubicBezTo>
                      <a:pt x="2971" y="0"/>
                      <a:pt x="2718" y="90"/>
                      <a:pt x="2552" y="256"/>
                    </a:cubicBezTo>
                    <a:cubicBezTo>
                      <a:pt x="2454" y="354"/>
                      <a:pt x="2400" y="488"/>
                      <a:pt x="2347" y="622"/>
                    </a:cubicBezTo>
                    <a:cubicBezTo>
                      <a:pt x="1936" y="1675"/>
                      <a:pt x="0" y="7402"/>
                      <a:pt x="348" y="8267"/>
                    </a:cubicBezTo>
                    <a:cubicBezTo>
                      <a:pt x="545" y="8758"/>
                      <a:pt x="910" y="8883"/>
                      <a:pt x="1187" y="8963"/>
                    </a:cubicBezTo>
                    <a:cubicBezTo>
                      <a:pt x="1981" y="9177"/>
                      <a:pt x="2784" y="9391"/>
                      <a:pt x="3605" y="9472"/>
                    </a:cubicBezTo>
                    <a:cubicBezTo>
                      <a:pt x="3714" y="9482"/>
                      <a:pt x="3827" y="9490"/>
                      <a:pt x="3940" y="9490"/>
                    </a:cubicBezTo>
                    <a:cubicBezTo>
                      <a:pt x="4212" y="9490"/>
                      <a:pt x="4484" y="9443"/>
                      <a:pt x="4711" y="9266"/>
                    </a:cubicBezTo>
                    <a:cubicBezTo>
                      <a:pt x="5050" y="9017"/>
                      <a:pt x="5210" y="8562"/>
                      <a:pt x="5344" y="8142"/>
                    </a:cubicBezTo>
                    <a:cubicBezTo>
                      <a:pt x="5960" y="6215"/>
                      <a:pt x="6486" y="4271"/>
                      <a:pt x="6923" y="2308"/>
                    </a:cubicBezTo>
                    <a:cubicBezTo>
                      <a:pt x="6986" y="2031"/>
                      <a:pt x="7039" y="1746"/>
                      <a:pt x="7057" y="1469"/>
                    </a:cubicBezTo>
                    <a:cubicBezTo>
                      <a:pt x="7057" y="1309"/>
                      <a:pt x="7048" y="1130"/>
                      <a:pt x="6968" y="1006"/>
                    </a:cubicBezTo>
                    <a:cubicBezTo>
                      <a:pt x="6870" y="854"/>
                      <a:pt x="6691" y="791"/>
                      <a:pt x="6531" y="747"/>
                    </a:cubicBezTo>
                    <a:cubicBezTo>
                      <a:pt x="6432" y="720"/>
                      <a:pt x="6343" y="693"/>
                      <a:pt x="6245" y="667"/>
                    </a:cubicBezTo>
                    <a:cubicBezTo>
                      <a:pt x="5130" y="336"/>
                      <a:pt x="3346" y="15"/>
                      <a:pt x="3346" y="15"/>
                    </a:cubicBezTo>
                    <a:cubicBezTo>
                      <a:pt x="3298" y="5"/>
                      <a:pt x="3247" y="0"/>
                      <a:pt x="3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41;p47">
                <a:extLst>
                  <a:ext uri="{FF2B5EF4-FFF2-40B4-BE49-F238E27FC236}">
                    <a16:creationId xmlns:a16="http://schemas.microsoft.com/office/drawing/2014/main" id="{8D7B7E0F-7F79-FC66-D525-4F398A406FEE}"/>
                  </a:ext>
                </a:extLst>
              </p:cNvPr>
              <p:cNvSpPr/>
              <p:nvPr/>
            </p:nvSpPr>
            <p:spPr>
              <a:xfrm>
                <a:off x="4639550" y="2910675"/>
                <a:ext cx="48425" cy="14975"/>
              </a:xfrm>
              <a:custGeom>
                <a:avLst/>
                <a:gdLst/>
                <a:ahLst/>
                <a:cxnLst/>
                <a:rect l="l" t="t" r="r" b="b"/>
                <a:pathLst>
                  <a:path w="1937" h="599" extrusionOk="0">
                    <a:moveTo>
                      <a:pt x="274" y="1"/>
                    </a:moveTo>
                    <a:cubicBezTo>
                      <a:pt x="242" y="1"/>
                      <a:pt x="210" y="4"/>
                      <a:pt x="179" y="10"/>
                    </a:cubicBezTo>
                    <a:cubicBezTo>
                      <a:pt x="99" y="28"/>
                      <a:pt x="18" y="82"/>
                      <a:pt x="1" y="171"/>
                    </a:cubicBezTo>
                    <a:cubicBezTo>
                      <a:pt x="1" y="180"/>
                      <a:pt x="1" y="189"/>
                      <a:pt x="1" y="207"/>
                    </a:cubicBezTo>
                    <a:cubicBezTo>
                      <a:pt x="9" y="216"/>
                      <a:pt x="27" y="225"/>
                      <a:pt x="45" y="225"/>
                    </a:cubicBezTo>
                    <a:cubicBezTo>
                      <a:pt x="464" y="349"/>
                      <a:pt x="884" y="483"/>
                      <a:pt x="1312" y="564"/>
                    </a:cubicBezTo>
                    <a:cubicBezTo>
                      <a:pt x="1410" y="584"/>
                      <a:pt x="1512" y="599"/>
                      <a:pt x="1612" y="599"/>
                    </a:cubicBezTo>
                    <a:cubicBezTo>
                      <a:pt x="1685" y="599"/>
                      <a:pt x="1758" y="591"/>
                      <a:pt x="1829" y="572"/>
                    </a:cubicBezTo>
                    <a:cubicBezTo>
                      <a:pt x="1883" y="564"/>
                      <a:pt x="1936" y="528"/>
                      <a:pt x="1928" y="483"/>
                    </a:cubicBezTo>
                    <a:cubicBezTo>
                      <a:pt x="1928" y="465"/>
                      <a:pt x="1919" y="448"/>
                      <a:pt x="1901" y="430"/>
                    </a:cubicBezTo>
                    <a:cubicBezTo>
                      <a:pt x="1847" y="367"/>
                      <a:pt x="1767" y="341"/>
                      <a:pt x="1687" y="323"/>
                    </a:cubicBezTo>
                    <a:cubicBezTo>
                      <a:pt x="1267" y="198"/>
                      <a:pt x="839" y="100"/>
                      <a:pt x="411" y="10"/>
                    </a:cubicBezTo>
                    <a:lnTo>
                      <a:pt x="411" y="10"/>
                    </a:lnTo>
                    <a:lnTo>
                      <a:pt x="429" y="19"/>
                    </a:lnTo>
                    <a:cubicBezTo>
                      <a:pt x="379" y="8"/>
                      <a:pt x="326" y="1"/>
                      <a:pt x="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42;p47">
                <a:extLst>
                  <a:ext uri="{FF2B5EF4-FFF2-40B4-BE49-F238E27FC236}">
                    <a16:creationId xmlns:a16="http://schemas.microsoft.com/office/drawing/2014/main" id="{291882D3-0700-AE2F-3A6A-0650D05C0E36}"/>
                  </a:ext>
                </a:extLst>
              </p:cNvPr>
              <p:cNvSpPr/>
              <p:nvPr/>
            </p:nvSpPr>
            <p:spPr>
              <a:xfrm>
                <a:off x="4635750" y="2908475"/>
                <a:ext cx="56025" cy="20300"/>
              </a:xfrm>
              <a:custGeom>
                <a:avLst/>
                <a:gdLst/>
                <a:ahLst/>
                <a:cxnLst/>
                <a:rect l="l" t="t" r="r" b="b"/>
                <a:pathLst>
                  <a:path w="2241" h="812" extrusionOk="0">
                    <a:moveTo>
                      <a:pt x="253" y="262"/>
                    </a:moveTo>
                    <a:cubicBezTo>
                      <a:pt x="254" y="266"/>
                      <a:pt x="253" y="268"/>
                      <a:pt x="251" y="268"/>
                    </a:cubicBezTo>
                    <a:cubicBezTo>
                      <a:pt x="251" y="266"/>
                      <a:pt x="252" y="264"/>
                      <a:pt x="253" y="262"/>
                    </a:cubicBezTo>
                    <a:close/>
                    <a:moveTo>
                      <a:pt x="446" y="172"/>
                    </a:moveTo>
                    <a:cubicBezTo>
                      <a:pt x="488" y="172"/>
                      <a:pt x="532" y="176"/>
                      <a:pt x="572" y="179"/>
                    </a:cubicBezTo>
                    <a:cubicBezTo>
                      <a:pt x="577" y="180"/>
                      <a:pt x="582" y="180"/>
                      <a:pt x="587" y="180"/>
                    </a:cubicBezTo>
                    <a:cubicBezTo>
                      <a:pt x="589" y="180"/>
                      <a:pt x="591" y="180"/>
                      <a:pt x="594" y="180"/>
                    </a:cubicBezTo>
                    <a:lnTo>
                      <a:pt x="594" y="180"/>
                    </a:lnTo>
                    <a:cubicBezTo>
                      <a:pt x="1000" y="284"/>
                      <a:pt x="1406" y="397"/>
                      <a:pt x="1812" y="518"/>
                    </a:cubicBezTo>
                    <a:cubicBezTo>
                      <a:pt x="1846" y="525"/>
                      <a:pt x="1876" y="536"/>
                      <a:pt x="1902" y="548"/>
                    </a:cubicBezTo>
                    <a:lnTo>
                      <a:pt x="1902" y="548"/>
                    </a:lnTo>
                    <a:cubicBezTo>
                      <a:pt x="1849" y="555"/>
                      <a:pt x="1796" y="558"/>
                      <a:pt x="1742" y="558"/>
                    </a:cubicBezTo>
                    <a:cubicBezTo>
                      <a:pt x="1386" y="558"/>
                      <a:pt x="1020" y="413"/>
                      <a:pt x="661" y="339"/>
                    </a:cubicBezTo>
                    <a:cubicBezTo>
                      <a:pt x="567" y="308"/>
                      <a:pt x="391" y="263"/>
                      <a:pt x="271" y="228"/>
                    </a:cubicBezTo>
                    <a:lnTo>
                      <a:pt x="271" y="228"/>
                    </a:lnTo>
                    <a:cubicBezTo>
                      <a:pt x="307" y="183"/>
                      <a:pt x="374" y="172"/>
                      <a:pt x="446" y="172"/>
                    </a:cubicBezTo>
                    <a:close/>
                    <a:moveTo>
                      <a:pt x="1968" y="592"/>
                    </a:moveTo>
                    <a:lnTo>
                      <a:pt x="1968" y="592"/>
                    </a:lnTo>
                    <a:cubicBezTo>
                      <a:pt x="1970" y="594"/>
                      <a:pt x="1971" y="596"/>
                      <a:pt x="1972" y="598"/>
                    </a:cubicBezTo>
                    <a:cubicBezTo>
                      <a:pt x="1972" y="598"/>
                      <a:pt x="1970" y="596"/>
                      <a:pt x="1968" y="592"/>
                    </a:cubicBezTo>
                    <a:close/>
                    <a:moveTo>
                      <a:pt x="403" y="0"/>
                    </a:moveTo>
                    <a:cubicBezTo>
                      <a:pt x="308" y="0"/>
                      <a:pt x="211" y="22"/>
                      <a:pt x="144" y="90"/>
                    </a:cubicBezTo>
                    <a:cubicBezTo>
                      <a:pt x="72" y="143"/>
                      <a:pt x="1" y="295"/>
                      <a:pt x="99" y="384"/>
                    </a:cubicBezTo>
                    <a:cubicBezTo>
                      <a:pt x="153" y="420"/>
                      <a:pt x="286" y="446"/>
                      <a:pt x="349" y="473"/>
                    </a:cubicBezTo>
                    <a:cubicBezTo>
                      <a:pt x="592" y="542"/>
                      <a:pt x="1311" y="811"/>
                      <a:pt x="1783" y="811"/>
                    </a:cubicBezTo>
                    <a:cubicBezTo>
                      <a:pt x="1985" y="811"/>
                      <a:pt x="2142" y="762"/>
                      <a:pt x="2195" y="625"/>
                    </a:cubicBezTo>
                    <a:cubicBezTo>
                      <a:pt x="2240" y="420"/>
                      <a:pt x="1981" y="321"/>
                      <a:pt x="1874" y="295"/>
                    </a:cubicBezTo>
                    <a:cubicBezTo>
                      <a:pt x="1461" y="183"/>
                      <a:pt x="1048" y="96"/>
                      <a:pt x="626" y="42"/>
                    </a:cubicBezTo>
                    <a:lnTo>
                      <a:pt x="626" y="42"/>
                    </a:lnTo>
                    <a:cubicBezTo>
                      <a:pt x="619" y="35"/>
                      <a:pt x="610" y="30"/>
                      <a:pt x="599" y="27"/>
                    </a:cubicBezTo>
                    <a:cubicBezTo>
                      <a:pt x="542" y="12"/>
                      <a:pt x="473" y="0"/>
                      <a:pt x="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643;p47">
              <a:extLst>
                <a:ext uri="{FF2B5EF4-FFF2-40B4-BE49-F238E27FC236}">
                  <a16:creationId xmlns:a16="http://schemas.microsoft.com/office/drawing/2014/main" id="{9477DC4E-3EFF-9AD9-ACBE-5EBAE2A1C8A4}"/>
                </a:ext>
              </a:extLst>
            </p:cNvPr>
            <p:cNvSpPr/>
            <p:nvPr/>
          </p:nvSpPr>
          <p:spPr>
            <a:xfrm>
              <a:off x="8608383" y="1252368"/>
              <a:ext cx="612040" cy="452871"/>
            </a:xfrm>
            <a:custGeom>
              <a:avLst/>
              <a:gdLst/>
              <a:ahLst/>
              <a:cxnLst/>
              <a:rect l="l" t="t" r="r" b="b"/>
              <a:pathLst>
                <a:path w="8298" h="6140" extrusionOk="0">
                  <a:moveTo>
                    <a:pt x="5621" y="641"/>
                  </a:moveTo>
                  <a:cubicBezTo>
                    <a:pt x="5621" y="658"/>
                    <a:pt x="5621" y="667"/>
                    <a:pt x="5630" y="676"/>
                  </a:cubicBezTo>
                  <a:lnTo>
                    <a:pt x="5666" y="783"/>
                  </a:lnTo>
                  <a:cubicBezTo>
                    <a:pt x="5639" y="739"/>
                    <a:pt x="5621" y="694"/>
                    <a:pt x="5603" y="650"/>
                  </a:cubicBezTo>
                  <a:cubicBezTo>
                    <a:pt x="5603" y="650"/>
                    <a:pt x="5612" y="650"/>
                    <a:pt x="5621" y="641"/>
                  </a:cubicBezTo>
                  <a:close/>
                  <a:moveTo>
                    <a:pt x="6567" y="855"/>
                  </a:moveTo>
                  <a:lnTo>
                    <a:pt x="6567" y="855"/>
                  </a:lnTo>
                  <a:cubicBezTo>
                    <a:pt x="6620" y="908"/>
                    <a:pt x="6674" y="962"/>
                    <a:pt x="6727" y="1015"/>
                  </a:cubicBezTo>
                  <a:cubicBezTo>
                    <a:pt x="6692" y="1024"/>
                    <a:pt x="6656" y="1051"/>
                    <a:pt x="6647" y="1087"/>
                  </a:cubicBezTo>
                  <a:cubicBezTo>
                    <a:pt x="6620" y="1015"/>
                    <a:pt x="6593" y="935"/>
                    <a:pt x="6567" y="855"/>
                  </a:cubicBezTo>
                  <a:close/>
                  <a:moveTo>
                    <a:pt x="5416" y="703"/>
                  </a:moveTo>
                  <a:cubicBezTo>
                    <a:pt x="5452" y="855"/>
                    <a:pt x="5496" y="997"/>
                    <a:pt x="5541" y="1140"/>
                  </a:cubicBezTo>
                  <a:cubicBezTo>
                    <a:pt x="5469" y="1006"/>
                    <a:pt x="5398" y="873"/>
                    <a:pt x="5327" y="739"/>
                  </a:cubicBezTo>
                  <a:cubicBezTo>
                    <a:pt x="5362" y="730"/>
                    <a:pt x="5389" y="721"/>
                    <a:pt x="5416" y="703"/>
                  </a:cubicBezTo>
                  <a:close/>
                  <a:moveTo>
                    <a:pt x="5113" y="873"/>
                  </a:moveTo>
                  <a:cubicBezTo>
                    <a:pt x="5139" y="1015"/>
                    <a:pt x="5175" y="1140"/>
                    <a:pt x="5220" y="1274"/>
                  </a:cubicBezTo>
                  <a:cubicBezTo>
                    <a:pt x="5166" y="1158"/>
                    <a:pt x="5113" y="1051"/>
                    <a:pt x="5050" y="944"/>
                  </a:cubicBezTo>
                  <a:cubicBezTo>
                    <a:pt x="5050" y="935"/>
                    <a:pt x="5041" y="935"/>
                    <a:pt x="5041" y="926"/>
                  </a:cubicBezTo>
                  <a:cubicBezTo>
                    <a:pt x="5059" y="908"/>
                    <a:pt x="5086" y="890"/>
                    <a:pt x="5113" y="873"/>
                  </a:cubicBezTo>
                  <a:close/>
                  <a:moveTo>
                    <a:pt x="6932" y="1247"/>
                  </a:moveTo>
                  <a:lnTo>
                    <a:pt x="6932" y="1247"/>
                  </a:lnTo>
                  <a:cubicBezTo>
                    <a:pt x="6941" y="1256"/>
                    <a:pt x="6950" y="1265"/>
                    <a:pt x="6959" y="1274"/>
                  </a:cubicBezTo>
                  <a:cubicBezTo>
                    <a:pt x="6950" y="1283"/>
                    <a:pt x="6950" y="1292"/>
                    <a:pt x="6941" y="1301"/>
                  </a:cubicBezTo>
                  <a:cubicBezTo>
                    <a:pt x="6941" y="1283"/>
                    <a:pt x="6932" y="1265"/>
                    <a:pt x="6932" y="1247"/>
                  </a:cubicBezTo>
                  <a:close/>
                  <a:moveTo>
                    <a:pt x="7593" y="1247"/>
                  </a:moveTo>
                  <a:cubicBezTo>
                    <a:pt x="7548" y="1319"/>
                    <a:pt x="7494" y="1381"/>
                    <a:pt x="7450" y="1444"/>
                  </a:cubicBezTo>
                  <a:cubicBezTo>
                    <a:pt x="7441" y="1452"/>
                    <a:pt x="7432" y="1461"/>
                    <a:pt x="7423" y="1479"/>
                  </a:cubicBezTo>
                  <a:cubicBezTo>
                    <a:pt x="7396" y="1426"/>
                    <a:pt x="7370" y="1363"/>
                    <a:pt x="7343" y="1301"/>
                  </a:cubicBezTo>
                  <a:cubicBezTo>
                    <a:pt x="7423" y="1283"/>
                    <a:pt x="7512" y="1265"/>
                    <a:pt x="7593" y="1247"/>
                  </a:cubicBezTo>
                  <a:close/>
                  <a:moveTo>
                    <a:pt x="6290" y="694"/>
                  </a:moveTo>
                  <a:lnTo>
                    <a:pt x="6290" y="694"/>
                  </a:lnTo>
                  <a:cubicBezTo>
                    <a:pt x="6299" y="703"/>
                    <a:pt x="6317" y="703"/>
                    <a:pt x="6335" y="712"/>
                  </a:cubicBezTo>
                  <a:cubicBezTo>
                    <a:pt x="6361" y="721"/>
                    <a:pt x="6388" y="739"/>
                    <a:pt x="6415" y="757"/>
                  </a:cubicBezTo>
                  <a:cubicBezTo>
                    <a:pt x="6388" y="774"/>
                    <a:pt x="6370" y="810"/>
                    <a:pt x="6379" y="846"/>
                  </a:cubicBezTo>
                  <a:cubicBezTo>
                    <a:pt x="6486" y="1158"/>
                    <a:pt x="6584" y="1461"/>
                    <a:pt x="6674" y="1783"/>
                  </a:cubicBezTo>
                  <a:cubicBezTo>
                    <a:pt x="6540" y="1426"/>
                    <a:pt x="6415" y="1060"/>
                    <a:pt x="6290" y="694"/>
                  </a:cubicBezTo>
                  <a:close/>
                  <a:moveTo>
                    <a:pt x="2053" y="792"/>
                  </a:moveTo>
                  <a:lnTo>
                    <a:pt x="2053" y="792"/>
                  </a:lnTo>
                  <a:cubicBezTo>
                    <a:pt x="2142" y="899"/>
                    <a:pt x="2240" y="997"/>
                    <a:pt x="2338" y="1096"/>
                  </a:cubicBezTo>
                  <a:cubicBezTo>
                    <a:pt x="2329" y="1122"/>
                    <a:pt x="2320" y="1149"/>
                    <a:pt x="2329" y="1176"/>
                  </a:cubicBezTo>
                  <a:cubicBezTo>
                    <a:pt x="2409" y="1408"/>
                    <a:pt x="2490" y="1631"/>
                    <a:pt x="2570" y="1854"/>
                  </a:cubicBezTo>
                  <a:cubicBezTo>
                    <a:pt x="2392" y="1488"/>
                    <a:pt x="2222" y="1131"/>
                    <a:pt x="2053" y="792"/>
                  </a:cubicBezTo>
                  <a:close/>
                  <a:moveTo>
                    <a:pt x="5844" y="614"/>
                  </a:moveTo>
                  <a:cubicBezTo>
                    <a:pt x="5933" y="614"/>
                    <a:pt x="6022" y="623"/>
                    <a:pt x="6103" y="641"/>
                  </a:cubicBezTo>
                  <a:cubicBezTo>
                    <a:pt x="6085" y="658"/>
                    <a:pt x="6085" y="685"/>
                    <a:pt x="6094" y="721"/>
                  </a:cubicBezTo>
                  <a:lnTo>
                    <a:pt x="6379" y="1863"/>
                  </a:lnTo>
                  <a:cubicBezTo>
                    <a:pt x="6112" y="1238"/>
                    <a:pt x="5853" y="641"/>
                    <a:pt x="5844" y="614"/>
                  </a:cubicBezTo>
                  <a:close/>
                  <a:moveTo>
                    <a:pt x="7566" y="1827"/>
                  </a:moveTo>
                  <a:lnTo>
                    <a:pt x="7566" y="1827"/>
                  </a:lnTo>
                  <a:cubicBezTo>
                    <a:pt x="7575" y="1836"/>
                    <a:pt x="7584" y="1836"/>
                    <a:pt x="7601" y="1845"/>
                  </a:cubicBezTo>
                  <a:cubicBezTo>
                    <a:pt x="7628" y="1863"/>
                    <a:pt x="7682" y="1881"/>
                    <a:pt x="7735" y="1898"/>
                  </a:cubicBezTo>
                  <a:cubicBezTo>
                    <a:pt x="7691" y="1916"/>
                    <a:pt x="7655" y="1934"/>
                    <a:pt x="7610" y="1952"/>
                  </a:cubicBezTo>
                  <a:cubicBezTo>
                    <a:pt x="7593" y="1916"/>
                    <a:pt x="7584" y="1872"/>
                    <a:pt x="7566" y="1827"/>
                  </a:cubicBezTo>
                  <a:close/>
                  <a:moveTo>
                    <a:pt x="7316" y="2032"/>
                  </a:moveTo>
                  <a:cubicBezTo>
                    <a:pt x="7316" y="2041"/>
                    <a:pt x="7325" y="2041"/>
                    <a:pt x="7325" y="2041"/>
                  </a:cubicBezTo>
                  <a:cubicBezTo>
                    <a:pt x="7325" y="2041"/>
                    <a:pt x="7316" y="2050"/>
                    <a:pt x="7316" y="2050"/>
                  </a:cubicBezTo>
                  <a:cubicBezTo>
                    <a:pt x="7316" y="2041"/>
                    <a:pt x="7316" y="2041"/>
                    <a:pt x="7316" y="2032"/>
                  </a:cubicBezTo>
                  <a:close/>
                  <a:moveTo>
                    <a:pt x="5487" y="1952"/>
                  </a:moveTo>
                  <a:lnTo>
                    <a:pt x="5487" y="1952"/>
                  </a:lnTo>
                  <a:cubicBezTo>
                    <a:pt x="5550" y="2095"/>
                    <a:pt x="5612" y="2237"/>
                    <a:pt x="5675" y="2389"/>
                  </a:cubicBezTo>
                  <a:cubicBezTo>
                    <a:pt x="5639" y="2318"/>
                    <a:pt x="5603" y="2255"/>
                    <a:pt x="5567" y="2193"/>
                  </a:cubicBezTo>
                  <a:cubicBezTo>
                    <a:pt x="5550" y="2113"/>
                    <a:pt x="5514" y="2032"/>
                    <a:pt x="5487" y="1952"/>
                  </a:cubicBezTo>
                  <a:close/>
                  <a:moveTo>
                    <a:pt x="6968" y="2157"/>
                  </a:moveTo>
                  <a:lnTo>
                    <a:pt x="6968" y="2157"/>
                  </a:lnTo>
                  <a:cubicBezTo>
                    <a:pt x="6995" y="2211"/>
                    <a:pt x="7031" y="2273"/>
                    <a:pt x="7075" y="2327"/>
                  </a:cubicBezTo>
                  <a:cubicBezTo>
                    <a:pt x="7075" y="2336"/>
                    <a:pt x="7084" y="2336"/>
                    <a:pt x="7093" y="2345"/>
                  </a:cubicBezTo>
                  <a:cubicBezTo>
                    <a:pt x="7075" y="2380"/>
                    <a:pt x="7057" y="2425"/>
                    <a:pt x="7039" y="2461"/>
                  </a:cubicBezTo>
                  <a:cubicBezTo>
                    <a:pt x="7013" y="2362"/>
                    <a:pt x="6995" y="2255"/>
                    <a:pt x="6968" y="2157"/>
                  </a:cubicBezTo>
                  <a:close/>
                  <a:moveTo>
                    <a:pt x="2855" y="1595"/>
                  </a:moveTo>
                  <a:lnTo>
                    <a:pt x="2855" y="1595"/>
                  </a:lnTo>
                  <a:cubicBezTo>
                    <a:pt x="2927" y="1658"/>
                    <a:pt x="3007" y="1711"/>
                    <a:pt x="3087" y="1774"/>
                  </a:cubicBezTo>
                  <a:lnTo>
                    <a:pt x="3426" y="2684"/>
                  </a:lnTo>
                  <a:cubicBezTo>
                    <a:pt x="3239" y="2318"/>
                    <a:pt x="3043" y="1952"/>
                    <a:pt x="2855" y="1595"/>
                  </a:cubicBezTo>
                  <a:close/>
                  <a:moveTo>
                    <a:pt x="4765" y="1256"/>
                  </a:moveTo>
                  <a:cubicBezTo>
                    <a:pt x="4979" y="1783"/>
                    <a:pt x="5202" y="2309"/>
                    <a:pt x="5434" y="2826"/>
                  </a:cubicBezTo>
                  <a:lnTo>
                    <a:pt x="5425" y="2808"/>
                  </a:lnTo>
                  <a:cubicBezTo>
                    <a:pt x="5148" y="2353"/>
                    <a:pt x="4889" y="1890"/>
                    <a:pt x="4666" y="1417"/>
                  </a:cubicBezTo>
                  <a:cubicBezTo>
                    <a:pt x="4693" y="1363"/>
                    <a:pt x="4729" y="1310"/>
                    <a:pt x="4765" y="1256"/>
                  </a:cubicBezTo>
                  <a:close/>
                  <a:moveTo>
                    <a:pt x="6727" y="2398"/>
                  </a:moveTo>
                  <a:lnTo>
                    <a:pt x="6727" y="2398"/>
                  </a:lnTo>
                  <a:cubicBezTo>
                    <a:pt x="6790" y="2523"/>
                    <a:pt x="6843" y="2648"/>
                    <a:pt x="6906" y="2782"/>
                  </a:cubicBezTo>
                  <a:cubicBezTo>
                    <a:pt x="6897" y="2817"/>
                    <a:pt x="6879" y="2862"/>
                    <a:pt x="6861" y="2898"/>
                  </a:cubicBezTo>
                  <a:lnTo>
                    <a:pt x="6727" y="2398"/>
                  </a:lnTo>
                  <a:close/>
                  <a:moveTo>
                    <a:pt x="3533" y="2023"/>
                  </a:moveTo>
                  <a:lnTo>
                    <a:pt x="3533" y="2023"/>
                  </a:lnTo>
                  <a:cubicBezTo>
                    <a:pt x="3605" y="2050"/>
                    <a:pt x="3676" y="2077"/>
                    <a:pt x="3757" y="2095"/>
                  </a:cubicBezTo>
                  <a:cubicBezTo>
                    <a:pt x="3828" y="2380"/>
                    <a:pt x="3917" y="2648"/>
                    <a:pt x="4015" y="2915"/>
                  </a:cubicBezTo>
                  <a:cubicBezTo>
                    <a:pt x="4015" y="2924"/>
                    <a:pt x="4015" y="2924"/>
                    <a:pt x="4015" y="2924"/>
                  </a:cubicBezTo>
                  <a:cubicBezTo>
                    <a:pt x="3846" y="2630"/>
                    <a:pt x="3685" y="2327"/>
                    <a:pt x="3533" y="2023"/>
                  </a:cubicBezTo>
                  <a:close/>
                  <a:moveTo>
                    <a:pt x="1571" y="2523"/>
                  </a:moveTo>
                  <a:cubicBezTo>
                    <a:pt x="1642" y="2532"/>
                    <a:pt x="1714" y="2541"/>
                    <a:pt x="1785" y="2541"/>
                  </a:cubicBezTo>
                  <a:cubicBezTo>
                    <a:pt x="1785" y="2541"/>
                    <a:pt x="1785" y="2550"/>
                    <a:pt x="1785" y="2550"/>
                  </a:cubicBezTo>
                  <a:cubicBezTo>
                    <a:pt x="1785" y="2550"/>
                    <a:pt x="1803" y="2782"/>
                    <a:pt x="1830" y="2996"/>
                  </a:cubicBezTo>
                  <a:cubicBezTo>
                    <a:pt x="1731" y="2844"/>
                    <a:pt x="1642" y="2684"/>
                    <a:pt x="1571" y="2523"/>
                  </a:cubicBezTo>
                  <a:close/>
                  <a:moveTo>
                    <a:pt x="4185" y="2157"/>
                  </a:moveTo>
                  <a:cubicBezTo>
                    <a:pt x="4301" y="2461"/>
                    <a:pt x="4417" y="2764"/>
                    <a:pt x="4542" y="3067"/>
                  </a:cubicBezTo>
                  <a:cubicBezTo>
                    <a:pt x="4381" y="2764"/>
                    <a:pt x="4238" y="2461"/>
                    <a:pt x="4104" y="2157"/>
                  </a:cubicBezTo>
                  <a:close/>
                  <a:moveTo>
                    <a:pt x="4506" y="1774"/>
                  </a:moveTo>
                  <a:cubicBezTo>
                    <a:pt x="4693" y="2229"/>
                    <a:pt x="4881" y="2684"/>
                    <a:pt x="5068" y="3139"/>
                  </a:cubicBezTo>
                  <a:cubicBezTo>
                    <a:pt x="4854" y="2755"/>
                    <a:pt x="4640" y="2362"/>
                    <a:pt x="4443" y="1970"/>
                  </a:cubicBezTo>
                  <a:cubicBezTo>
                    <a:pt x="4461" y="1898"/>
                    <a:pt x="4479" y="1836"/>
                    <a:pt x="4506" y="1774"/>
                  </a:cubicBezTo>
                  <a:close/>
                  <a:moveTo>
                    <a:pt x="6620" y="2951"/>
                  </a:moveTo>
                  <a:cubicBezTo>
                    <a:pt x="6638" y="2996"/>
                    <a:pt x="6718" y="3183"/>
                    <a:pt x="6718" y="3183"/>
                  </a:cubicBezTo>
                  <a:cubicBezTo>
                    <a:pt x="6718" y="3192"/>
                    <a:pt x="6727" y="3192"/>
                    <a:pt x="6727" y="3201"/>
                  </a:cubicBezTo>
                  <a:cubicBezTo>
                    <a:pt x="6718" y="3210"/>
                    <a:pt x="6718" y="3228"/>
                    <a:pt x="6709" y="3237"/>
                  </a:cubicBezTo>
                  <a:lnTo>
                    <a:pt x="6620" y="2951"/>
                  </a:lnTo>
                  <a:close/>
                  <a:moveTo>
                    <a:pt x="1687" y="712"/>
                  </a:moveTo>
                  <a:lnTo>
                    <a:pt x="1687" y="712"/>
                  </a:lnTo>
                  <a:cubicBezTo>
                    <a:pt x="1803" y="1087"/>
                    <a:pt x="1946" y="1461"/>
                    <a:pt x="2097" y="1827"/>
                  </a:cubicBezTo>
                  <a:cubicBezTo>
                    <a:pt x="2311" y="2380"/>
                    <a:pt x="2543" y="2924"/>
                    <a:pt x="2775" y="3469"/>
                  </a:cubicBezTo>
                  <a:cubicBezTo>
                    <a:pt x="2579" y="3076"/>
                    <a:pt x="2401" y="2684"/>
                    <a:pt x="2222" y="2291"/>
                  </a:cubicBezTo>
                  <a:cubicBezTo>
                    <a:pt x="2213" y="2264"/>
                    <a:pt x="2186" y="2237"/>
                    <a:pt x="2160" y="2229"/>
                  </a:cubicBezTo>
                  <a:cubicBezTo>
                    <a:pt x="1812" y="1818"/>
                    <a:pt x="1642" y="1256"/>
                    <a:pt x="1687" y="712"/>
                  </a:cubicBezTo>
                  <a:close/>
                  <a:moveTo>
                    <a:pt x="2044" y="3246"/>
                  </a:moveTo>
                  <a:lnTo>
                    <a:pt x="2044" y="3246"/>
                  </a:lnTo>
                  <a:cubicBezTo>
                    <a:pt x="2094" y="3367"/>
                    <a:pt x="2147" y="3487"/>
                    <a:pt x="2202" y="3606"/>
                  </a:cubicBezTo>
                  <a:lnTo>
                    <a:pt x="2202" y="3606"/>
                  </a:lnTo>
                  <a:cubicBezTo>
                    <a:pt x="2191" y="3591"/>
                    <a:pt x="2176" y="3577"/>
                    <a:pt x="2160" y="3567"/>
                  </a:cubicBezTo>
                  <a:cubicBezTo>
                    <a:pt x="2097" y="3531"/>
                    <a:pt x="2035" y="3486"/>
                    <a:pt x="1981" y="3442"/>
                  </a:cubicBezTo>
                  <a:cubicBezTo>
                    <a:pt x="2026" y="3433"/>
                    <a:pt x="2062" y="3388"/>
                    <a:pt x="2053" y="3344"/>
                  </a:cubicBezTo>
                  <a:lnTo>
                    <a:pt x="2044" y="3246"/>
                  </a:lnTo>
                  <a:close/>
                  <a:moveTo>
                    <a:pt x="5978" y="2469"/>
                  </a:moveTo>
                  <a:lnTo>
                    <a:pt x="5978" y="2469"/>
                  </a:lnTo>
                  <a:cubicBezTo>
                    <a:pt x="6174" y="2835"/>
                    <a:pt x="6370" y="3201"/>
                    <a:pt x="6558" y="3567"/>
                  </a:cubicBezTo>
                  <a:cubicBezTo>
                    <a:pt x="6531" y="3611"/>
                    <a:pt x="6513" y="3656"/>
                    <a:pt x="6486" y="3701"/>
                  </a:cubicBezTo>
                  <a:cubicBezTo>
                    <a:pt x="6344" y="3353"/>
                    <a:pt x="6085" y="2737"/>
                    <a:pt x="5978" y="2469"/>
                  </a:cubicBezTo>
                  <a:close/>
                  <a:moveTo>
                    <a:pt x="2053" y="2505"/>
                  </a:moveTo>
                  <a:cubicBezTo>
                    <a:pt x="2204" y="2924"/>
                    <a:pt x="2356" y="3353"/>
                    <a:pt x="2508" y="3772"/>
                  </a:cubicBezTo>
                  <a:cubicBezTo>
                    <a:pt x="2311" y="3362"/>
                    <a:pt x="2133" y="2942"/>
                    <a:pt x="1981" y="2523"/>
                  </a:cubicBezTo>
                  <a:cubicBezTo>
                    <a:pt x="2008" y="2514"/>
                    <a:pt x="2026" y="2505"/>
                    <a:pt x="2053" y="2505"/>
                  </a:cubicBezTo>
                  <a:close/>
                  <a:moveTo>
                    <a:pt x="6005" y="3478"/>
                  </a:moveTo>
                  <a:lnTo>
                    <a:pt x="6005" y="3478"/>
                  </a:lnTo>
                  <a:cubicBezTo>
                    <a:pt x="6112" y="3656"/>
                    <a:pt x="6219" y="3825"/>
                    <a:pt x="6326" y="3995"/>
                  </a:cubicBezTo>
                  <a:cubicBezTo>
                    <a:pt x="6308" y="4031"/>
                    <a:pt x="6290" y="4066"/>
                    <a:pt x="6263" y="4102"/>
                  </a:cubicBezTo>
                  <a:cubicBezTo>
                    <a:pt x="6183" y="3897"/>
                    <a:pt x="6094" y="3683"/>
                    <a:pt x="6005" y="3478"/>
                  </a:cubicBezTo>
                  <a:close/>
                  <a:moveTo>
                    <a:pt x="4024" y="3513"/>
                  </a:moveTo>
                  <a:lnTo>
                    <a:pt x="4024" y="3513"/>
                  </a:lnTo>
                  <a:cubicBezTo>
                    <a:pt x="4113" y="3665"/>
                    <a:pt x="4203" y="3817"/>
                    <a:pt x="4301" y="3977"/>
                  </a:cubicBezTo>
                  <a:cubicBezTo>
                    <a:pt x="4292" y="3986"/>
                    <a:pt x="4292" y="3995"/>
                    <a:pt x="4292" y="4013"/>
                  </a:cubicBezTo>
                  <a:cubicBezTo>
                    <a:pt x="4292" y="4102"/>
                    <a:pt x="4292" y="4182"/>
                    <a:pt x="4301" y="4271"/>
                  </a:cubicBezTo>
                  <a:lnTo>
                    <a:pt x="4024" y="3513"/>
                  </a:lnTo>
                  <a:close/>
                  <a:moveTo>
                    <a:pt x="1437" y="3870"/>
                  </a:moveTo>
                  <a:cubicBezTo>
                    <a:pt x="1437" y="3879"/>
                    <a:pt x="1437" y="3879"/>
                    <a:pt x="1437" y="3879"/>
                  </a:cubicBezTo>
                  <a:lnTo>
                    <a:pt x="1731" y="4379"/>
                  </a:lnTo>
                  <a:cubicBezTo>
                    <a:pt x="1598" y="4227"/>
                    <a:pt x="1491" y="4057"/>
                    <a:pt x="1410" y="3870"/>
                  </a:cubicBezTo>
                  <a:close/>
                  <a:moveTo>
                    <a:pt x="5505" y="3451"/>
                  </a:moveTo>
                  <a:lnTo>
                    <a:pt x="5505" y="3451"/>
                  </a:lnTo>
                  <a:cubicBezTo>
                    <a:pt x="5764" y="3870"/>
                    <a:pt x="6031" y="4307"/>
                    <a:pt x="6085" y="4387"/>
                  </a:cubicBezTo>
                  <a:cubicBezTo>
                    <a:pt x="6040" y="4441"/>
                    <a:pt x="6005" y="4495"/>
                    <a:pt x="5960" y="4557"/>
                  </a:cubicBezTo>
                  <a:cubicBezTo>
                    <a:pt x="5817" y="4182"/>
                    <a:pt x="5657" y="3817"/>
                    <a:pt x="5505" y="3451"/>
                  </a:cubicBezTo>
                  <a:close/>
                  <a:moveTo>
                    <a:pt x="2079" y="3861"/>
                  </a:moveTo>
                  <a:cubicBezTo>
                    <a:pt x="2213" y="4129"/>
                    <a:pt x="2356" y="4387"/>
                    <a:pt x="2499" y="4646"/>
                  </a:cubicBezTo>
                  <a:cubicBezTo>
                    <a:pt x="2418" y="4539"/>
                    <a:pt x="2338" y="4432"/>
                    <a:pt x="2267" y="4316"/>
                  </a:cubicBezTo>
                  <a:cubicBezTo>
                    <a:pt x="2267" y="4316"/>
                    <a:pt x="2079" y="4031"/>
                    <a:pt x="1972" y="3870"/>
                  </a:cubicBezTo>
                  <a:cubicBezTo>
                    <a:pt x="2008" y="3870"/>
                    <a:pt x="2044" y="3861"/>
                    <a:pt x="2079" y="3861"/>
                  </a:cubicBezTo>
                  <a:close/>
                  <a:moveTo>
                    <a:pt x="5291" y="4057"/>
                  </a:moveTo>
                  <a:lnTo>
                    <a:pt x="5291" y="4057"/>
                  </a:lnTo>
                  <a:cubicBezTo>
                    <a:pt x="5443" y="4307"/>
                    <a:pt x="5594" y="4557"/>
                    <a:pt x="5755" y="4807"/>
                  </a:cubicBezTo>
                  <a:cubicBezTo>
                    <a:pt x="5728" y="4842"/>
                    <a:pt x="5692" y="4878"/>
                    <a:pt x="5666" y="4914"/>
                  </a:cubicBezTo>
                  <a:cubicBezTo>
                    <a:pt x="5541" y="4628"/>
                    <a:pt x="5416" y="4343"/>
                    <a:pt x="5291" y="4057"/>
                  </a:cubicBezTo>
                  <a:close/>
                  <a:moveTo>
                    <a:pt x="902" y="4905"/>
                  </a:moveTo>
                  <a:cubicBezTo>
                    <a:pt x="929" y="4905"/>
                    <a:pt x="964" y="4905"/>
                    <a:pt x="991" y="4914"/>
                  </a:cubicBezTo>
                  <a:lnTo>
                    <a:pt x="1018" y="5039"/>
                  </a:lnTo>
                  <a:cubicBezTo>
                    <a:pt x="955" y="4976"/>
                    <a:pt x="920" y="4932"/>
                    <a:pt x="902" y="4905"/>
                  </a:cubicBezTo>
                  <a:close/>
                  <a:moveTo>
                    <a:pt x="545" y="4834"/>
                  </a:moveTo>
                  <a:lnTo>
                    <a:pt x="545" y="4834"/>
                  </a:lnTo>
                  <a:cubicBezTo>
                    <a:pt x="607" y="4851"/>
                    <a:pt x="670" y="4860"/>
                    <a:pt x="732" y="4878"/>
                  </a:cubicBezTo>
                  <a:cubicBezTo>
                    <a:pt x="723" y="4896"/>
                    <a:pt x="732" y="4923"/>
                    <a:pt x="741" y="4941"/>
                  </a:cubicBezTo>
                  <a:cubicBezTo>
                    <a:pt x="741" y="4941"/>
                    <a:pt x="804" y="5021"/>
                    <a:pt x="875" y="5110"/>
                  </a:cubicBezTo>
                  <a:cubicBezTo>
                    <a:pt x="795" y="5057"/>
                    <a:pt x="714" y="4985"/>
                    <a:pt x="634" y="4923"/>
                  </a:cubicBezTo>
                  <a:cubicBezTo>
                    <a:pt x="607" y="4896"/>
                    <a:pt x="572" y="4860"/>
                    <a:pt x="545" y="4834"/>
                  </a:cubicBezTo>
                  <a:close/>
                  <a:moveTo>
                    <a:pt x="1464" y="4932"/>
                  </a:moveTo>
                  <a:cubicBezTo>
                    <a:pt x="1491" y="5003"/>
                    <a:pt x="1526" y="5065"/>
                    <a:pt x="1562" y="5137"/>
                  </a:cubicBezTo>
                  <a:cubicBezTo>
                    <a:pt x="1508" y="5074"/>
                    <a:pt x="1464" y="5003"/>
                    <a:pt x="1410" y="4932"/>
                  </a:cubicBezTo>
                  <a:close/>
                  <a:moveTo>
                    <a:pt x="5139" y="4682"/>
                  </a:moveTo>
                  <a:lnTo>
                    <a:pt x="5139" y="4682"/>
                  </a:lnTo>
                  <a:cubicBezTo>
                    <a:pt x="5237" y="4834"/>
                    <a:pt x="5336" y="4985"/>
                    <a:pt x="5434" y="5137"/>
                  </a:cubicBezTo>
                  <a:cubicBezTo>
                    <a:pt x="5434" y="5146"/>
                    <a:pt x="5434" y="5146"/>
                    <a:pt x="5425" y="5146"/>
                  </a:cubicBezTo>
                  <a:cubicBezTo>
                    <a:pt x="5407" y="5164"/>
                    <a:pt x="5389" y="5181"/>
                    <a:pt x="5362" y="5190"/>
                  </a:cubicBezTo>
                  <a:cubicBezTo>
                    <a:pt x="5291" y="5021"/>
                    <a:pt x="5220" y="4842"/>
                    <a:pt x="5139" y="4682"/>
                  </a:cubicBezTo>
                  <a:close/>
                  <a:moveTo>
                    <a:pt x="2026" y="4878"/>
                  </a:moveTo>
                  <a:lnTo>
                    <a:pt x="2240" y="5235"/>
                  </a:lnTo>
                  <a:cubicBezTo>
                    <a:pt x="2142" y="5119"/>
                    <a:pt x="2044" y="5012"/>
                    <a:pt x="1946" y="4887"/>
                  </a:cubicBezTo>
                  <a:cubicBezTo>
                    <a:pt x="1972" y="4887"/>
                    <a:pt x="1999" y="4878"/>
                    <a:pt x="2026" y="4878"/>
                  </a:cubicBezTo>
                  <a:close/>
                  <a:moveTo>
                    <a:pt x="2228" y="3663"/>
                  </a:moveTo>
                  <a:cubicBezTo>
                    <a:pt x="2446" y="4132"/>
                    <a:pt x="2694" y="4589"/>
                    <a:pt x="2963" y="5030"/>
                  </a:cubicBezTo>
                  <a:cubicBezTo>
                    <a:pt x="2998" y="5137"/>
                    <a:pt x="3034" y="5235"/>
                    <a:pt x="3079" y="5333"/>
                  </a:cubicBezTo>
                  <a:cubicBezTo>
                    <a:pt x="2766" y="4834"/>
                    <a:pt x="2472" y="4316"/>
                    <a:pt x="2195" y="3799"/>
                  </a:cubicBezTo>
                  <a:cubicBezTo>
                    <a:pt x="2204" y="3790"/>
                    <a:pt x="2204" y="3790"/>
                    <a:pt x="2204" y="3790"/>
                  </a:cubicBezTo>
                  <a:cubicBezTo>
                    <a:pt x="2231" y="3749"/>
                    <a:pt x="2238" y="3703"/>
                    <a:pt x="2228" y="3663"/>
                  </a:cubicBezTo>
                  <a:close/>
                  <a:moveTo>
                    <a:pt x="1205" y="5226"/>
                  </a:moveTo>
                  <a:cubicBezTo>
                    <a:pt x="1250" y="5288"/>
                    <a:pt x="1294" y="5342"/>
                    <a:pt x="1330" y="5404"/>
                  </a:cubicBezTo>
                  <a:cubicBezTo>
                    <a:pt x="1294" y="5387"/>
                    <a:pt x="1259" y="5360"/>
                    <a:pt x="1223" y="5342"/>
                  </a:cubicBezTo>
                  <a:cubicBezTo>
                    <a:pt x="1223" y="5333"/>
                    <a:pt x="1223" y="5324"/>
                    <a:pt x="1223" y="5315"/>
                  </a:cubicBezTo>
                  <a:lnTo>
                    <a:pt x="1205" y="5226"/>
                  </a:lnTo>
                  <a:close/>
                  <a:moveTo>
                    <a:pt x="4666" y="4602"/>
                  </a:moveTo>
                  <a:lnTo>
                    <a:pt x="4666" y="4602"/>
                  </a:lnTo>
                  <a:cubicBezTo>
                    <a:pt x="4818" y="4851"/>
                    <a:pt x="4970" y="5110"/>
                    <a:pt x="5113" y="5369"/>
                  </a:cubicBezTo>
                  <a:cubicBezTo>
                    <a:pt x="5059" y="5413"/>
                    <a:pt x="4997" y="5440"/>
                    <a:pt x="4943" y="5476"/>
                  </a:cubicBezTo>
                  <a:cubicBezTo>
                    <a:pt x="4881" y="5280"/>
                    <a:pt x="4782" y="4958"/>
                    <a:pt x="4720" y="4771"/>
                  </a:cubicBezTo>
                  <a:cubicBezTo>
                    <a:pt x="4702" y="4709"/>
                    <a:pt x="4684" y="4655"/>
                    <a:pt x="4666" y="4602"/>
                  </a:cubicBezTo>
                  <a:close/>
                  <a:moveTo>
                    <a:pt x="1642" y="5547"/>
                  </a:moveTo>
                  <a:cubicBezTo>
                    <a:pt x="1647" y="5552"/>
                    <a:pt x="1649" y="5554"/>
                    <a:pt x="1651" y="5556"/>
                  </a:cubicBezTo>
                  <a:cubicBezTo>
                    <a:pt x="1651" y="5556"/>
                    <a:pt x="1642" y="5556"/>
                    <a:pt x="1642" y="5547"/>
                  </a:cubicBezTo>
                  <a:close/>
                  <a:moveTo>
                    <a:pt x="1651" y="5556"/>
                  </a:moveTo>
                  <a:cubicBezTo>
                    <a:pt x="1653" y="5558"/>
                    <a:pt x="1656" y="5561"/>
                    <a:pt x="1660" y="5565"/>
                  </a:cubicBezTo>
                  <a:cubicBezTo>
                    <a:pt x="1651" y="5565"/>
                    <a:pt x="1651" y="5556"/>
                    <a:pt x="1651" y="5556"/>
                  </a:cubicBezTo>
                  <a:close/>
                  <a:moveTo>
                    <a:pt x="3418" y="3272"/>
                  </a:moveTo>
                  <a:cubicBezTo>
                    <a:pt x="3765" y="3959"/>
                    <a:pt x="4096" y="4646"/>
                    <a:pt x="4408" y="5342"/>
                  </a:cubicBezTo>
                  <a:cubicBezTo>
                    <a:pt x="4435" y="5400"/>
                    <a:pt x="4481" y="5425"/>
                    <a:pt x="4528" y="5425"/>
                  </a:cubicBezTo>
                  <a:cubicBezTo>
                    <a:pt x="4575" y="5425"/>
                    <a:pt x="4622" y="5400"/>
                    <a:pt x="4649" y="5360"/>
                  </a:cubicBezTo>
                  <a:cubicBezTo>
                    <a:pt x="4684" y="5431"/>
                    <a:pt x="4720" y="5494"/>
                    <a:pt x="4765" y="5565"/>
                  </a:cubicBezTo>
                  <a:cubicBezTo>
                    <a:pt x="4684" y="5610"/>
                    <a:pt x="4595" y="5645"/>
                    <a:pt x="4506" y="5681"/>
                  </a:cubicBezTo>
                  <a:cubicBezTo>
                    <a:pt x="4506" y="5672"/>
                    <a:pt x="4506" y="5672"/>
                    <a:pt x="4497" y="5663"/>
                  </a:cubicBezTo>
                  <a:cubicBezTo>
                    <a:pt x="4131" y="4869"/>
                    <a:pt x="3765" y="4075"/>
                    <a:pt x="3418" y="3272"/>
                  </a:cubicBezTo>
                  <a:close/>
                  <a:moveTo>
                    <a:pt x="2062" y="5663"/>
                  </a:moveTo>
                  <a:lnTo>
                    <a:pt x="2124" y="5735"/>
                  </a:lnTo>
                  <a:cubicBezTo>
                    <a:pt x="2115" y="5735"/>
                    <a:pt x="2106" y="5726"/>
                    <a:pt x="2097" y="5726"/>
                  </a:cubicBezTo>
                  <a:cubicBezTo>
                    <a:pt x="2079" y="5708"/>
                    <a:pt x="2070" y="5690"/>
                    <a:pt x="2062" y="5663"/>
                  </a:cubicBezTo>
                  <a:close/>
                  <a:moveTo>
                    <a:pt x="2963" y="3272"/>
                  </a:moveTo>
                  <a:lnTo>
                    <a:pt x="2963" y="3272"/>
                  </a:lnTo>
                  <a:cubicBezTo>
                    <a:pt x="3194" y="3745"/>
                    <a:pt x="3409" y="4173"/>
                    <a:pt x="3560" y="4468"/>
                  </a:cubicBezTo>
                  <a:cubicBezTo>
                    <a:pt x="3783" y="4905"/>
                    <a:pt x="4006" y="5333"/>
                    <a:pt x="4256" y="5761"/>
                  </a:cubicBezTo>
                  <a:cubicBezTo>
                    <a:pt x="4203" y="5779"/>
                    <a:pt x="4158" y="5788"/>
                    <a:pt x="4104" y="5797"/>
                  </a:cubicBezTo>
                  <a:cubicBezTo>
                    <a:pt x="3712" y="4967"/>
                    <a:pt x="3328" y="4120"/>
                    <a:pt x="2963" y="3272"/>
                  </a:cubicBezTo>
                  <a:close/>
                  <a:moveTo>
                    <a:pt x="2472" y="5806"/>
                  </a:moveTo>
                  <a:lnTo>
                    <a:pt x="2472" y="5806"/>
                  </a:lnTo>
                  <a:cubicBezTo>
                    <a:pt x="2481" y="5815"/>
                    <a:pt x="2481" y="5815"/>
                    <a:pt x="2490" y="5824"/>
                  </a:cubicBezTo>
                  <a:lnTo>
                    <a:pt x="2481" y="5824"/>
                  </a:lnTo>
                  <a:cubicBezTo>
                    <a:pt x="2472" y="5815"/>
                    <a:pt x="2472" y="5815"/>
                    <a:pt x="2472" y="5806"/>
                  </a:cubicBezTo>
                  <a:close/>
                  <a:moveTo>
                    <a:pt x="2963" y="4343"/>
                  </a:moveTo>
                  <a:cubicBezTo>
                    <a:pt x="3239" y="4860"/>
                    <a:pt x="3525" y="5360"/>
                    <a:pt x="3846" y="5850"/>
                  </a:cubicBezTo>
                  <a:cubicBezTo>
                    <a:pt x="3783" y="5859"/>
                    <a:pt x="3721" y="5877"/>
                    <a:pt x="3667" y="5877"/>
                  </a:cubicBezTo>
                  <a:cubicBezTo>
                    <a:pt x="3658" y="5877"/>
                    <a:pt x="3667" y="5877"/>
                    <a:pt x="3658" y="5868"/>
                  </a:cubicBezTo>
                  <a:cubicBezTo>
                    <a:pt x="3489" y="5485"/>
                    <a:pt x="3310" y="5119"/>
                    <a:pt x="3114" y="4744"/>
                  </a:cubicBezTo>
                  <a:cubicBezTo>
                    <a:pt x="3061" y="4610"/>
                    <a:pt x="3007" y="4477"/>
                    <a:pt x="2963" y="4343"/>
                  </a:cubicBezTo>
                  <a:close/>
                  <a:moveTo>
                    <a:pt x="2980" y="5619"/>
                  </a:moveTo>
                  <a:cubicBezTo>
                    <a:pt x="3052" y="5717"/>
                    <a:pt x="3123" y="5806"/>
                    <a:pt x="3203" y="5895"/>
                  </a:cubicBezTo>
                  <a:lnTo>
                    <a:pt x="3159" y="5895"/>
                  </a:lnTo>
                  <a:cubicBezTo>
                    <a:pt x="3096" y="5806"/>
                    <a:pt x="3034" y="5717"/>
                    <a:pt x="2980" y="5619"/>
                  </a:cubicBezTo>
                  <a:close/>
                  <a:moveTo>
                    <a:pt x="3364" y="5797"/>
                  </a:moveTo>
                  <a:cubicBezTo>
                    <a:pt x="3391" y="5833"/>
                    <a:pt x="3418" y="5859"/>
                    <a:pt x="3453" y="5895"/>
                  </a:cubicBezTo>
                  <a:lnTo>
                    <a:pt x="3426" y="5895"/>
                  </a:lnTo>
                  <a:cubicBezTo>
                    <a:pt x="3409" y="5859"/>
                    <a:pt x="3391" y="5833"/>
                    <a:pt x="3364" y="5797"/>
                  </a:cubicBezTo>
                  <a:close/>
                  <a:moveTo>
                    <a:pt x="1685" y="1"/>
                  </a:moveTo>
                  <a:cubicBezTo>
                    <a:pt x="1635" y="1"/>
                    <a:pt x="1586" y="28"/>
                    <a:pt x="1571" y="79"/>
                  </a:cubicBezTo>
                  <a:cubicBezTo>
                    <a:pt x="1330" y="766"/>
                    <a:pt x="1392" y="1542"/>
                    <a:pt x="1731" y="2184"/>
                  </a:cubicBezTo>
                  <a:cubicBezTo>
                    <a:pt x="1571" y="2166"/>
                    <a:pt x="1419" y="2104"/>
                    <a:pt x="1294" y="2006"/>
                  </a:cubicBezTo>
                  <a:cubicBezTo>
                    <a:pt x="1265" y="1976"/>
                    <a:pt x="1229" y="1959"/>
                    <a:pt x="1192" y="1959"/>
                  </a:cubicBezTo>
                  <a:cubicBezTo>
                    <a:pt x="1185" y="1959"/>
                    <a:pt x="1177" y="1959"/>
                    <a:pt x="1169" y="1961"/>
                  </a:cubicBezTo>
                  <a:cubicBezTo>
                    <a:pt x="1071" y="1961"/>
                    <a:pt x="991" y="2041"/>
                    <a:pt x="1000" y="2148"/>
                  </a:cubicBezTo>
                  <a:cubicBezTo>
                    <a:pt x="1018" y="2701"/>
                    <a:pt x="1268" y="3237"/>
                    <a:pt x="1678" y="3602"/>
                  </a:cubicBezTo>
                  <a:cubicBezTo>
                    <a:pt x="1535" y="3602"/>
                    <a:pt x="1392" y="3593"/>
                    <a:pt x="1250" y="3567"/>
                  </a:cubicBezTo>
                  <a:cubicBezTo>
                    <a:pt x="1238" y="3563"/>
                    <a:pt x="1226" y="3562"/>
                    <a:pt x="1214" y="3562"/>
                  </a:cubicBezTo>
                  <a:cubicBezTo>
                    <a:pt x="1130" y="3562"/>
                    <a:pt x="1058" y="3641"/>
                    <a:pt x="1089" y="3727"/>
                  </a:cubicBezTo>
                  <a:cubicBezTo>
                    <a:pt x="1187" y="4084"/>
                    <a:pt x="1410" y="4405"/>
                    <a:pt x="1705" y="4619"/>
                  </a:cubicBezTo>
                  <a:cubicBezTo>
                    <a:pt x="1705" y="4637"/>
                    <a:pt x="1714" y="4655"/>
                    <a:pt x="1731" y="4655"/>
                  </a:cubicBezTo>
                  <a:cubicBezTo>
                    <a:pt x="1731" y="4655"/>
                    <a:pt x="1812" y="4700"/>
                    <a:pt x="1874" y="4735"/>
                  </a:cubicBezTo>
                  <a:cubicBezTo>
                    <a:pt x="1785" y="4744"/>
                    <a:pt x="1687" y="4753"/>
                    <a:pt x="1598" y="4753"/>
                  </a:cubicBezTo>
                  <a:cubicBezTo>
                    <a:pt x="1576" y="4742"/>
                    <a:pt x="1554" y="4735"/>
                    <a:pt x="1531" y="4735"/>
                  </a:cubicBezTo>
                  <a:cubicBezTo>
                    <a:pt x="1518" y="4735"/>
                    <a:pt x="1504" y="4737"/>
                    <a:pt x="1491" y="4744"/>
                  </a:cubicBezTo>
                  <a:cubicBezTo>
                    <a:pt x="1491" y="4744"/>
                    <a:pt x="1491" y="4744"/>
                    <a:pt x="1482" y="4753"/>
                  </a:cubicBezTo>
                  <a:cubicBezTo>
                    <a:pt x="1348" y="4744"/>
                    <a:pt x="1214" y="4735"/>
                    <a:pt x="1089" y="4718"/>
                  </a:cubicBezTo>
                  <a:cubicBezTo>
                    <a:pt x="777" y="4682"/>
                    <a:pt x="465" y="4602"/>
                    <a:pt x="179" y="4477"/>
                  </a:cubicBezTo>
                  <a:cubicBezTo>
                    <a:pt x="164" y="4474"/>
                    <a:pt x="149" y="4472"/>
                    <a:pt x="135" y="4472"/>
                  </a:cubicBezTo>
                  <a:cubicBezTo>
                    <a:pt x="106" y="4472"/>
                    <a:pt x="78" y="4480"/>
                    <a:pt x="54" y="4503"/>
                  </a:cubicBezTo>
                  <a:cubicBezTo>
                    <a:pt x="10" y="4539"/>
                    <a:pt x="1" y="4619"/>
                    <a:pt x="45" y="4664"/>
                  </a:cubicBezTo>
                  <a:cubicBezTo>
                    <a:pt x="179" y="4825"/>
                    <a:pt x="322" y="4967"/>
                    <a:pt x="474" y="5101"/>
                  </a:cubicBezTo>
                  <a:cubicBezTo>
                    <a:pt x="1205" y="5770"/>
                    <a:pt x="2124" y="6100"/>
                    <a:pt x="3043" y="6118"/>
                  </a:cubicBezTo>
                  <a:cubicBezTo>
                    <a:pt x="3067" y="6133"/>
                    <a:pt x="3089" y="6139"/>
                    <a:pt x="3110" y="6139"/>
                  </a:cubicBezTo>
                  <a:cubicBezTo>
                    <a:pt x="3127" y="6139"/>
                    <a:pt x="3143" y="6135"/>
                    <a:pt x="3159" y="6127"/>
                  </a:cubicBezTo>
                  <a:cubicBezTo>
                    <a:pt x="4203" y="6118"/>
                    <a:pt x="5255" y="5708"/>
                    <a:pt x="6049" y="4941"/>
                  </a:cubicBezTo>
                  <a:cubicBezTo>
                    <a:pt x="6781" y="4254"/>
                    <a:pt x="7138" y="3281"/>
                    <a:pt x="7450" y="2353"/>
                  </a:cubicBezTo>
                  <a:cubicBezTo>
                    <a:pt x="7717" y="2282"/>
                    <a:pt x="7976" y="2166"/>
                    <a:pt x="8208" y="2014"/>
                  </a:cubicBezTo>
                  <a:cubicBezTo>
                    <a:pt x="8235" y="1997"/>
                    <a:pt x="8253" y="1970"/>
                    <a:pt x="8271" y="1943"/>
                  </a:cubicBezTo>
                  <a:cubicBezTo>
                    <a:pt x="8297" y="1854"/>
                    <a:pt x="8262" y="1765"/>
                    <a:pt x="8181" y="1729"/>
                  </a:cubicBezTo>
                  <a:lnTo>
                    <a:pt x="7869" y="1613"/>
                  </a:lnTo>
                  <a:cubicBezTo>
                    <a:pt x="7833" y="1604"/>
                    <a:pt x="7789" y="1586"/>
                    <a:pt x="7744" y="1568"/>
                  </a:cubicBezTo>
                  <a:cubicBezTo>
                    <a:pt x="7860" y="1408"/>
                    <a:pt x="7967" y="1247"/>
                    <a:pt x="7985" y="1042"/>
                  </a:cubicBezTo>
                  <a:cubicBezTo>
                    <a:pt x="8000" y="951"/>
                    <a:pt x="7926" y="874"/>
                    <a:pt x="7837" y="874"/>
                  </a:cubicBezTo>
                  <a:cubicBezTo>
                    <a:pt x="7822" y="874"/>
                    <a:pt x="7805" y="876"/>
                    <a:pt x="7789" y="882"/>
                  </a:cubicBezTo>
                  <a:cubicBezTo>
                    <a:pt x="7584" y="953"/>
                    <a:pt x="7361" y="997"/>
                    <a:pt x="7138" y="1069"/>
                  </a:cubicBezTo>
                  <a:cubicBezTo>
                    <a:pt x="6923" y="873"/>
                    <a:pt x="6709" y="596"/>
                    <a:pt x="6415" y="507"/>
                  </a:cubicBezTo>
                  <a:cubicBezTo>
                    <a:pt x="6238" y="438"/>
                    <a:pt x="6054" y="405"/>
                    <a:pt x="5871" y="405"/>
                  </a:cubicBezTo>
                  <a:cubicBezTo>
                    <a:pt x="5370" y="405"/>
                    <a:pt x="4875" y="645"/>
                    <a:pt x="4542" y="1024"/>
                  </a:cubicBezTo>
                  <a:cubicBezTo>
                    <a:pt x="4488" y="1087"/>
                    <a:pt x="4435" y="1149"/>
                    <a:pt x="4390" y="1221"/>
                  </a:cubicBezTo>
                  <a:cubicBezTo>
                    <a:pt x="4363" y="1238"/>
                    <a:pt x="4336" y="1274"/>
                    <a:pt x="4336" y="1319"/>
                  </a:cubicBezTo>
                  <a:cubicBezTo>
                    <a:pt x="4247" y="1470"/>
                    <a:pt x="4176" y="1640"/>
                    <a:pt x="4122" y="1809"/>
                  </a:cubicBezTo>
                  <a:cubicBezTo>
                    <a:pt x="3667" y="1809"/>
                    <a:pt x="3221" y="1533"/>
                    <a:pt x="2891" y="1229"/>
                  </a:cubicBezTo>
                  <a:cubicBezTo>
                    <a:pt x="2481" y="882"/>
                    <a:pt x="2106" y="489"/>
                    <a:pt x="1785" y="52"/>
                  </a:cubicBezTo>
                  <a:cubicBezTo>
                    <a:pt x="1762" y="17"/>
                    <a:pt x="1723" y="1"/>
                    <a:pt x="1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644;p47">
              <a:extLst>
                <a:ext uri="{FF2B5EF4-FFF2-40B4-BE49-F238E27FC236}">
                  <a16:creationId xmlns:a16="http://schemas.microsoft.com/office/drawing/2014/main" id="{C61B6A56-0F3D-10DC-929D-A991FCD408D9}"/>
                </a:ext>
              </a:extLst>
            </p:cNvPr>
            <p:cNvGrpSpPr/>
            <p:nvPr/>
          </p:nvGrpSpPr>
          <p:grpSpPr>
            <a:xfrm>
              <a:off x="6365176" y="328515"/>
              <a:ext cx="722160" cy="759407"/>
              <a:chOff x="4066600" y="2455475"/>
              <a:chExt cx="244775" cy="257400"/>
            </a:xfrm>
          </p:grpSpPr>
          <p:sp>
            <p:nvSpPr>
              <p:cNvPr id="29" name="Google Shape;645;p47">
                <a:extLst>
                  <a:ext uri="{FF2B5EF4-FFF2-40B4-BE49-F238E27FC236}">
                    <a16:creationId xmlns:a16="http://schemas.microsoft.com/office/drawing/2014/main" id="{C3ACA134-C539-544F-D525-2FAC408C583C}"/>
                  </a:ext>
                </a:extLst>
              </p:cNvPr>
              <p:cNvSpPr/>
              <p:nvPr/>
            </p:nvSpPr>
            <p:spPr>
              <a:xfrm>
                <a:off x="4129500" y="2455475"/>
                <a:ext cx="181875" cy="225750"/>
              </a:xfrm>
              <a:custGeom>
                <a:avLst/>
                <a:gdLst/>
                <a:ahLst/>
                <a:cxnLst/>
                <a:rect l="l" t="t" r="r" b="b"/>
                <a:pathLst>
                  <a:path w="7275" h="9030" extrusionOk="0">
                    <a:moveTo>
                      <a:pt x="2091" y="1"/>
                    </a:moveTo>
                    <a:cubicBezTo>
                      <a:pt x="2043" y="1"/>
                      <a:pt x="1994" y="7"/>
                      <a:pt x="1945" y="20"/>
                    </a:cubicBezTo>
                    <a:cubicBezTo>
                      <a:pt x="1374" y="180"/>
                      <a:pt x="1178" y="831"/>
                      <a:pt x="1062" y="1322"/>
                    </a:cubicBezTo>
                    <a:cubicBezTo>
                      <a:pt x="937" y="2259"/>
                      <a:pt x="723" y="3240"/>
                      <a:pt x="45" y="3936"/>
                    </a:cubicBezTo>
                    <a:cubicBezTo>
                      <a:pt x="9" y="3963"/>
                      <a:pt x="0" y="4025"/>
                      <a:pt x="36" y="4061"/>
                    </a:cubicBezTo>
                    <a:cubicBezTo>
                      <a:pt x="57" y="4087"/>
                      <a:pt x="83" y="4101"/>
                      <a:pt x="111" y="4101"/>
                    </a:cubicBezTo>
                    <a:cubicBezTo>
                      <a:pt x="131" y="4101"/>
                      <a:pt x="151" y="4094"/>
                      <a:pt x="170" y="4079"/>
                    </a:cubicBezTo>
                    <a:cubicBezTo>
                      <a:pt x="437" y="3865"/>
                      <a:pt x="651" y="3588"/>
                      <a:pt x="812" y="3294"/>
                    </a:cubicBezTo>
                    <a:cubicBezTo>
                      <a:pt x="1160" y="2714"/>
                      <a:pt x="1294" y="2036"/>
                      <a:pt x="1392" y="1385"/>
                    </a:cubicBezTo>
                    <a:cubicBezTo>
                      <a:pt x="1459" y="1027"/>
                      <a:pt x="1688" y="313"/>
                      <a:pt x="2085" y="313"/>
                    </a:cubicBezTo>
                    <a:cubicBezTo>
                      <a:pt x="2163" y="313"/>
                      <a:pt x="2247" y="340"/>
                      <a:pt x="2337" y="403"/>
                    </a:cubicBezTo>
                    <a:cubicBezTo>
                      <a:pt x="2801" y="823"/>
                      <a:pt x="2641" y="1554"/>
                      <a:pt x="2489" y="2098"/>
                    </a:cubicBezTo>
                    <a:cubicBezTo>
                      <a:pt x="2400" y="2410"/>
                      <a:pt x="2248" y="2714"/>
                      <a:pt x="2150" y="3044"/>
                    </a:cubicBezTo>
                    <a:cubicBezTo>
                      <a:pt x="2132" y="3088"/>
                      <a:pt x="2132" y="3142"/>
                      <a:pt x="2159" y="3187"/>
                    </a:cubicBezTo>
                    <a:cubicBezTo>
                      <a:pt x="2192" y="3265"/>
                      <a:pt x="2267" y="3315"/>
                      <a:pt x="2348" y="3315"/>
                    </a:cubicBezTo>
                    <a:cubicBezTo>
                      <a:pt x="2377" y="3315"/>
                      <a:pt x="2407" y="3308"/>
                      <a:pt x="2436" y="3294"/>
                    </a:cubicBezTo>
                    <a:cubicBezTo>
                      <a:pt x="2766" y="3151"/>
                      <a:pt x="3078" y="2990"/>
                      <a:pt x="3381" y="2830"/>
                    </a:cubicBezTo>
                    <a:cubicBezTo>
                      <a:pt x="3667" y="2678"/>
                      <a:pt x="3988" y="2571"/>
                      <a:pt x="4309" y="2509"/>
                    </a:cubicBezTo>
                    <a:cubicBezTo>
                      <a:pt x="4415" y="2480"/>
                      <a:pt x="4518" y="2463"/>
                      <a:pt x="4617" y="2463"/>
                    </a:cubicBezTo>
                    <a:cubicBezTo>
                      <a:pt x="4791" y="2463"/>
                      <a:pt x="4952" y="2514"/>
                      <a:pt x="5094" y="2633"/>
                    </a:cubicBezTo>
                    <a:cubicBezTo>
                      <a:pt x="5281" y="2785"/>
                      <a:pt x="5317" y="3124"/>
                      <a:pt x="5121" y="3276"/>
                    </a:cubicBezTo>
                    <a:cubicBezTo>
                      <a:pt x="5012" y="3376"/>
                      <a:pt x="5092" y="3564"/>
                      <a:pt x="5228" y="3564"/>
                    </a:cubicBezTo>
                    <a:cubicBezTo>
                      <a:pt x="5237" y="3564"/>
                      <a:pt x="5245" y="3563"/>
                      <a:pt x="5255" y="3561"/>
                    </a:cubicBezTo>
                    <a:cubicBezTo>
                      <a:pt x="5297" y="3554"/>
                      <a:pt x="5340" y="3550"/>
                      <a:pt x="5383" y="3550"/>
                    </a:cubicBezTo>
                    <a:cubicBezTo>
                      <a:pt x="5850" y="3550"/>
                      <a:pt x="6289" y="3979"/>
                      <a:pt x="5995" y="4444"/>
                    </a:cubicBezTo>
                    <a:cubicBezTo>
                      <a:pt x="5915" y="4587"/>
                      <a:pt x="5799" y="4730"/>
                      <a:pt x="5692" y="4890"/>
                    </a:cubicBezTo>
                    <a:cubicBezTo>
                      <a:pt x="5656" y="4926"/>
                      <a:pt x="5647" y="4971"/>
                      <a:pt x="5647" y="5015"/>
                    </a:cubicBezTo>
                    <a:cubicBezTo>
                      <a:pt x="5638" y="5140"/>
                      <a:pt x="5745" y="5247"/>
                      <a:pt x="5870" y="5247"/>
                    </a:cubicBezTo>
                    <a:cubicBezTo>
                      <a:pt x="6147" y="5256"/>
                      <a:pt x="6521" y="5247"/>
                      <a:pt x="6620" y="5524"/>
                    </a:cubicBezTo>
                    <a:cubicBezTo>
                      <a:pt x="6700" y="5827"/>
                      <a:pt x="6441" y="6104"/>
                      <a:pt x="6200" y="6300"/>
                    </a:cubicBezTo>
                    <a:cubicBezTo>
                      <a:pt x="6093" y="6380"/>
                      <a:pt x="6147" y="6585"/>
                      <a:pt x="6298" y="6585"/>
                    </a:cubicBezTo>
                    <a:cubicBezTo>
                      <a:pt x="6718" y="6594"/>
                      <a:pt x="6736" y="6817"/>
                      <a:pt x="6504" y="7112"/>
                    </a:cubicBezTo>
                    <a:cubicBezTo>
                      <a:pt x="6058" y="7513"/>
                      <a:pt x="5442" y="7736"/>
                      <a:pt x="4898" y="7995"/>
                    </a:cubicBezTo>
                    <a:cubicBezTo>
                      <a:pt x="3961" y="8396"/>
                      <a:pt x="2962" y="8646"/>
                      <a:pt x="1963" y="8834"/>
                    </a:cubicBezTo>
                    <a:cubicBezTo>
                      <a:pt x="1847" y="8851"/>
                      <a:pt x="1865" y="9030"/>
                      <a:pt x="1981" y="9030"/>
                    </a:cubicBezTo>
                    <a:cubicBezTo>
                      <a:pt x="2507" y="9012"/>
                      <a:pt x="3024" y="8958"/>
                      <a:pt x="3542" y="8851"/>
                    </a:cubicBezTo>
                    <a:cubicBezTo>
                      <a:pt x="4059" y="8762"/>
                      <a:pt x="4577" y="8619"/>
                      <a:pt x="5067" y="8423"/>
                    </a:cubicBezTo>
                    <a:cubicBezTo>
                      <a:pt x="5576" y="8236"/>
                      <a:pt x="6049" y="7977"/>
                      <a:pt x="6459" y="7629"/>
                    </a:cubicBezTo>
                    <a:cubicBezTo>
                      <a:pt x="6682" y="7442"/>
                      <a:pt x="6896" y="7210"/>
                      <a:pt x="6967" y="6898"/>
                    </a:cubicBezTo>
                    <a:cubicBezTo>
                      <a:pt x="7027" y="6619"/>
                      <a:pt x="6878" y="6436"/>
                      <a:pt x="6672" y="6338"/>
                    </a:cubicBezTo>
                    <a:lnTo>
                      <a:pt x="6672" y="6338"/>
                    </a:lnTo>
                    <a:cubicBezTo>
                      <a:pt x="6740" y="6272"/>
                      <a:pt x="6804" y="6198"/>
                      <a:pt x="6860" y="6113"/>
                    </a:cubicBezTo>
                    <a:cubicBezTo>
                      <a:pt x="7274" y="5448"/>
                      <a:pt x="6874" y="4954"/>
                      <a:pt x="6268" y="4824"/>
                    </a:cubicBezTo>
                    <a:lnTo>
                      <a:pt x="6268" y="4824"/>
                    </a:lnTo>
                    <a:cubicBezTo>
                      <a:pt x="6586" y="4163"/>
                      <a:pt x="6303" y="3434"/>
                      <a:pt x="5569" y="3261"/>
                    </a:cubicBezTo>
                    <a:lnTo>
                      <a:pt x="5569" y="3261"/>
                    </a:lnTo>
                    <a:cubicBezTo>
                      <a:pt x="5616" y="3156"/>
                      <a:pt x="5638" y="3040"/>
                      <a:pt x="5638" y="2928"/>
                    </a:cubicBezTo>
                    <a:cubicBezTo>
                      <a:pt x="5631" y="2365"/>
                      <a:pt x="5060" y="2041"/>
                      <a:pt x="4540" y="2041"/>
                    </a:cubicBezTo>
                    <a:cubicBezTo>
                      <a:pt x="4426" y="2041"/>
                      <a:pt x="4314" y="2057"/>
                      <a:pt x="4211" y="2089"/>
                    </a:cubicBezTo>
                    <a:cubicBezTo>
                      <a:pt x="3661" y="2180"/>
                      <a:pt x="3123" y="2351"/>
                      <a:pt x="2646" y="2630"/>
                    </a:cubicBezTo>
                    <a:lnTo>
                      <a:pt x="2646" y="2630"/>
                    </a:lnTo>
                    <a:cubicBezTo>
                      <a:pt x="2774" y="1971"/>
                      <a:pt x="3051" y="1308"/>
                      <a:pt x="2837" y="644"/>
                    </a:cubicBezTo>
                    <a:cubicBezTo>
                      <a:pt x="2743" y="322"/>
                      <a:pt x="244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46;p47">
                <a:extLst>
                  <a:ext uri="{FF2B5EF4-FFF2-40B4-BE49-F238E27FC236}">
                    <a16:creationId xmlns:a16="http://schemas.microsoft.com/office/drawing/2014/main" id="{D8E623C4-5AE3-9DCE-D95A-87DE45C35CE9}"/>
                  </a:ext>
                </a:extLst>
              </p:cNvPr>
              <p:cNvSpPr/>
              <p:nvPr/>
            </p:nvSpPr>
            <p:spPr>
              <a:xfrm>
                <a:off x="4066600" y="2550750"/>
                <a:ext cx="118450" cy="162125"/>
              </a:xfrm>
              <a:custGeom>
                <a:avLst/>
                <a:gdLst/>
                <a:ahLst/>
                <a:cxnLst/>
                <a:rect l="l" t="t" r="r" b="b"/>
                <a:pathLst>
                  <a:path w="4738" h="6485" extrusionOk="0">
                    <a:moveTo>
                      <a:pt x="2078" y="1"/>
                    </a:moveTo>
                    <a:cubicBezTo>
                      <a:pt x="1986" y="1"/>
                      <a:pt x="1893" y="18"/>
                      <a:pt x="1802" y="54"/>
                    </a:cubicBezTo>
                    <a:lnTo>
                      <a:pt x="562" y="553"/>
                    </a:lnTo>
                    <a:cubicBezTo>
                      <a:pt x="188" y="714"/>
                      <a:pt x="0" y="1142"/>
                      <a:pt x="152" y="1526"/>
                    </a:cubicBezTo>
                    <a:lnTo>
                      <a:pt x="1972" y="6013"/>
                    </a:lnTo>
                    <a:cubicBezTo>
                      <a:pt x="2088" y="6306"/>
                      <a:pt x="2371" y="6485"/>
                      <a:pt x="2665" y="6485"/>
                    </a:cubicBezTo>
                    <a:cubicBezTo>
                      <a:pt x="2756" y="6485"/>
                      <a:pt x="2847" y="6468"/>
                      <a:pt x="2935" y="6432"/>
                    </a:cubicBezTo>
                    <a:lnTo>
                      <a:pt x="4175" y="5924"/>
                    </a:lnTo>
                    <a:cubicBezTo>
                      <a:pt x="4559" y="5772"/>
                      <a:pt x="4737" y="5335"/>
                      <a:pt x="4586" y="4960"/>
                    </a:cubicBezTo>
                    <a:lnTo>
                      <a:pt x="2775" y="464"/>
                    </a:lnTo>
                    <a:cubicBezTo>
                      <a:pt x="2652" y="178"/>
                      <a:pt x="2373" y="1"/>
                      <a:pt x="20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647;p47">
              <a:extLst>
                <a:ext uri="{FF2B5EF4-FFF2-40B4-BE49-F238E27FC236}">
                  <a16:creationId xmlns:a16="http://schemas.microsoft.com/office/drawing/2014/main" id="{A3BA874A-056C-E036-B90C-ECCEAE0A5373}"/>
                </a:ext>
              </a:extLst>
            </p:cNvPr>
            <p:cNvGrpSpPr/>
            <p:nvPr/>
          </p:nvGrpSpPr>
          <p:grpSpPr>
            <a:xfrm>
              <a:off x="8614991" y="551780"/>
              <a:ext cx="386268" cy="312879"/>
              <a:chOff x="4799700" y="2525350"/>
              <a:chExt cx="130925" cy="106050"/>
            </a:xfrm>
          </p:grpSpPr>
          <p:sp>
            <p:nvSpPr>
              <p:cNvPr id="24" name="Google Shape;648;p47">
                <a:extLst>
                  <a:ext uri="{FF2B5EF4-FFF2-40B4-BE49-F238E27FC236}">
                    <a16:creationId xmlns:a16="http://schemas.microsoft.com/office/drawing/2014/main" id="{4310A453-8437-BE12-C361-D5121C3C7FEC}"/>
                  </a:ext>
                </a:extLst>
              </p:cNvPr>
              <p:cNvSpPr/>
              <p:nvPr/>
            </p:nvSpPr>
            <p:spPr>
              <a:xfrm>
                <a:off x="4799700" y="2525350"/>
                <a:ext cx="130925" cy="106050"/>
              </a:xfrm>
              <a:custGeom>
                <a:avLst/>
                <a:gdLst/>
                <a:ahLst/>
                <a:cxnLst/>
                <a:rect l="l" t="t" r="r" b="b"/>
                <a:pathLst>
                  <a:path w="5237" h="4242" extrusionOk="0">
                    <a:moveTo>
                      <a:pt x="4094" y="361"/>
                    </a:moveTo>
                    <a:cubicBezTo>
                      <a:pt x="4615" y="361"/>
                      <a:pt x="4956" y="816"/>
                      <a:pt x="4853" y="1462"/>
                    </a:cubicBezTo>
                    <a:cubicBezTo>
                      <a:pt x="4764" y="1917"/>
                      <a:pt x="4478" y="2301"/>
                      <a:pt x="4246" y="2693"/>
                    </a:cubicBezTo>
                    <a:cubicBezTo>
                      <a:pt x="3899" y="3188"/>
                      <a:pt x="3458" y="3624"/>
                      <a:pt x="3007" y="4067"/>
                    </a:cubicBezTo>
                    <a:lnTo>
                      <a:pt x="3007" y="4067"/>
                    </a:lnTo>
                    <a:cubicBezTo>
                      <a:pt x="3007" y="4067"/>
                      <a:pt x="3006" y="4067"/>
                      <a:pt x="3006" y="4067"/>
                    </a:cubicBezTo>
                    <a:cubicBezTo>
                      <a:pt x="2453" y="3960"/>
                      <a:pt x="1918" y="3746"/>
                      <a:pt x="1454" y="3434"/>
                    </a:cubicBezTo>
                    <a:cubicBezTo>
                      <a:pt x="1008" y="3130"/>
                      <a:pt x="535" y="2747"/>
                      <a:pt x="410" y="2203"/>
                    </a:cubicBezTo>
                    <a:cubicBezTo>
                      <a:pt x="261" y="1606"/>
                      <a:pt x="767" y="1169"/>
                      <a:pt x="1316" y="1169"/>
                    </a:cubicBezTo>
                    <a:cubicBezTo>
                      <a:pt x="1392" y="1169"/>
                      <a:pt x="1468" y="1177"/>
                      <a:pt x="1543" y="1194"/>
                    </a:cubicBezTo>
                    <a:cubicBezTo>
                      <a:pt x="1909" y="1302"/>
                      <a:pt x="2186" y="1623"/>
                      <a:pt x="2346" y="1971"/>
                    </a:cubicBezTo>
                    <a:cubicBezTo>
                      <a:pt x="2373" y="2033"/>
                      <a:pt x="2426" y="2078"/>
                      <a:pt x="2498" y="2078"/>
                    </a:cubicBezTo>
                    <a:cubicBezTo>
                      <a:pt x="2587" y="2078"/>
                      <a:pt x="2658" y="2006"/>
                      <a:pt x="2667" y="1917"/>
                    </a:cubicBezTo>
                    <a:cubicBezTo>
                      <a:pt x="2667" y="1346"/>
                      <a:pt x="3042" y="686"/>
                      <a:pt x="3586" y="490"/>
                    </a:cubicBezTo>
                    <a:cubicBezTo>
                      <a:pt x="3767" y="402"/>
                      <a:pt x="3938" y="361"/>
                      <a:pt x="4094" y="361"/>
                    </a:cubicBezTo>
                    <a:close/>
                    <a:moveTo>
                      <a:pt x="4015" y="1"/>
                    </a:moveTo>
                    <a:cubicBezTo>
                      <a:pt x="3803" y="1"/>
                      <a:pt x="3592" y="54"/>
                      <a:pt x="3417" y="160"/>
                    </a:cubicBezTo>
                    <a:cubicBezTo>
                      <a:pt x="3256" y="249"/>
                      <a:pt x="3122" y="401"/>
                      <a:pt x="3024" y="534"/>
                    </a:cubicBezTo>
                    <a:cubicBezTo>
                      <a:pt x="2797" y="818"/>
                      <a:pt x="2570" y="1111"/>
                      <a:pt x="2440" y="1451"/>
                    </a:cubicBezTo>
                    <a:lnTo>
                      <a:pt x="2440" y="1451"/>
                    </a:lnTo>
                    <a:cubicBezTo>
                      <a:pt x="2343" y="1311"/>
                      <a:pt x="2225" y="1183"/>
                      <a:pt x="2087" y="1079"/>
                    </a:cubicBezTo>
                    <a:cubicBezTo>
                      <a:pt x="1792" y="851"/>
                      <a:pt x="1483" y="747"/>
                      <a:pt x="1201" y="747"/>
                    </a:cubicBezTo>
                    <a:cubicBezTo>
                      <a:pt x="522" y="747"/>
                      <a:pt x="1" y="1346"/>
                      <a:pt x="196" y="2247"/>
                    </a:cubicBezTo>
                    <a:cubicBezTo>
                      <a:pt x="526" y="3443"/>
                      <a:pt x="1811" y="4174"/>
                      <a:pt x="2988" y="4228"/>
                    </a:cubicBezTo>
                    <a:cubicBezTo>
                      <a:pt x="2989" y="4228"/>
                      <a:pt x="2989" y="4228"/>
                      <a:pt x="2989" y="4228"/>
                    </a:cubicBezTo>
                    <a:lnTo>
                      <a:pt x="2989" y="4228"/>
                    </a:lnTo>
                    <a:cubicBezTo>
                      <a:pt x="3002" y="4236"/>
                      <a:pt x="3018" y="4241"/>
                      <a:pt x="3034" y="4241"/>
                    </a:cubicBezTo>
                    <a:cubicBezTo>
                      <a:pt x="3048" y="4241"/>
                      <a:pt x="3063" y="4237"/>
                      <a:pt x="3078" y="4228"/>
                    </a:cubicBezTo>
                    <a:cubicBezTo>
                      <a:pt x="3881" y="3701"/>
                      <a:pt x="4746" y="2988"/>
                      <a:pt x="5022" y="2006"/>
                    </a:cubicBezTo>
                    <a:cubicBezTo>
                      <a:pt x="5147" y="1516"/>
                      <a:pt x="5237" y="927"/>
                      <a:pt x="4942" y="463"/>
                    </a:cubicBezTo>
                    <a:cubicBezTo>
                      <a:pt x="4740" y="154"/>
                      <a:pt x="4375" y="1"/>
                      <a:pt x="4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49;p47">
                <a:extLst>
                  <a:ext uri="{FF2B5EF4-FFF2-40B4-BE49-F238E27FC236}">
                    <a16:creationId xmlns:a16="http://schemas.microsoft.com/office/drawing/2014/main" id="{29110A5C-6989-2837-8DDC-8741F76616F7}"/>
                  </a:ext>
                </a:extLst>
              </p:cNvPr>
              <p:cNvSpPr/>
              <p:nvPr/>
            </p:nvSpPr>
            <p:spPr>
              <a:xfrm>
                <a:off x="4902125" y="2540225"/>
                <a:ext cx="16450" cy="32100"/>
              </a:xfrm>
              <a:custGeom>
                <a:avLst/>
                <a:gdLst/>
                <a:ahLst/>
                <a:cxnLst/>
                <a:rect l="l" t="t" r="r" b="b"/>
                <a:pathLst>
                  <a:path w="658" h="1284" extrusionOk="0">
                    <a:moveTo>
                      <a:pt x="45" y="1"/>
                    </a:moveTo>
                    <a:cubicBezTo>
                      <a:pt x="14" y="1"/>
                      <a:pt x="0" y="65"/>
                      <a:pt x="42" y="73"/>
                    </a:cubicBezTo>
                    <a:cubicBezTo>
                      <a:pt x="515" y="278"/>
                      <a:pt x="354" y="867"/>
                      <a:pt x="140" y="1224"/>
                    </a:cubicBezTo>
                    <a:cubicBezTo>
                      <a:pt x="128" y="1256"/>
                      <a:pt x="156" y="1283"/>
                      <a:pt x="183" y="1283"/>
                    </a:cubicBezTo>
                    <a:cubicBezTo>
                      <a:pt x="194" y="1283"/>
                      <a:pt x="204" y="1279"/>
                      <a:pt x="212" y="1269"/>
                    </a:cubicBezTo>
                    <a:cubicBezTo>
                      <a:pt x="524" y="912"/>
                      <a:pt x="658" y="145"/>
                      <a:pt x="51" y="2"/>
                    </a:cubicBezTo>
                    <a:cubicBezTo>
                      <a:pt x="49" y="1"/>
                      <a:pt x="47"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50;p47">
                <a:extLst>
                  <a:ext uri="{FF2B5EF4-FFF2-40B4-BE49-F238E27FC236}">
                    <a16:creationId xmlns:a16="http://schemas.microsoft.com/office/drawing/2014/main" id="{32B111EC-21A2-93B3-EC67-3C09E974A8F0}"/>
                  </a:ext>
                </a:extLst>
              </p:cNvPr>
              <p:cNvSpPr/>
              <p:nvPr/>
            </p:nvSpPr>
            <p:spPr>
              <a:xfrm>
                <a:off x="4900725" y="2548275"/>
                <a:ext cx="6025" cy="15100"/>
              </a:xfrm>
              <a:custGeom>
                <a:avLst/>
                <a:gdLst/>
                <a:ahLst/>
                <a:cxnLst/>
                <a:rect l="l" t="t" r="r" b="b"/>
                <a:pathLst>
                  <a:path w="241" h="604" extrusionOk="0">
                    <a:moveTo>
                      <a:pt x="45" y="1"/>
                    </a:moveTo>
                    <a:cubicBezTo>
                      <a:pt x="0" y="1"/>
                      <a:pt x="0" y="54"/>
                      <a:pt x="36" y="72"/>
                    </a:cubicBezTo>
                    <a:cubicBezTo>
                      <a:pt x="63" y="108"/>
                      <a:pt x="80" y="233"/>
                      <a:pt x="80" y="295"/>
                    </a:cubicBezTo>
                    <a:cubicBezTo>
                      <a:pt x="80" y="376"/>
                      <a:pt x="63" y="465"/>
                      <a:pt x="36" y="545"/>
                    </a:cubicBezTo>
                    <a:cubicBezTo>
                      <a:pt x="27" y="563"/>
                      <a:pt x="36" y="581"/>
                      <a:pt x="45" y="590"/>
                    </a:cubicBezTo>
                    <a:cubicBezTo>
                      <a:pt x="54" y="599"/>
                      <a:pt x="65" y="603"/>
                      <a:pt x="75" y="603"/>
                    </a:cubicBezTo>
                    <a:cubicBezTo>
                      <a:pt x="85" y="603"/>
                      <a:pt x="94" y="599"/>
                      <a:pt x="98" y="590"/>
                    </a:cubicBezTo>
                    <a:cubicBezTo>
                      <a:pt x="232" y="447"/>
                      <a:pt x="241" y="215"/>
                      <a:pt x="134" y="54"/>
                    </a:cubicBezTo>
                    <a:cubicBezTo>
                      <a:pt x="116" y="37"/>
                      <a:pt x="89"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51;p47">
                <a:extLst>
                  <a:ext uri="{FF2B5EF4-FFF2-40B4-BE49-F238E27FC236}">
                    <a16:creationId xmlns:a16="http://schemas.microsoft.com/office/drawing/2014/main" id="{23D8C7E0-7E03-5218-D1D1-653F890415F8}"/>
                  </a:ext>
                </a:extLst>
              </p:cNvPr>
              <p:cNvSpPr/>
              <p:nvPr/>
            </p:nvSpPr>
            <p:spPr>
              <a:xfrm>
                <a:off x="4814625" y="2566950"/>
                <a:ext cx="19700" cy="32125"/>
              </a:xfrm>
              <a:custGeom>
                <a:avLst/>
                <a:gdLst/>
                <a:ahLst/>
                <a:cxnLst/>
                <a:rect l="l" t="t" r="r" b="b"/>
                <a:pathLst>
                  <a:path w="788" h="1285" extrusionOk="0">
                    <a:moveTo>
                      <a:pt x="177" y="1"/>
                    </a:moveTo>
                    <a:cubicBezTo>
                      <a:pt x="162" y="1"/>
                      <a:pt x="147" y="10"/>
                      <a:pt x="143" y="30"/>
                    </a:cubicBezTo>
                    <a:cubicBezTo>
                      <a:pt x="1" y="503"/>
                      <a:pt x="259" y="1074"/>
                      <a:pt x="714" y="1279"/>
                    </a:cubicBezTo>
                    <a:cubicBezTo>
                      <a:pt x="720" y="1283"/>
                      <a:pt x="725" y="1285"/>
                      <a:pt x="731" y="1285"/>
                    </a:cubicBezTo>
                    <a:cubicBezTo>
                      <a:pt x="762" y="1285"/>
                      <a:pt x="788" y="1230"/>
                      <a:pt x="750" y="1208"/>
                    </a:cubicBezTo>
                    <a:cubicBezTo>
                      <a:pt x="366" y="949"/>
                      <a:pt x="161" y="503"/>
                      <a:pt x="215" y="39"/>
                    </a:cubicBezTo>
                    <a:cubicBezTo>
                      <a:pt x="215" y="14"/>
                      <a:pt x="196" y="1"/>
                      <a:pt x="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52;p47">
                <a:extLst>
                  <a:ext uri="{FF2B5EF4-FFF2-40B4-BE49-F238E27FC236}">
                    <a16:creationId xmlns:a16="http://schemas.microsoft.com/office/drawing/2014/main" id="{B6E1BF8C-755A-6571-4134-908233154603}"/>
                  </a:ext>
                </a:extLst>
              </p:cNvPr>
              <p:cNvSpPr/>
              <p:nvPr/>
            </p:nvSpPr>
            <p:spPr>
              <a:xfrm>
                <a:off x="4824225" y="2573850"/>
                <a:ext cx="9150" cy="14550"/>
              </a:xfrm>
              <a:custGeom>
                <a:avLst/>
                <a:gdLst/>
                <a:ahLst/>
                <a:cxnLst/>
                <a:rect l="l" t="t" r="r" b="b"/>
                <a:pathLst>
                  <a:path w="366" h="582" extrusionOk="0">
                    <a:moveTo>
                      <a:pt x="56" y="0"/>
                    </a:moveTo>
                    <a:cubicBezTo>
                      <a:pt x="40" y="0"/>
                      <a:pt x="23" y="12"/>
                      <a:pt x="18" y="31"/>
                    </a:cubicBezTo>
                    <a:cubicBezTo>
                      <a:pt x="0" y="245"/>
                      <a:pt x="116" y="477"/>
                      <a:pt x="304" y="575"/>
                    </a:cubicBezTo>
                    <a:cubicBezTo>
                      <a:pt x="308" y="579"/>
                      <a:pt x="315" y="581"/>
                      <a:pt x="322" y="581"/>
                    </a:cubicBezTo>
                    <a:cubicBezTo>
                      <a:pt x="330" y="581"/>
                      <a:pt x="339" y="579"/>
                      <a:pt x="348" y="575"/>
                    </a:cubicBezTo>
                    <a:cubicBezTo>
                      <a:pt x="366" y="557"/>
                      <a:pt x="366" y="539"/>
                      <a:pt x="357" y="521"/>
                    </a:cubicBezTo>
                    <a:cubicBezTo>
                      <a:pt x="232" y="370"/>
                      <a:pt x="143" y="209"/>
                      <a:pt x="89" y="31"/>
                    </a:cubicBezTo>
                    <a:cubicBezTo>
                      <a:pt x="85" y="10"/>
                      <a:pt x="71"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653;p47">
              <a:extLst>
                <a:ext uri="{FF2B5EF4-FFF2-40B4-BE49-F238E27FC236}">
                  <a16:creationId xmlns:a16="http://schemas.microsoft.com/office/drawing/2014/main" id="{98CDB690-E3A2-889E-3A0C-FA82983DC746}"/>
                </a:ext>
              </a:extLst>
            </p:cNvPr>
            <p:cNvGrpSpPr/>
            <p:nvPr/>
          </p:nvGrpSpPr>
          <p:grpSpPr>
            <a:xfrm>
              <a:off x="5782081" y="551780"/>
              <a:ext cx="509812" cy="426613"/>
              <a:chOff x="3851975" y="2542450"/>
              <a:chExt cx="172800" cy="144600"/>
            </a:xfrm>
          </p:grpSpPr>
          <p:sp>
            <p:nvSpPr>
              <p:cNvPr id="21" name="Google Shape;654;p47">
                <a:extLst>
                  <a:ext uri="{FF2B5EF4-FFF2-40B4-BE49-F238E27FC236}">
                    <a16:creationId xmlns:a16="http://schemas.microsoft.com/office/drawing/2014/main" id="{760626F3-5C06-CF7F-06FA-C86C5BB6E099}"/>
                  </a:ext>
                </a:extLst>
              </p:cNvPr>
              <p:cNvSpPr/>
              <p:nvPr/>
            </p:nvSpPr>
            <p:spPr>
              <a:xfrm>
                <a:off x="3851975" y="2542450"/>
                <a:ext cx="172800" cy="131075"/>
              </a:xfrm>
              <a:custGeom>
                <a:avLst/>
                <a:gdLst/>
                <a:ahLst/>
                <a:cxnLst/>
                <a:rect l="l" t="t" r="r" b="b"/>
                <a:pathLst>
                  <a:path w="6912" h="5243" extrusionOk="0">
                    <a:moveTo>
                      <a:pt x="2141" y="1"/>
                    </a:moveTo>
                    <a:cubicBezTo>
                      <a:pt x="1531" y="1"/>
                      <a:pt x="908" y="133"/>
                      <a:pt x="307" y="421"/>
                    </a:cubicBezTo>
                    <a:cubicBezTo>
                      <a:pt x="0" y="579"/>
                      <a:pt x="132" y="1028"/>
                      <a:pt x="444" y="1028"/>
                    </a:cubicBezTo>
                    <a:cubicBezTo>
                      <a:pt x="469" y="1028"/>
                      <a:pt x="494" y="1025"/>
                      <a:pt x="521" y="1019"/>
                    </a:cubicBezTo>
                    <a:cubicBezTo>
                      <a:pt x="834" y="955"/>
                      <a:pt x="1153" y="924"/>
                      <a:pt x="1473" y="924"/>
                    </a:cubicBezTo>
                    <a:cubicBezTo>
                      <a:pt x="2718" y="924"/>
                      <a:pt x="3958" y="1407"/>
                      <a:pt x="4767" y="2366"/>
                    </a:cubicBezTo>
                    <a:cubicBezTo>
                      <a:pt x="5383" y="3080"/>
                      <a:pt x="5749" y="3972"/>
                      <a:pt x="5864" y="4926"/>
                    </a:cubicBezTo>
                    <a:cubicBezTo>
                      <a:pt x="5873" y="5078"/>
                      <a:pt x="5998" y="5212"/>
                      <a:pt x="6159" y="5239"/>
                    </a:cubicBezTo>
                    <a:cubicBezTo>
                      <a:pt x="6175" y="5241"/>
                      <a:pt x="6191" y="5242"/>
                      <a:pt x="6207" y="5242"/>
                    </a:cubicBezTo>
                    <a:cubicBezTo>
                      <a:pt x="6376" y="5242"/>
                      <a:pt x="6528" y="5115"/>
                      <a:pt x="6560" y="4944"/>
                    </a:cubicBezTo>
                    <a:cubicBezTo>
                      <a:pt x="6912" y="2219"/>
                      <a:pt x="4640" y="1"/>
                      <a:pt x="2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55;p47">
                <a:extLst>
                  <a:ext uri="{FF2B5EF4-FFF2-40B4-BE49-F238E27FC236}">
                    <a16:creationId xmlns:a16="http://schemas.microsoft.com/office/drawing/2014/main" id="{8C4064C1-0A30-C1C0-21E6-EC185E961028}"/>
                  </a:ext>
                </a:extLst>
              </p:cNvPr>
              <p:cNvSpPr/>
              <p:nvPr/>
            </p:nvSpPr>
            <p:spPr>
              <a:xfrm>
                <a:off x="3858075" y="2600650"/>
                <a:ext cx="100375" cy="80700"/>
              </a:xfrm>
              <a:custGeom>
                <a:avLst/>
                <a:gdLst/>
                <a:ahLst/>
                <a:cxnLst/>
                <a:rect l="l" t="t" r="r" b="b"/>
                <a:pathLst>
                  <a:path w="4015" h="3228" extrusionOk="0">
                    <a:moveTo>
                      <a:pt x="1330" y="1"/>
                    </a:moveTo>
                    <a:cubicBezTo>
                      <a:pt x="958" y="1"/>
                      <a:pt x="588" y="69"/>
                      <a:pt x="259" y="172"/>
                    </a:cubicBezTo>
                    <a:cubicBezTo>
                      <a:pt x="152" y="208"/>
                      <a:pt x="54" y="297"/>
                      <a:pt x="36" y="422"/>
                    </a:cubicBezTo>
                    <a:cubicBezTo>
                      <a:pt x="0" y="600"/>
                      <a:pt x="125" y="770"/>
                      <a:pt x="295" y="805"/>
                    </a:cubicBezTo>
                    <a:cubicBezTo>
                      <a:pt x="696" y="877"/>
                      <a:pt x="1062" y="912"/>
                      <a:pt x="1374" y="993"/>
                    </a:cubicBezTo>
                    <a:cubicBezTo>
                      <a:pt x="2382" y="1233"/>
                      <a:pt x="2891" y="2126"/>
                      <a:pt x="3283" y="3027"/>
                    </a:cubicBezTo>
                    <a:cubicBezTo>
                      <a:pt x="3347" y="3165"/>
                      <a:pt x="3472" y="3228"/>
                      <a:pt x="3599" y="3228"/>
                    </a:cubicBezTo>
                    <a:cubicBezTo>
                      <a:pt x="3774" y="3228"/>
                      <a:pt x="3951" y="3106"/>
                      <a:pt x="3961" y="2893"/>
                    </a:cubicBezTo>
                    <a:cubicBezTo>
                      <a:pt x="4015" y="1760"/>
                      <a:pt x="3328" y="555"/>
                      <a:pt x="2222" y="154"/>
                    </a:cubicBezTo>
                    <a:cubicBezTo>
                      <a:pt x="1937" y="46"/>
                      <a:pt x="1633" y="1"/>
                      <a:pt x="1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56;p47">
                <a:extLst>
                  <a:ext uri="{FF2B5EF4-FFF2-40B4-BE49-F238E27FC236}">
                    <a16:creationId xmlns:a16="http://schemas.microsoft.com/office/drawing/2014/main" id="{847B5DA3-7D9A-7192-BC89-2BF8D62DF2F5}"/>
                  </a:ext>
                </a:extLst>
              </p:cNvPr>
              <p:cNvSpPr/>
              <p:nvPr/>
            </p:nvSpPr>
            <p:spPr>
              <a:xfrm>
                <a:off x="3877700" y="2658025"/>
                <a:ext cx="33475" cy="29025"/>
              </a:xfrm>
              <a:custGeom>
                <a:avLst/>
                <a:gdLst/>
                <a:ahLst/>
                <a:cxnLst/>
                <a:rect l="l" t="t" r="r" b="b"/>
                <a:pathLst>
                  <a:path w="1339" h="1161" extrusionOk="0">
                    <a:moveTo>
                      <a:pt x="618" y="0"/>
                    </a:moveTo>
                    <a:cubicBezTo>
                      <a:pt x="535" y="0"/>
                      <a:pt x="452" y="15"/>
                      <a:pt x="375" y="45"/>
                    </a:cubicBezTo>
                    <a:lnTo>
                      <a:pt x="427" y="49"/>
                    </a:lnTo>
                    <a:lnTo>
                      <a:pt x="427" y="49"/>
                    </a:lnTo>
                    <a:cubicBezTo>
                      <a:pt x="260" y="91"/>
                      <a:pt x="109" y="225"/>
                      <a:pt x="63" y="393"/>
                    </a:cubicBezTo>
                    <a:cubicBezTo>
                      <a:pt x="0" y="651"/>
                      <a:pt x="152" y="937"/>
                      <a:pt x="384" y="1071"/>
                    </a:cubicBezTo>
                    <a:cubicBezTo>
                      <a:pt x="484" y="1130"/>
                      <a:pt x="602" y="1161"/>
                      <a:pt x="719" y="1161"/>
                    </a:cubicBezTo>
                    <a:cubicBezTo>
                      <a:pt x="832" y="1161"/>
                      <a:pt x="943" y="1132"/>
                      <a:pt x="1035" y="1071"/>
                    </a:cubicBezTo>
                    <a:cubicBezTo>
                      <a:pt x="1285" y="901"/>
                      <a:pt x="1338" y="517"/>
                      <a:pt x="1169" y="277"/>
                    </a:cubicBezTo>
                    <a:cubicBezTo>
                      <a:pt x="1047" y="97"/>
                      <a:pt x="832" y="0"/>
                      <a:pt x="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657;p47">
              <a:extLst>
                <a:ext uri="{FF2B5EF4-FFF2-40B4-BE49-F238E27FC236}">
                  <a16:creationId xmlns:a16="http://schemas.microsoft.com/office/drawing/2014/main" id="{3C149352-5DE8-7F0C-8D63-73597E6D4E2A}"/>
                </a:ext>
              </a:extLst>
            </p:cNvPr>
            <p:cNvGrpSpPr/>
            <p:nvPr/>
          </p:nvGrpSpPr>
          <p:grpSpPr>
            <a:xfrm>
              <a:off x="7236464" y="673996"/>
              <a:ext cx="593600" cy="575899"/>
              <a:chOff x="4332450" y="2566775"/>
              <a:chExt cx="201200" cy="195200"/>
            </a:xfrm>
          </p:grpSpPr>
          <p:sp>
            <p:nvSpPr>
              <p:cNvPr id="16" name="Google Shape;658;p47">
                <a:extLst>
                  <a:ext uri="{FF2B5EF4-FFF2-40B4-BE49-F238E27FC236}">
                    <a16:creationId xmlns:a16="http://schemas.microsoft.com/office/drawing/2014/main" id="{31E5B3EF-1AD7-5127-C575-6CCA57AA3C5B}"/>
                  </a:ext>
                </a:extLst>
              </p:cNvPr>
              <p:cNvSpPr/>
              <p:nvPr/>
            </p:nvSpPr>
            <p:spPr>
              <a:xfrm>
                <a:off x="4455325" y="2633825"/>
                <a:ext cx="63600" cy="64850"/>
              </a:xfrm>
              <a:custGeom>
                <a:avLst/>
                <a:gdLst/>
                <a:ahLst/>
                <a:cxnLst/>
                <a:rect l="l" t="t" r="r" b="b"/>
                <a:pathLst>
                  <a:path w="2544" h="2594" extrusionOk="0">
                    <a:moveTo>
                      <a:pt x="1260" y="0"/>
                    </a:moveTo>
                    <a:cubicBezTo>
                      <a:pt x="1198" y="0"/>
                      <a:pt x="1161" y="5"/>
                      <a:pt x="1161" y="5"/>
                    </a:cubicBezTo>
                    <a:cubicBezTo>
                      <a:pt x="982" y="14"/>
                      <a:pt x="795" y="40"/>
                      <a:pt x="634" y="129"/>
                    </a:cubicBezTo>
                    <a:cubicBezTo>
                      <a:pt x="375" y="272"/>
                      <a:pt x="215" y="540"/>
                      <a:pt x="126" y="816"/>
                    </a:cubicBezTo>
                    <a:cubicBezTo>
                      <a:pt x="10" y="1155"/>
                      <a:pt x="1" y="1539"/>
                      <a:pt x="144" y="1860"/>
                    </a:cubicBezTo>
                    <a:cubicBezTo>
                      <a:pt x="304" y="2235"/>
                      <a:pt x="670" y="2502"/>
                      <a:pt x="1062" y="2574"/>
                    </a:cubicBezTo>
                    <a:cubicBezTo>
                      <a:pt x="1137" y="2587"/>
                      <a:pt x="1212" y="2594"/>
                      <a:pt x="1288" y="2594"/>
                    </a:cubicBezTo>
                    <a:cubicBezTo>
                      <a:pt x="1619" y="2594"/>
                      <a:pt x="1948" y="2469"/>
                      <a:pt x="2195" y="2244"/>
                    </a:cubicBezTo>
                    <a:cubicBezTo>
                      <a:pt x="2320" y="2128"/>
                      <a:pt x="2436" y="1976"/>
                      <a:pt x="2490" y="1807"/>
                    </a:cubicBezTo>
                    <a:cubicBezTo>
                      <a:pt x="2543" y="1655"/>
                      <a:pt x="2534" y="1477"/>
                      <a:pt x="2517" y="1316"/>
                    </a:cubicBezTo>
                    <a:cubicBezTo>
                      <a:pt x="2443" y="104"/>
                      <a:pt x="1561" y="0"/>
                      <a:pt x="1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59;p47">
                <a:extLst>
                  <a:ext uri="{FF2B5EF4-FFF2-40B4-BE49-F238E27FC236}">
                    <a16:creationId xmlns:a16="http://schemas.microsoft.com/office/drawing/2014/main" id="{DC4C4BE1-B4D2-8430-FE2E-D751B8068BE4}"/>
                  </a:ext>
                </a:extLst>
              </p:cNvPr>
              <p:cNvSpPr/>
              <p:nvPr/>
            </p:nvSpPr>
            <p:spPr>
              <a:xfrm>
                <a:off x="4346725" y="2633600"/>
                <a:ext cx="63575" cy="64850"/>
              </a:xfrm>
              <a:custGeom>
                <a:avLst/>
                <a:gdLst/>
                <a:ahLst/>
                <a:cxnLst/>
                <a:rect l="l" t="t" r="r" b="b"/>
                <a:pathLst>
                  <a:path w="2543" h="2594" extrusionOk="0">
                    <a:moveTo>
                      <a:pt x="1260" y="0"/>
                    </a:moveTo>
                    <a:cubicBezTo>
                      <a:pt x="1197" y="0"/>
                      <a:pt x="1160" y="5"/>
                      <a:pt x="1160" y="5"/>
                    </a:cubicBezTo>
                    <a:cubicBezTo>
                      <a:pt x="982" y="5"/>
                      <a:pt x="794" y="40"/>
                      <a:pt x="634" y="130"/>
                    </a:cubicBezTo>
                    <a:cubicBezTo>
                      <a:pt x="375" y="272"/>
                      <a:pt x="214" y="540"/>
                      <a:pt x="125" y="816"/>
                    </a:cubicBezTo>
                    <a:cubicBezTo>
                      <a:pt x="9" y="1155"/>
                      <a:pt x="0" y="1539"/>
                      <a:pt x="143" y="1860"/>
                    </a:cubicBezTo>
                    <a:cubicBezTo>
                      <a:pt x="304" y="2235"/>
                      <a:pt x="669" y="2503"/>
                      <a:pt x="1062" y="2574"/>
                    </a:cubicBezTo>
                    <a:cubicBezTo>
                      <a:pt x="1136" y="2587"/>
                      <a:pt x="1212" y="2594"/>
                      <a:pt x="1287" y="2594"/>
                    </a:cubicBezTo>
                    <a:cubicBezTo>
                      <a:pt x="1618" y="2594"/>
                      <a:pt x="1948" y="2469"/>
                      <a:pt x="2195" y="2244"/>
                    </a:cubicBezTo>
                    <a:cubicBezTo>
                      <a:pt x="2320" y="2128"/>
                      <a:pt x="2436" y="1976"/>
                      <a:pt x="2489" y="1807"/>
                    </a:cubicBezTo>
                    <a:cubicBezTo>
                      <a:pt x="2543" y="1646"/>
                      <a:pt x="2534" y="1477"/>
                      <a:pt x="2516" y="1316"/>
                    </a:cubicBezTo>
                    <a:cubicBezTo>
                      <a:pt x="2442" y="104"/>
                      <a:pt x="1560" y="0"/>
                      <a:pt x="1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60;p47">
                <a:extLst>
                  <a:ext uri="{FF2B5EF4-FFF2-40B4-BE49-F238E27FC236}">
                    <a16:creationId xmlns:a16="http://schemas.microsoft.com/office/drawing/2014/main" id="{3A87A4A1-37EB-2A82-4724-0482112EC594}"/>
                  </a:ext>
                </a:extLst>
              </p:cNvPr>
              <p:cNvSpPr/>
              <p:nvPr/>
            </p:nvSpPr>
            <p:spPr>
              <a:xfrm>
                <a:off x="4441050" y="2690250"/>
                <a:ext cx="92600" cy="71725"/>
              </a:xfrm>
              <a:custGeom>
                <a:avLst/>
                <a:gdLst/>
                <a:ahLst/>
                <a:cxnLst/>
                <a:rect l="l" t="t" r="r" b="b"/>
                <a:pathLst>
                  <a:path w="3704" h="2869" extrusionOk="0">
                    <a:moveTo>
                      <a:pt x="1868" y="0"/>
                    </a:moveTo>
                    <a:cubicBezTo>
                      <a:pt x="1835" y="0"/>
                      <a:pt x="1801" y="2"/>
                      <a:pt x="1767" y="5"/>
                    </a:cubicBezTo>
                    <a:cubicBezTo>
                      <a:pt x="991" y="58"/>
                      <a:pt x="108" y="1155"/>
                      <a:pt x="1" y="2868"/>
                    </a:cubicBezTo>
                    <a:lnTo>
                      <a:pt x="3703" y="2868"/>
                    </a:lnTo>
                    <a:cubicBezTo>
                      <a:pt x="3667" y="2431"/>
                      <a:pt x="3632" y="1985"/>
                      <a:pt x="3516" y="1557"/>
                    </a:cubicBezTo>
                    <a:cubicBezTo>
                      <a:pt x="3346" y="932"/>
                      <a:pt x="2972" y="344"/>
                      <a:pt x="2338" y="94"/>
                    </a:cubicBezTo>
                    <a:cubicBezTo>
                      <a:pt x="2190" y="35"/>
                      <a:pt x="2030" y="0"/>
                      <a:pt x="1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61;p47">
                <a:extLst>
                  <a:ext uri="{FF2B5EF4-FFF2-40B4-BE49-F238E27FC236}">
                    <a16:creationId xmlns:a16="http://schemas.microsoft.com/office/drawing/2014/main" id="{88502DAD-98A3-6CC8-4DF3-21686FA8CB93}"/>
                  </a:ext>
                </a:extLst>
              </p:cNvPr>
              <p:cNvSpPr/>
              <p:nvPr/>
            </p:nvSpPr>
            <p:spPr>
              <a:xfrm>
                <a:off x="4332450" y="2690025"/>
                <a:ext cx="92575" cy="71725"/>
              </a:xfrm>
              <a:custGeom>
                <a:avLst/>
                <a:gdLst/>
                <a:ahLst/>
                <a:cxnLst/>
                <a:rect l="l" t="t" r="r" b="b"/>
                <a:pathLst>
                  <a:path w="3703" h="2869" extrusionOk="0">
                    <a:moveTo>
                      <a:pt x="1868" y="0"/>
                    </a:moveTo>
                    <a:cubicBezTo>
                      <a:pt x="1834" y="0"/>
                      <a:pt x="1800" y="2"/>
                      <a:pt x="1767" y="5"/>
                    </a:cubicBezTo>
                    <a:cubicBezTo>
                      <a:pt x="991" y="58"/>
                      <a:pt x="107" y="1155"/>
                      <a:pt x="0" y="2868"/>
                    </a:cubicBezTo>
                    <a:lnTo>
                      <a:pt x="3703" y="2868"/>
                    </a:lnTo>
                    <a:cubicBezTo>
                      <a:pt x="3667" y="2431"/>
                      <a:pt x="3631" y="1985"/>
                      <a:pt x="3515" y="1557"/>
                    </a:cubicBezTo>
                    <a:cubicBezTo>
                      <a:pt x="3346" y="932"/>
                      <a:pt x="2971" y="344"/>
                      <a:pt x="2338" y="94"/>
                    </a:cubicBezTo>
                    <a:cubicBezTo>
                      <a:pt x="2190" y="35"/>
                      <a:pt x="2030" y="0"/>
                      <a:pt x="1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62;p47">
                <a:extLst>
                  <a:ext uri="{FF2B5EF4-FFF2-40B4-BE49-F238E27FC236}">
                    <a16:creationId xmlns:a16="http://schemas.microsoft.com/office/drawing/2014/main" id="{27B57E52-8D67-C30E-13E9-D595A6C6AFE9}"/>
                  </a:ext>
                </a:extLst>
              </p:cNvPr>
              <p:cNvSpPr/>
              <p:nvPr/>
            </p:nvSpPr>
            <p:spPr>
              <a:xfrm>
                <a:off x="4380625" y="2566775"/>
                <a:ext cx="95025" cy="88900"/>
              </a:xfrm>
              <a:custGeom>
                <a:avLst/>
                <a:gdLst/>
                <a:ahLst/>
                <a:cxnLst/>
                <a:rect l="l" t="t" r="r" b="b"/>
                <a:pathLst>
                  <a:path w="3801" h="3556" extrusionOk="0">
                    <a:moveTo>
                      <a:pt x="2853" y="191"/>
                    </a:moveTo>
                    <a:cubicBezTo>
                      <a:pt x="2955" y="191"/>
                      <a:pt x="3056" y="196"/>
                      <a:pt x="3158" y="207"/>
                    </a:cubicBezTo>
                    <a:cubicBezTo>
                      <a:pt x="3283" y="224"/>
                      <a:pt x="3372" y="331"/>
                      <a:pt x="3408" y="447"/>
                    </a:cubicBezTo>
                    <a:cubicBezTo>
                      <a:pt x="3471" y="733"/>
                      <a:pt x="3372" y="1108"/>
                      <a:pt x="3363" y="1411"/>
                    </a:cubicBezTo>
                    <a:cubicBezTo>
                      <a:pt x="3337" y="1643"/>
                      <a:pt x="3363" y="1893"/>
                      <a:pt x="3328" y="2107"/>
                    </a:cubicBezTo>
                    <a:cubicBezTo>
                      <a:pt x="3310" y="2151"/>
                      <a:pt x="3319" y="2160"/>
                      <a:pt x="3247" y="2187"/>
                    </a:cubicBezTo>
                    <a:cubicBezTo>
                      <a:pt x="3068" y="2222"/>
                      <a:pt x="2872" y="2235"/>
                      <a:pt x="2681" y="2235"/>
                    </a:cubicBezTo>
                    <a:cubicBezTo>
                      <a:pt x="2625" y="2235"/>
                      <a:pt x="2570" y="2234"/>
                      <a:pt x="2516" y="2232"/>
                    </a:cubicBezTo>
                    <a:cubicBezTo>
                      <a:pt x="2472" y="2225"/>
                      <a:pt x="2423" y="2219"/>
                      <a:pt x="2370" y="2219"/>
                    </a:cubicBezTo>
                    <a:cubicBezTo>
                      <a:pt x="2348" y="2219"/>
                      <a:pt x="2325" y="2220"/>
                      <a:pt x="2302" y="2223"/>
                    </a:cubicBezTo>
                    <a:cubicBezTo>
                      <a:pt x="2106" y="2241"/>
                      <a:pt x="2079" y="2472"/>
                      <a:pt x="2061" y="2606"/>
                    </a:cubicBezTo>
                    <a:cubicBezTo>
                      <a:pt x="2042" y="2711"/>
                      <a:pt x="2019" y="2820"/>
                      <a:pt x="1997" y="2930"/>
                    </a:cubicBezTo>
                    <a:lnTo>
                      <a:pt x="1997" y="2930"/>
                    </a:lnTo>
                    <a:cubicBezTo>
                      <a:pt x="1789" y="2680"/>
                      <a:pt x="1529" y="2464"/>
                      <a:pt x="1249" y="2339"/>
                    </a:cubicBezTo>
                    <a:cubicBezTo>
                      <a:pt x="1135" y="2284"/>
                      <a:pt x="1004" y="2274"/>
                      <a:pt x="873" y="2274"/>
                    </a:cubicBezTo>
                    <a:cubicBezTo>
                      <a:pt x="794" y="2274"/>
                      <a:pt x="714" y="2277"/>
                      <a:pt x="638" y="2277"/>
                    </a:cubicBezTo>
                    <a:cubicBezTo>
                      <a:pt x="616" y="2277"/>
                      <a:pt x="593" y="2277"/>
                      <a:pt x="571" y="2276"/>
                    </a:cubicBezTo>
                    <a:cubicBezTo>
                      <a:pt x="527" y="2267"/>
                      <a:pt x="509" y="2258"/>
                      <a:pt x="491" y="2232"/>
                    </a:cubicBezTo>
                    <a:cubicBezTo>
                      <a:pt x="455" y="2178"/>
                      <a:pt x="428" y="2035"/>
                      <a:pt x="428" y="1893"/>
                    </a:cubicBezTo>
                    <a:cubicBezTo>
                      <a:pt x="464" y="1473"/>
                      <a:pt x="402" y="1036"/>
                      <a:pt x="420" y="626"/>
                    </a:cubicBezTo>
                    <a:cubicBezTo>
                      <a:pt x="473" y="308"/>
                      <a:pt x="704" y="243"/>
                      <a:pt x="976" y="243"/>
                    </a:cubicBezTo>
                    <a:cubicBezTo>
                      <a:pt x="1116" y="243"/>
                      <a:pt x="1267" y="260"/>
                      <a:pt x="1410" y="269"/>
                    </a:cubicBezTo>
                    <a:cubicBezTo>
                      <a:pt x="1458" y="271"/>
                      <a:pt x="1507" y="272"/>
                      <a:pt x="1555" y="272"/>
                    </a:cubicBezTo>
                    <a:cubicBezTo>
                      <a:pt x="1991" y="272"/>
                      <a:pt x="2419" y="191"/>
                      <a:pt x="2853" y="191"/>
                    </a:cubicBezTo>
                    <a:close/>
                    <a:moveTo>
                      <a:pt x="2032" y="1"/>
                    </a:moveTo>
                    <a:cubicBezTo>
                      <a:pt x="1823" y="1"/>
                      <a:pt x="1615" y="7"/>
                      <a:pt x="1410" y="19"/>
                    </a:cubicBezTo>
                    <a:cubicBezTo>
                      <a:pt x="1359" y="22"/>
                      <a:pt x="1308" y="23"/>
                      <a:pt x="1256" y="23"/>
                    </a:cubicBezTo>
                    <a:cubicBezTo>
                      <a:pt x="1204" y="23"/>
                      <a:pt x="1152" y="22"/>
                      <a:pt x="1100" y="22"/>
                    </a:cubicBezTo>
                    <a:cubicBezTo>
                      <a:pt x="891" y="22"/>
                      <a:pt x="681" y="34"/>
                      <a:pt x="491" y="153"/>
                    </a:cubicBezTo>
                    <a:cubicBezTo>
                      <a:pt x="339" y="251"/>
                      <a:pt x="250" y="412"/>
                      <a:pt x="196" y="563"/>
                    </a:cubicBezTo>
                    <a:cubicBezTo>
                      <a:pt x="0" y="1090"/>
                      <a:pt x="9" y="1625"/>
                      <a:pt x="116" y="2160"/>
                    </a:cubicBezTo>
                    <a:cubicBezTo>
                      <a:pt x="143" y="2348"/>
                      <a:pt x="312" y="2580"/>
                      <a:pt x="527" y="2588"/>
                    </a:cubicBezTo>
                    <a:cubicBezTo>
                      <a:pt x="563" y="2593"/>
                      <a:pt x="598" y="2594"/>
                      <a:pt x="632" y="2594"/>
                    </a:cubicBezTo>
                    <a:cubicBezTo>
                      <a:pt x="756" y="2594"/>
                      <a:pt x="866" y="2573"/>
                      <a:pt x="977" y="2573"/>
                    </a:cubicBezTo>
                    <a:cubicBezTo>
                      <a:pt x="1037" y="2573"/>
                      <a:pt x="1097" y="2579"/>
                      <a:pt x="1160" y="2597"/>
                    </a:cubicBezTo>
                    <a:cubicBezTo>
                      <a:pt x="1588" y="2687"/>
                      <a:pt x="1847" y="3043"/>
                      <a:pt x="1945" y="3445"/>
                    </a:cubicBezTo>
                    <a:cubicBezTo>
                      <a:pt x="1970" y="3520"/>
                      <a:pt x="2036" y="3556"/>
                      <a:pt x="2102" y="3556"/>
                    </a:cubicBezTo>
                    <a:cubicBezTo>
                      <a:pt x="2179" y="3556"/>
                      <a:pt x="2256" y="3509"/>
                      <a:pt x="2275" y="3418"/>
                    </a:cubicBezTo>
                    <a:cubicBezTo>
                      <a:pt x="2320" y="3133"/>
                      <a:pt x="2338" y="2811"/>
                      <a:pt x="2373" y="2526"/>
                    </a:cubicBezTo>
                    <a:cubicBezTo>
                      <a:pt x="2373" y="2512"/>
                      <a:pt x="2375" y="2499"/>
                      <a:pt x="2376" y="2490"/>
                    </a:cubicBezTo>
                    <a:lnTo>
                      <a:pt x="2376" y="2490"/>
                    </a:lnTo>
                    <a:cubicBezTo>
                      <a:pt x="2503" y="2490"/>
                      <a:pt x="2650" y="2490"/>
                      <a:pt x="2775" y="2481"/>
                    </a:cubicBezTo>
                    <a:cubicBezTo>
                      <a:pt x="3042" y="2446"/>
                      <a:pt x="3453" y="2535"/>
                      <a:pt x="3613" y="2241"/>
                    </a:cubicBezTo>
                    <a:cubicBezTo>
                      <a:pt x="3801" y="1803"/>
                      <a:pt x="3685" y="1357"/>
                      <a:pt x="3685" y="911"/>
                    </a:cubicBezTo>
                    <a:cubicBezTo>
                      <a:pt x="3685" y="590"/>
                      <a:pt x="3586" y="91"/>
                      <a:pt x="3176" y="55"/>
                    </a:cubicBezTo>
                    <a:cubicBezTo>
                      <a:pt x="2796" y="20"/>
                      <a:pt x="2412" y="1"/>
                      <a:pt x="20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1" name="TextBox 60">
            <a:extLst>
              <a:ext uri="{FF2B5EF4-FFF2-40B4-BE49-F238E27FC236}">
                <a16:creationId xmlns:a16="http://schemas.microsoft.com/office/drawing/2014/main" id="{90202DE7-7E89-00EF-3E01-5A0A0420ACAF}"/>
              </a:ext>
            </a:extLst>
          </p:cNvPr>
          <p:cNvSpPr txBox="1"/>
          <p:nvPr/>
        </p:nvSpPr>
        <p:spPr>
          <a:xfrm>
            <a:off x="982067" y="523270"/>
            <a:ext cx="2956829" cy="707886"/>
          </a:xfrm>
          <a:prstGeom prst="rect">
            <a:avLst/>
          </a:prstGeom>
          <a:noFill/>
        </p:spPr>
        <p:txBody>
          <a:bodyPr wrap="square">
            <a:spAutoFit/>
          </a:bodyPr>
          <a:lstStyle/>
          <a:p>
            <a:r>
              <a:rPr lang="en" sz="4000" b="1" dirty="0"/>
              <a:t>THANKS</a:t>
            </a:r>
            <a:r>
              <a:rPr lang="en" sz="2400" b="1" dirty="0"/>
              <a:t>!</a:t>
            </a:r>
            <a:endParaRPr lang="en-US" sz="2400" b="1" dirty="0"/>
          </a:p>
        </p:txBody>
      </p:sp>
      <p:sp>
        <p:nvSpPr>
          <p:cNvPr id="62" name="TextBox 61">
            <a:extLst>
              <a:ext uri="{FF2B5EF4-FFF2-40B4-BE49-F238E27FC236}">
                <a16:creationId xmlns:a16="http://schemas.microsoft.com/office/drawing/2014/main" id="{A0EE32F8-7081-6DBE-4641-3AA1993926E4}"/>
              </a:ext>
            </a:extLst>
          </p:cNvPr>
          <p:cNvSpPr txBox="1"/>
          <p:nvPr/>
        </p:nvSpPr>
        <p:spPr>
          <a:xfrm>
            <a:off x="1164695" y="1599588"/>
            <a:ext cx="2783719" cy="738664"/>
          </a:xfrm>
          <a:prstGeom prst="rect">
            <a:avLst/>
          </a:prstGeom>
          <a:noFill/>
        </p:spPr>
        <p:txBody>
          <a:bodyPr wrap="square" rtlCol="0">
            <a:spAutoFit/>
          </a:bodyPr>
          <a:lstStyle/>
          <a:p>
            <a:r>
              <a:rPr lang="en-US" b="1" dirty="0"/>
              <a:t>Presented by,</a:t>
            </a:r>
          </a:p>
          <a:p>
            <a:endParaRPr lang="en-US" b="1" dirty="0"/>
          </a:p>
          <a:p>
            <a:r>
              <a:rPr lang="en-US" b="1" dirty="0"/>
              <a:t>Group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3" name="Title 2">
            <a:extLst>
              <a:ext uri="{FF2B5EF4-FFF2-40B4-BE49-F238E27FC236}">
                <a16:creationId xmlns:a16="http://schemas.microsoft.com/office/drawing/2014/main" id="{CE0F21BE-D0AE-47BA-5561-31638B5802EB}"/>
              </a:ext>
            </a:extLst>
          </p:cNvPr>
          <p:cNvSpPr>
            <a:spLocks noGrp="1"/>
          </p:cNvSpPr>
          <p:nvPr>
            <p:ph type="title"/>
          </p:nvPr>
        </p:nvSpPr>
        <p:spPr>
          <a:xfrm>
            <a:off x="258689" y="206811"/>
            <a:ext cx="8506500" cy="1649703"/>
          </a:xfrm>
        </p:spPr>
        <p:txBody>
          <a:bodyPr/>
          <a:lstStyle/>
          <a:p>
            <a:r>
              <a:rPr lang="en-US" dirty="0"/>
              <a:t>Goal</a:t>
            </a:r>
            <a:br>
              <a:rPr lang="en-US" dirty="0"/>
            </a:br>
            <a:br>
              <a:rPr lang="en-US" dirty="0"/>
            </a:br>
            <a:r>
              <a:rPr lang="en-US" b="0" dirty="0"/>
              <a:t>To develop a robust predictive model for TikTok user engagement and identify key factors influencing engagement rates.</a:t>
            </a:r>
          </a:p>
        </p:txBody>
      </p:sp>
      <p:sp>
        <p:nvSpPr>
          <p:cNvPr id="4" name="TextBox 3">
            <a:extLst>
              <a:ext uri="{FF2B5EF4-FFF2-40B4-BE49-F238E27FC236}">
                <a16:creationId xmlns:a16="http://schemas.microsoft.com/office/drawing/2014/main" id="{FF0466FD-586B-BB02-CF24-7709829FB2DB}"/>
              </a:ext>
            </a:extLst>
          </p:cNvPr>
          <p:cNvSpPr txBox="1"/>
          <p:nvPr/>
        </p:nvSpPr>
        <p:spPr>
          <a:xfrm>
            <a:off x="895928" y="2117436"/>
            <a:ext cx="7498586" cy="3108543"/>
          </a:xfrm>
          <a:prstGeom prst="rect">
            <a:avLst/>
          </a:prstGeom>
          <a:noFill/>
        </p:spPr>
        <p:txBody>
          <a:bodyPr wrap="square" rtlCol="0">
            <a:spAutoFit/>
          </a:bodyPr>
          <a:lstStyle/>
          <a:p>
            <a:r>
              <a:rPr lang="en-US" b="1" dirty="0"/>
              <a:t>Dataset Overview</a:t>
            </a:r>
          </a:p>
          <a:p>
            <a:endParaRPr lang="en-US" dirty="0"/>
          </a:p>
          <a:p>
            <a:pPr marL="285750" indent="-285750">
              <a:buFont typeface="Arial" panose="020B0604020202020204" pitchFamily="34" charset="0"/>
              <a:buChar char="•"/>
            </a:pPr>
            <a:r>
              <a:rPr lang="en-US" dirty="0"/>
              <a:t>1000 TikTok profiles</a:t>
            </a:r>
          </a:p>
          <a:p>
            <a:pPr marL="285750" indent="-285750">
              <a:buFont typeface="Arial" panose="020B0604020202020204" pitchFamily="34" charset="0"/>
              <a:buChar char="•"/>
            </a:pPr>
            <a:r>
              <a:rPr lang="en-US" dirty="0"/>
              <a:t>Key metrics: followers, following, likes, video count, engagement rates</a:t>
            </a:r>
          </a:p>
          <a:p>
            <a:pPr>
              <a:buFont typeface="Arial" panose="020B0604020202020204" pitchFamily="34" charset="0"/>
              <a:buChar char="•"/>
            </a:pPr>
            <a:endParaRPr lang="en-US" dirty="0"/>
          </a:p>
          <a:p>
            <a:r>
              <a:rPr lang="en-US" b="1" dirty="0"/>
              <a:t>Data Preprocessing</a:t>
            </a:r>
          </a:p>
          <a:p>
            <a:endParaRPr lang="en-US" b="1" dirty="0"/>
          </a:p>
          <a:p>
            <a:pPr marL="285750" indent="-285750">
              <a:buFont typeface="Arial" panose="020B0604020202020204" pitchFamily="34" charset="0"/>
              <a:buChar char="•"/>
            </a:pPr>
            <a:r>
              <a:rPr lang="en-US" dirty="0"/>
              <a:t>Remove '</a:t>
            </a:r>
            <a:r>
              <a:rPr lang="en-US" dirty="0" err="1"/>
              <a:t>create_time</a:t>
            </a:r>
            <a:r>
              <a:rPr lang="en-US" dirty="0"/>
              <a:t>' and '</a:t>
            </a:r>
            <a:r>
              <a:rPr lang="en-US" dirty="0" err="1"/>
              <a:t>bio_link</a:t>
            </a:r>
            <a:r>
              <a:rPr lang="en-US" dirty="0"/>
              <a:t>' columns due to missing data.</a:t>
            </a:r>
          </a:p>
          <a:p>
            <a:pPr marL="285750" indent="-285750">
              <a:buFont typeface="Arial" panose="020B0604020202020204" pitchFamily="34" charset="0"/>
              <a:buChar char="•"/>
            </a:pPr>
            <a:r>
              <a:rPr lang="en-US" dirty="0"/>
              <a:t>Rename some columns for clarity (e.g., '</a:t>
            </a:r>
            <a:r>
              <a:rPr lang="en-US" dirty="0" err="1"/>
              <a:t>awg_engagement_rate</a:t>
            </a:r>
            <a:r>
              <a:rPr lang="en-US" dirty="0"/>
              <a:t>' to '</a:t>
            </a:r>
            <a:r>
              <a:rPr lang="en-US" dirty="0" err="1"/>
              <a:t>avg_engagement_rate</a:t>
            </a:r>
            <a:r>
              <a:rPr lang="en-US" dirty="0"/>
              <a:t>’).</a:t>
            </a:r>
          </a:p>
          <a:p>
            <a:pPr marL="285750" indent="-285750">
              <a:buFont typeface="Arial" panose="020B0604020202020204" pitchFamily="34" charset="0"/>
              <a:buChar char="•"/>
            </a:pPr>
            <a:r>
              <a:rPr lang="en-US" dirty="0"/>
              <a:t>Handle missing values by dropping rows with any null values.</a:t>
            </a:r>
          </a:p>
          <a:p>
            <a:pPr marL="285750" indent="-285750">
              <a:buFont typeface="Arial" panose="020B0604020202020204" pitchFamily="34" charset="0"/>
              <a:buChar char="•"/>
            </a:pPr>
            <a:r>
              <a:rPr lang="en-US" dirty="0"/>
              <a:t>Outliers are identified and removed using the Interquartile Range (IQR) method for key metrics.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0"/>
          <p:cNvSpPr txBox="1">
            <a:spLocks noGrp="1"/>
          </p:cNvSpPr>
          <p:nvPr>
            <p:ph type="title"/>
          </p:nvPr>
        </p:nvSpPr>
        <p:spPr>
          <a:xfrm>
            <a:off x="318725" y="59030"/>
            <a:ext cx="8506500" cy="572700"/>
          </a:xfrm>
          <a:prstGeom prst="rect">
            <a:avLst/>
          </a:prstGeom>
        </p:spPr>
        <p:txBody>
          <a:bodyPr spcFirstLastPara="1" wrap="square" lIns="92500" tIns="92500" rIns="92500" bIns="92500" anchor="t" anchorCtr="0">
            <a:noAutofit/>
          </a:bodyPr>
          <a:lstStyle/>
          <a:p>
            <a:pPr marL="0" lvl="0" indent="0" algn="ctr" rtl="0">
              <a:spcBef>
                <a:spcPts val="0"/>
              </a:spcBef>
              <a:spcAft>
                <a:spcPts val="0"/>
              </a:spcAft>
              <a:buNone/>
            </a:pPr>
            <a:r>
              <a:rPr lang="en-US" dirty="0"/>
              <a:t>Visualization and Analysis</a:t>
            </a:r>
            <a:endParaRPr dirty="0">
              <a:solidFill>
                <a:schemeClr val="dk1"/>
              </a:solidFill>
            </a:endParaRPr>
          </a:p>
        </p:txBody>
      </p:sp>
      <p:sp>
        <p:nvSpPr>
          <p:cNvPr id="4" name="TextBox 3">
            <a:extLst>
              <a:ext uri="{FF2B5EF4-FFF2-40B4-BE49-F238E27FC236}">
                <a16:creationId xmlns:a16="http://schemas.microsoft.com/office/drawing/2014/main" id="{AC486B39-FF7F-4F8B-F03D-34CAF4CAF5BA}"/>
              </a:ext>
            </a:extLst>
          </p:cNvPr>
          <p:cNvSpPr txBox="1"/>
          <p:nvPr/>
        </p:nvSpPr>
        <p:spPr>
          <a:xfrm>
            <a:off x="161639" y="588407"/>
            <a:ext cx="3468255" cy="4555093"/>
          </a:xfrm>
          <a:prstGeom prst="rect">
            <a:avLst/>
          </a:prstGeom>
          <a:noFill/>
        </p:spPr>
        <p:txBody>
          <a:bodyPr wrap="square" rtlCol="0">
            <a:spAutoFit/>
          </a:bodyPr>
          <a:lstStyle/>
          <a:p>
            <a:r>
              <a:rPr lang="en-US" sz="1000" b="1" dirty="0"/>
              <a:t>Average Engagement Rate</a:t>
            </a:r>
            <a:r>
              <a:rPr lang="en-US" sz="1000" dirty="0"/>
              <a:t>:</a:t>
            </a:r>
          </a:p>
          <a:p>
            <a:endParaRPr lang="en-US" sz="1000" dirty="0"/>
          </a:p>
          <a:p>
            <a:r>
              <a:rPr lang="en-US" sz="1000" dirty="0"/>
              <a:t>Distribution: Right-skewed, indicating most profiles have lower engagement rates, with a few having very high rates.</a:t>
            </a:r>
          </a:p>
          <a:p>
            <a:endParaRPr lang="en-US" sz="1000" dirty="0"/>
          </a:p>
          <a:p>
            <a:r>
              <a:rPr lang="en-US" sz="1000" b="1" dirty="0"/>
              <a:t>Comment Rate</a:t>
            </a:r>
            <a:r>
              <a:rPr lang="en-US" sz="1000" dirty="0"/>
              <a:t>:</a:t>
            </a:r>
          </a:p>
          <a:p>
            <a:endParaRPr lang="en-US" sz="1000" dirty="0"/>
          </a:p>
          <a:p>
            <a:r>
              <a:rPr lang="en-US" sz="1000" dirty="0"/>
              <a:t>Distribution: Highly right-skewed, indicating most videos receive few comments relative to views.</a:t>
            </a:r>
          </a:p>
          <a:p>
            <a:endParaRPr lang="en-US" sz="1000" dirty="0"/>
          </a:p>
          <a:p>
            <a:r>
              <a:rPr lang="en-US" sz="1000" b="1" dirty="0"/>
              <a:t>Like Rate</a:t>
            </a:r>
            <a:r>
              <a:rPr lang="en-US" sz="1000" dirty="0"/>
              <a:t>:</a:t>
            </a:r>
          </a:p>
          <a:p>
            <a:endParaRPr lang="en-US" sz="1000" dirty="0"/>
          </a:p>
          <a:p>
            <a:r>
              <a:rPr lang="en-US" sz="1000" dirty="0"/>
              <a:t>Distribution: Right-skewed, indicating most videos receive a moderate number of likes, with some receiving very high like rates.</a:t>
            </a:r>
          </a:p>
          <a:p>
            <a:endParaRPr lang="en-US" sz="1000" dirty="0"/>
          </a:p>
          <a:p>
            <a:endParaRPr lang="en-US" sz="1000" dirty="0"/>
          </a:p>
          <a:p>
            <a:r>
              <a:rPr lang="en-US" sz="1000" b="1" dirty="0"/>
              <a:t>Follower Counts</a:t>
            </a:r>
            <a:r>
              <a:rPr lang="en-US" sz="1000" dirty="0"/>
              <a:t>:</a:t>
            </a:r>
          </a:p>
          <a:p>
            <a:endParaRPr lang="en-US" sz="1000" dirty="0"/>
          </a:p>
          <a:p>
            <a:r>
              <a:rPr lang="en-US" sz="1000" dirty="0"/>
              <a:t>Distribution: Extremely right-skewed, suggesting most accounts have relatively few followers, while a small number have very large followings.</a:t>
            </a:r>
          </a:p>
          <a:p>
            <a:endParaRPr lang="en-US" sz="1000" dirty="0"/>
          </a:p>
          <a:p>
            <a:r>
              <a:rPr lang="en-US" sz="1000" b="1" dirty="0"/>
              <a:t>Video Counts</a:t>
            </a:r>
            <a:r>
              <a:rPr lang="en-US" sz="1000" dirty="0"/>
              <a:t>:</a:t>
            </a:r>
          </a:p>
          <a:p>
            <a:endParaRPr lang="en-US" sz="1000" dirty="0"/>
          </a:p>
          <a:p>
            <a:r>
              <a:rPr lang="en-US" sz="1000" dirty="0"/>
              <a:t>Distribution: Right-skewed, indicating most accounts have fewer videos, with some accounts having a very high number of videos.</a:t>
            </a:r>
          </a:p>
        </p:txBody>
      </p:sp>
      <p:pic>
        <p:nvPicPr>
          <p:cNvPr id="5" name="Picture 4">
            <a:extLst>
              <a:ext uri="{FF2B5EF4-FFF2-40B4-BE49-F238E27FC236}">
                <a16:creationId xmlns:a16="http://schemas.microsoft.com/office/drawing/2014/main" id="{5F96AD89-842D-DD5C-E9EA-9D582D617CAC}"/>
              </a:ext>
            </a:extLst>
          </p:cNvPr>
          <p:cNvPicPr>
            <a:picLocks noChangeAspect="1"/>
          </p:cNvPicPr>
          <p:nvPr/>
        </p:nvPicPr>
        <p:blipFill>
          <a:blip r:embed="rId3"/>
          <a:stretch>
            <a:fillRect/>
          </a:stretch>
        </p:blipFill>
        <p:spPr>
          <a:xfrm>
            <a:off x="3514394" y="765657"/>
            <a:ext cx="5629606" cy="330688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9" name="Google Shape;429;p31"/>
          <p:cNvSpPr txBox="1">
            <a:spLocks noGrp="1"/>
          </p:cNvSpPr>
          <p:nvPr>
            <p:ph type="title"/>
          </p:nvPr>
        </p:nvSpPr>
        <p:spPr>
          <a:xfrm>
            <a:off x="318725" y="262225"/>
            <a:ext cx="8506500" cy="572700"/>
          </a:xfrm>
          <a:prstGeom prst="rect">
            <a:avLst/>
          </a:prstGeom>
        </p:spPr>
        <p:txBody>
          <a:bodyPr spcFirstLastPara="1" wrap="square" lIns="92500" tIns="92500" rIns="92500" bIns="92500" anchor="t" anchorCtr="0">
            <a:noAutofit/>
          </a:bodyPr>
          <a:lstStyle/>
          <a:p>
            <a:pPr marL="0" lvl="0" indent="0" algn="ctr" rtl="0">
              <a:spcBef>
                <a:spcPts val="0"/>
              </a:spcBef>
              <a:spcAft>
                <a:spcPts val="0"/>
              </a:spcAft>
              <a:buNone/>
            </a:pPr>
            <a:r>
              <a:rPr lang="en-US" dirty="0"/>
              <a:t>Scatter Plot: Followers vs. Likes</a:t>
            </a:r>
            <a:endParaRPr lang="en-US" dirty="0">
              <a:solidFill>
                <a:srgbClr val="000000"/>
              </a:solidFill>
              <a:latin typeface="Lexend Exa"/>
              <a:ea typeface="Lexend Exa"/>
              <a:cs typeface="Lexend Exa"/>
              <a:sym typeface="Lexend Exa"/>
            </a:endParaRPr>
          </a:p>
        </p:txBody>
      </p:sp>
      <p:pic>
        <p:nvPicPr>
          <p:cNvPr id="5" name="Picture 4">
            <a:extLst>
              <a:ext uri="{FF2B5EF4-FFF2-40B4-BE49-F238E27FC236}">
                <a16:creationId xmlns:a16="http://schemas.microsoft.com/office/drawing/2014/main" id="{FBFAA03F-97AC-F449-E63B-03EAACF54570}"/>
              </a:ext>
            </a:extLst>
          </p:cNvPr>
          <p:cNvPicPr>
            <a:picLocks noChangeAspect="1"/>
          </p:cNvPicPr>
          <p:nvPr/>
        </p:nvPicPr>
        <p:blipFill>
          <a:blip r:embed="rId3"/>
          <a:stretch>
            <a:fillRect/>
          </a:stretch>
        </p:blipFill>
        <p:spPr>
          <a:xfrm>
            <a:off x="4706854" y="1256266"/>
            <a:ext cx="4118371" cy="2630967"/>
          </a:xfrm>
          <a:prstGeom prst="rect">
            <a:avLst/>
          </a:prstGeom>
        </p:spPr>
      </p:pic>
      <p:sp>
        <p:nvSpPr>
          <p:cNvPr id="6" name="TextBox 5">
            <a:extLst>
              <a:ext uri="{FF2B5EF4-FFF2-40B4-BE49-F238E27FC236}">
                <a16:creationId xmlns:a16="http://schemas.microsoft.com/office/drawing/2014/main" id="{F6E69D7D-464D-46C2-0876-639B03B1A2B3}"/>
              </a:ext>
            </a:extLst>
          </p:cNvPr>
          <p:cNvSpPr txBox="1"/>
          <p:nvPr/>
        </p:nvSpPr>
        <p:spPr>
          <a:xfrm>
            <a:off x="483781" y="1148316"/>
            <a:ext cx="3104707" cy="1169551"/>
          </a:xfrm>
          <a:prstGeom prst="rect">
            <a:avLst/>
          </a:prstGeom>
          <a:noFill/>
        </p:spPr>
        <p:txBody>
          <a:bodyPr wrap="square" rtlCol="0">
            <a:spAutoFit/>
          </a:bodyPr>
          <a:lstStyle/>
          <a:p>
            <a:r>
              <a:rPr lang="en-US" b="1" dirty="0"/>
              <a:t>Positive Correlation</a:t>
            </a:r>
            <a:r>
              <a:rPr lang="en-US" dirty="0"/>
              <a:t>:</a:t>
            </a:r>
          </a:p>
          <a:p>
            <a:endParaRPr lang="en-US" dirty="0"/>
          </a:p>
          <a:p>
            <a:r>
              <a:rPr lang="en-US" dirty="0"/>
              <a:t>Clear positive correlation; as the number of followers increases, the number of likes tends to increase.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2"/>
          <p:cNvSpPr txBox="1">
            <a:spLocks noGrp="1"/>
          </p:cNvSpPr>
          <p:nvPr>
            <p:ph type="title"/>
          </p:nvPr>
        </p:nvSpPr>
        <p:spPr>
          <a:xfrm>
            <a:off x="240240" y="161636"/>
            <a:ext cx="8857577" cy="632691"/>
          </a:xfrm>
          <a:prstGeom prst="rect">
            <a:avLst/>
          </a:prstGeom>
        </p:spPr>
        <p:txBody>
          <a:bodyPr spcFirstLastPara="1" wrap="square" lIns="92500" tIns="92500" rIns="92500" bIns="92500" anchor="t" anchorCtr="0">
            <a:noAutofit/>
          </a:bodyPr>
          <a:lstStyle/>
          <a:p>
            <a:r>
              <a:rPr lang="en-US" sz="1600" b="1" dirty="0"/>
              <a:t>Box Plot: Engagement Rates of Verified vs. Non-Verified Accounts</a:t>
            </a:r>
          </a:p>
        </p:txBody>
      </p:sp>
      <p:pic>
        <p:nvPicPr>
          <p:cNvPr id="3" name="Picture 2">
            <a:extLst>
              <a:ext uri="{FF2B5EF4-FFF2-40B4-BE49-F238E27FC236}">
                <a16:creationId xmlns:a16="http://schemas.microsoft.com/office/drawing/2014/main" id="{3CA1EFC9-8C17-6677-99CA-F5C926E7F067}"/>
              </a:ext>
            </a:extLst>
          </p:cNvPr>
          <p:cNvPicPr>
            <a:picLocks noChangeAspect="1"/>
          </p:cNvPicPr>
          <p:nvPr/>
        </p:nvPicPr>
        <p:blipFill>
          <a:blip r:embed="rId3"/>
          <a:stretch>
            <a:fillRect/>
          </a:stretch>
        </p:blipFill>
        <p:spPr>
          <a:xfrm>
            <a:off x="4493491" y="1159629"/>
            <a:ext cx="4294216" cy="2730847"/>
          </a:xfrm>
          <a:prstGeom prst="rect">
            <a:avLst/>
          </a:prstGeom>
        </p:spPr>
      </p:pic>
      <p:sp>
        <p:nvSpPr>
          <p:cNvPr id="4" name="TextBox 3">
            <a:extLst>
              <a:ext uri="{FF2B5EF4-FFF2-40B4-BE49-F238E27FC236}">
                <a16:creationId xmlns:a16="http://schemas.microsoft.com/office/drawing/2014/main" id="{A87841AA-65A7-1377-C406-6DBD20331C2D}"/>
              </a:ext>
            </a:extLst>
          </p:cNvPr>
          <p:cNvSpPr txBox="1"/>
          <p:nvPr/>
        </p:nvSpPr>
        <p:spPr>
          <a:xfrm>
            <a:off x="461818" y="1020618"/>
            <a:ext cx="3311237" cy="3269673"/>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F65E7E53-8ECF-DF0B-B2B5-8147A23EBA0A}"/>
              </a:ext>
            </a:extLst>
          </p:cNvPr>
          <p:cNvSpPr txBox="1"/>
          <p:nvPr/>
        </p:nvSpPr>
        <p:spPr>
          <a:xfrm>
            <a:off x="356293" y="1408546"/>
            <a:ext cx="2992582" cy="2031325"/>
          </a:xfrm>
          <a:prstGeom prst="rect">
            <a:avLst/>
          </a:prstGeom>
          <a:noFill/>
        </p:spPr>
        <p:txBody>
          <a:bodyPr wrap="square" rtlCol="0">
            <a:spAutoFit/>
          </a:bodyPr>
          <a:lstStyle/>
          <a:p>
            <a:r>
              <a:rPr lang="en-US" dirty="0"/>
              <a:t>Verified accounts (True) have a higher median engagement rate compared to non-verified accounts (False).</a:t>
            </a:r>
          </a:p>
          <a:p>
            <a:endParaRPr lang="en-US" dirty="0"/>
          </a:p>
          <a:p>
            <a:r>
              <a:rPr lang="en-US" dirty="0"/>
              <a:t>The median for verified accounts is around 0.10 (10%), while for non-verified accounts it's about 0.06 (6%).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3"/>
          <p:cNvSpPr txBox="1">
            <a:spLocks noGrp="1"/>
          </p:cNvSpPr>
          <p:nvPr>
            <p:ph type="title"/>
          </p:nvPr>
        </p:nvSpPr>
        <p:spPr>
          <a:xfrm>
            <a:off x="318750" y="95972"/>
            <a:ext cx="8506500" cy="572700"/>
          </a:xfrm>
          <a:prstGeom prst="rect">
            <a:avLst/>
          </a:prstGeom>
        </p:spPr>
        <p:txBody>
          <a:bodyPr spcFirstLastPara="1" wrap="square" lIns="92500" tIns="92500" rIns="92500" bIns="92500" anchor="t" anchorCtr="0">
            <a:noAutofit/>
          </a:bodyPr>
          <a:lstStyle/>
          <a:p>
            <a:pPr marL="0" lvl="0" indent="0" algn="ctr" rtl="0">
              <a:spcBef>
                <a:spcPts val="0"/>
              </a:spcBef>
              <a:spcAft>
                <a:spcPts val="0"/>
              </a:spcAft>
              <a:buNone/>
            </a:pPr>
            <a:r>
              <a:rPr lang="en-US" dirty="0"/>
              <a:t>Correlation Heatmap</a:t>
            </a:r>
            <a:endParaRPr dirty="0"/>
          </a:p>
        </p:txBody>
      </p:sp>
      <p:pic>
        <p:nvPicPr>
          <p:cNvPr id="3" name="Picture 2">
            <a:extLst>
              <a:ext uri="{FF2B5EF4-FFF2-40B4-BE49-F238E27FC236}">
                <a16:creationId xmlns:a16="http://schemas.microsoft.com/office/drawing/2014/main" id="{96B26081-EB1D-F91C-2BBD-C3EF654D757D}"/>
              </a:ext>
            </a:extLst>
          </p:cNvPr>
          <p:cNvPicPr>
            <a:picLocks noChangeAspect="1"/>
          </p:cNvPicPr>
          <p:nvPr/>
        </p:nvPicPr>
        <p:blipFill>
          <a:blip r:embed="rId3"/>
          <a:stretch>
            <a:fillRect/>
          </a:stretch>
        </p:blipFill>
        <p:spPr>
          <a:xfrm>
            <a:off x="4521202" y="668672"/>
            <a:ext cx="4560688" cy="4214969"/>
          </a:xfrm>
          <a:prstGeom prst="rect">
            <a:avLst/>
          </a:prstGeom>
        </p:spPr>
      </p:pic>
      <p:sp>
        <p:nvSpPr>
          <p:cNvPr id="4" name="TextBox 3">
            <a:extLst>
              <a:ext uri="{FF2B5EF4-FFF2-40B4-BE49-F238E27FC236}">
                <a16:creationId xmlns:a16="http://schemas.microsoft.com/office/drawing/2014/main" id="{697404FE-F997-1BF3-8AF4-EF3CCF075B4F}"/>
              </a:ext>
            </a:extLst>
          </p:cNvPr>
          <p:cNvSpPr txBox="1"/>
          <p:nvPr/>
        </p:nvSpPr>
        <p:spPr>
          <a:xfrm>
            <a:off x="360218" y="762001"/>
            <a:ext cx="3976255" cy="4247317"/>
          </a:xfrm>
          <a:prstGeom prst="rect">
            <a:avLst/>
          </a:prstGeom>
          <a:noFill/>
        </p:spPr>
        <p:txBody>
          <a:bodyPr wrap="square" rtlCol="0">
            <a:spAutoFit/>
          </a:bodyPr>
          <a:lstStyle/>
          <a:p>
            <a:r>
              <a:rPr lang="en-US" sz="1000" b="1" dirty="0"/>
              <a:t>Followers and Likes </a:t>
            </a:r>
            <a:r>
              <a:rPr lang="en-US" sz="1000" dirty="0"/>
              <a:t>(0.65): Strong positive correlation, indicating that accounts with more followers tend to get more likes.</a:t>
            </a:r>
          </a:p>
          <a:p>
            <a:endParaRPr lang="en-US" sz="1000" dirty="0"/>
          </a:p>
          <a:p>
            <a:r>
              <a:rPr lang="en-US" sz="1000" b="1" dirty="0" err="1"/>
              <a:t>Avg_engagement_rate</a:t>
            </a:r>
            <a:r>
              <a:rPr lang="en-US" sz="1000" b="1" dirty="0"/>
              <a:t>, </a:t>
            </a:r>
            <a:r>
              <a:rPr lang="en-US" sz="1000" b="1" dirty="0" err="1"/>
              <a:t>Comment_rate</a:t>
            </a:r>
            <a:r>
              <a:rPr lang="en-US" sz="1000" b="1" dirty="0"/>
              <a:t>, and </a:t>
            </a:r>
            <a:r>
              <a:rPr lang="en-US" sz="1000" b="1" dirty="0" err="1"/>
              <a:t>Like_rate</a:t>
            </a:r>
            <a:r>
              <a:rPr lang="en-US" sz="1000" dirty="0"/>
              <a:t>: These three metrics are highly correlated with each other (0.51 to 1.0).This suggests that accounts with high engagement in one area tend to have high engagement in others.</a:t>
            </a:r>
          </a:p>
          <a:p>
            <a:endParaRPr lang="en-US" sz="1000" dirty="0"/>
          </a:p>
          <a:p>
            <a:r>
              <a:rPr lang="en-US" sz="1000" b="1" dirty="0" err="1"/>
              <a:t>Video_count</a:t>
            </a:r>
            <a:r>
              <a:rPr lang="en-US" sz="1000" b="1" dirty="0"/>
              <a:t> and Engagement Metrics</a:t>
            </a:r>
            <a:r>
              <a:rPr lang="en-US" sz="1000" dirty="0"/>
              <a:t>: Negative correlations with </a:t>
            </a:r>
            <a:r>
              <a:rPr lang="en-US" sz="1000" dirty="0" err="1"/>
              <a:t>avg_engagement_rate</a:t>
            </a:r>
            <a:r>
              <a:rPr lang="en-US" sz="1000" dirty="0"/>
              <a:t> (-0.36), </a:t>
            </a:r>
            <a:r>
              <a:rPr lang="en-US" sz="1000" dirty="0" err="1"/>
              <a:t>comment_rate</a:t>
            </a:r>
            <a:r>
              <a:rPr lang="en-US" sz="1000" dirty="0"/>
              <a:t> (-0.34), and </a:t>
            </a:r>
            <a:r>
              <a:rPr lang="en-US" sz="1000" dirty="0" err="1"/>
              <a:t>like_rate</a:t>
            </a:r>
            <a:r>
              <a:rPr lang="en-US" sz="1000" dirty="0"/>
              <a:t> (-0.35).This implies that accounts with more videos tend to have slightly lower engagement rates, possibly due to content saturation.</a:t>
            </a:r>
          </a:p>
          <a:p>
            <a:endParaRPr lang="en-US" sz="1000" dirty="0"/>
          </a:p>
          <a:p>
            <a:r>
              <a:rPr lang="en-US" sz="1000" b="1" dirty="0"/>
              <a:t>Followers and Engagement Metrics</a:t>
            </a:r>
            <a:r>
              <a:rPr lang="en-US" sz="1000" dirty="0"/>
              <a:t>: Weak negative correlations with </a:t>
            </a:r>
            <a:r>
              <a:rPr lang="en-US" sz="1000" dirty="0" err="1"/>
              <a:t>avg_engagement_rate</a:t>
            </a:r>
            <a:r>
              <a:rPr lang="en-US" sz="1000" dirty="0"/>
              <a:t> (-0.11), </a:t>
            </a:r>
            <a:r>
              <a:rPr lang="en-US" sz="1000" dirty="0" err="1"/>
              <a:t>comment_rate</a:t>
            </a:r>
            <a:r>
              <a:rPr lang="en-US" sz="1000" dirty="0"/>
              <a:t> (-0.3), and </a:t>
            </a:r>
            <a:r>
              <a:rPr lang="en-US" sz="1000" dirty="0" err="1"/>
              <a:t>like_rate</a:t>
            </a:r>
            <a:r>
              <a:rPr lang="en-US" sz="1000" dirty="0"/>
              <a:t> (-0.09).Suggests that as follower count increases, engagement rates tend to decrease slightly, possibly due to a broader, less engaged audience.</a:t>
            </a:r>
          </a:p>
          <a:p>
            <a:endParaRPr lang="en-US" sz="1000" dirty="0"/>
          </a:p>
          <a:p>
            <a:r>
              <a:rPr lang="en-US" sz="1000" b="1" dirty="0"/>
              <a:t>Following and Other Metrics</a:t>
            </a:r>
            <a:r>
              <a:rPr lang="en-US" sz="1000" dirty="0"/>
              <a:t>: Generally weak negative correlations with most </a:t>
            </a:r>
            <a:r>
              <a:rPr lang="en-US" sz="1000" dirty="0" err="1"/>
              <a:t>metrics.The</a:t>
            </a:r>
            <a:r>
              <a:rPr lang="en-US" sz="1000" dirty="0"/>
              <a:t> number of accounts a user follows doesn't strongly influence other engagement metrics.</a:t>
            </a:r>
          </a:p>
          <a:p>
            <a:endParaRPr lang="en-US" sz="1000" dirty="0"/>
          </a:p>
          <a:p>
            <a:r>
              <a:rPr lang="en-US" sz="1000" b="1" dirty="0"/>
              <a:t>Likes and </a:t>
            </a:r>
            <a:r>
              <a:rPr lang="en-US" sz="1000" b="1" dirty="0" err="1"/>
              <a:t>Video_count</a:t>
            </a:r>
            <a:r>
              <a:rPr lang="en-US" sz="1000" b="1" dirty="0"/>
              <a:t> </a:t>
            </a:r>
            <a:r>
              <a:rPr lang="en-US" sz="1000" dirty="0"/>
              <a:t>(0.31): Moderate positive correlation, indicating that accounts with more videos tend to accumulate more likes overall.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34"/>
          <p:cNvSpPr txBox="1">
            <a:spLocks noGrp="1"/>
          </p:cNvSpPr>
          <p:nvPr>
            <p:ph type="title"/>
          </p:nvPr>
        </p:nvSpPr>
        <p:spPr>
          <a:xfrm>
            <a:off x="300750" y="146771"/>
            <a:ext cx="8506500" cy="572700"/>
          </a:xfrm>
          <a:prstGeom prst="rect">
            <a:avLst/>
          </a:prstGeom>
        </p:spPr>
        <p:txBody>
          <a:bodyPr spcFirstLastPara="1" wrap="square" lIns="92500" tIns="92500" rIns="92500" bIns="92500" anchor="t" anchorCtr="0">
            <a:noAutofit/>
          </a:bodyPr>
          <a:lstStyle/>
          <a:p>
            <a:pPr marL="0" lvl="0" indent="0" algn="ctr" rtl="0">
              <a:spcBef>
                <a:spcPts val="0"/>
              </a:spcBef>
              <a:spcAft>
                <a:spcPts val="0"/>
              </a:spcAft>
              <a:buNone/>
            </a:pPr>
            <a:r>
              <a:rPr lang="en-US" dirty="0"/>
              <a:t>Model Evaluation</a:t>
            </a:r>
            <a:endParaRPr dirty="0"/>
          </a:p>
        </p:txBody>
      </p:sp>
      <p:pic>
        <p:nvPicPr>
          <p:cNvPr id="3" name="Picture 2">
            <a:extLst>
              <a:ext uri="{FF2B5EF4-FFF2-40B4-BE49-F238E27FC236}">
                <a16:creationId xmlns:a16="http://schemas.microsoft.com/office/drawing/2014/main" id="{378F1C11-E785-0264-3FC1-85CFC33E1760}"/>
              </a:ext>
            </a:extLst>
          </p:cNvPr>
          <p:cNvPicPr>
            <a:picLocks noChangeAspect="1"/>
          </p:cNvPicPr>
          <p:nvPr/>
        </p:nvPicPr>
        <p:blipFill>
          <a:blip r:embed="rId3"/>
          <a:stretch>
            <a:fillRect/>
          </a:stretch>
        </p:blipFill>
        <p:spPr>
          <a:xfrm>
            <a:off x="5934364" y="762000"/>
            <a:ext cx="3058770" cy="607376"/>
          </a:xfrm>
          <a:prstGeom prst="rect">
            <a:avLst/>
          </a:prstGeom>
        </p:spPr>
      </p:pic>
      <p:sp>
        <p:nvSpPr>
          <p:cNvPr id="4" name="TextBox 3">
            <a:extLst>
              <a:ext uri="{FF2B5EF4-FFF2-40B4-BE49-F238E27FC236}">
                <a16:creationId xmlns:a16="http://schemas.microsoft.com/office/drawing/2014/main" id="{1AF359E2-70D9-5C1F-88CB-F24E8159ECC6}"/>
              </a:ext>
            </a:extLst>
          </p:cNvPr>
          <p:cNvSpPr txBox="1"/>
          <p:nvPr/>
        </p:nvSpPr>
        <p:spPr>
          <a:xfrm>
            <a:off x="568035" y="762000"/>
            <a:ext cx="5135419" cy="769441"/>
          </a:xfrm>
          <a:prstGeom prst="rect">
            <a:avLst/>
          </a:prstGeom>
          <a:noFill/>
        </p:spPr>
        <p:txBody>
          <a:bodyPr wrap="square" rtlCol="0">
            <a:spAutoFit/>
          </a:bodyPr>
          <a:lstStyle/>
          <a:p>
            <a:r>
              <a:rPr lang="en-US" sz="1100" dirty="0" err="1"/>
              <a:t>XGBoost</a:t>
            </a:r>
            <a:r>
              <a:rPr lang="en-US" sz="1100" dirty="0"/>
              <a:t> MSE: 0.0030(Lower is better) R2: 0.2315(Higher is better)</a:t>
            </a:r>
          </a:p>
          <a:p>
            <a:r>
              <a:rPr lang="en-US" sz="1100" dirty="0"/>
              <a:t>Linear Regression MSE: 0.0042 R2: -0.0828</a:t>
            </a:r>
          </a:p>
          <a:p>
            <a:r>
              <a:rPr lang="en-US" sz="1100" dirty="0"/>
              <a:t>Random Forest MSE: 0.0032 R2: 0.1694</a:t>
            </a:r>
          </a:p>
          <a:p>
            <a:r>
              <a:rPr lang="en-US" sz="1100" dirty="0"/>
              <a:t>Support Vector Regression (SVR) MSE: 0.0057R2: -0.4662</a:t>
            </a:r>
          </a:p>
        </p:txBody>
      </p:sp>
      <p:sp>
        <p:nvSpPr>
          <p:cNvPr id="7" name="TextBox 6">
            <a:extLst>
              <a:ext uri="{FF2B5EF4-FFF2-40B4-BE49-F238E27FC236}">
                <a16:creationId xmlns:a16="http://schemas.microsoft.com/office/drawing/2014/main" id="{A9597EFE-1AD8-2917-B445-CAFE5DB9FE39}"/>
              </a:ext>
            </a:extLst>
          </p:cNvPr>
          <p:cNvSpPr txBox="1"/>
          <p:nvPr/>
        </p:nvSpPr>
        <p:spPr>
          <a:xfrm>
            <a:off x="610073" y="1651404"/>
            <a:ext cx="3943927" cy="2800767"/>
          </a:xfrm>
          <a:prstGeom prst="rect">
            <a:avLst/>
          </a:prstGeom>
          <a:noFill/>
        </p:spPr>
        <p:txBody>
          <a:bodyPr wrap="square" rtlCol="0">
            <a:spAutoFit/>
          </a:bodyPr>
          <a:lstStyle/>
          <a:p>
            <a:r>
              <a:rPr lang="en-US" sz="1100" dirty="0"/>
              <a:t>From our evaluation, </a:t>
            </a:r>
            <a:r>
              <a:rPr lang="en-US" sz="1100" b="1" dirty="0" err="1"/>
              <a:t>XGBoost</a:t>
            </a:r>
            <a:r>
              <a:rPr lang="en-US" sz="1100" b="1" dirty="0"/>
              <a:t> </a:t>
            </a:r>
            <a:r>
              <a:rPr lang="en-US" sz="1100" dirty="0"/>
              <a:t>stands out as the best model for predicting TikTok user engagement. It achieves the lowest MSE and highest R2 in regression tasks, indicating its superior ability to explain the variance in engagement rates. In classification tasks, </a:t>
            </a:r>
            <a:r>
              <a:rPr lang="en-US" sz="1100" dirty="0" err="1"/>
              <a:t>XGBoost</a:t>
            </a:r>
            <a:r>
              <a:rPr lang="en-US" sz="1100" dirty="0"/>
              <a:t> also shows the highest accuracy, precision, recall, and F1 score, making it the most balanced and reliable model.</a:t>
            </a:r>
          </a:p>
          <a:p>
            <a:endParaRPr lang="en-US" sz="1100" dirty="0"/>
          </a:p>
          <a:p>
            <a:r>
              <a:rPr lang="en-US" sz="1100" dirty="0"/>
              <a:t>Random Forest is also a strong contender, performing well in both regression and classification, though not quite as well as </a:t>
            </a:r>
            <a:r>
              <a:rPr lang="en-US" sz="1100" dirty="0" err="1"/>
              <a:t>XGBoost</a:t>
            </a:r>
            <a:r>
              <a:rPr lang="en-US" sz="1100" dirty="0"/>
              <a:t>.</a:t>
            </a:r>
          </a:p>
          <a:p>
            <a:endParaRPr lang="en-US" sz="1100" dirty="0"/>
          </a:p>
          <a:p>
            <a:r>
              <a:rPr lang="en-US" sz="1100" dirty="0"/>
              <a:t>Linear Regression and Support Vector Regression fall short, particularly in regression tasks where their negative R2 scores indicate poor performance. In classification, they also underperform.</a:t>
            </a:r>
          </a:p>
        </p:txBody>
      </p:sp>
      <p:pic>
        <p:nvPicPr>
          <p:cNvPr id="5" name="Picture 4">
            <a:extLst>
              <a:ext uri="{FF2B5EF4-FFF2-40B4-BE49-F238E27FC236}">
                <a16:creationId xmlns:a16="http://schemas.microsoft.com/office/drawing/2014/main" id="{2726E2A5-816E-24EF-A6FB-9AC6028A5419}"/>
              </a:ext>
            </a:extLst>
          </p:cNvPr>
          <p:cNvPicPr>
            <a:picLocks noChangeAspect="1"/>
          </p:cNvPicPr>
          <p:nvPr/>
        </p:nvPicPr>
        <p:blipFill>
          <a:blip r:embed="rId4"/>
          <a:stretch>
            <a:fillRect/>
          </a:stretch>
        </p:blipFill>
        <p:spPr>
          <a:xfrm>
            <a:off x="5934364" y="1536811"/>
            <a:ext cx="2538852" cy="238524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7"/>
          <p:cNvSpPr txBox="1">
            <a:spLocks noGrp="1"/>
          </p:cNvSpPr>
          <p:nvPr>
            <p:ph type="title"/>
          </p:nvPr>
        </p:nvSpPr>
        <p:spPr>
          <a:xfrm>
            <a:off x="318750" y="49790"/>
            <a:ext cx="8506500" cy="572700"/>
          </a:xfrm>
          <a:prstGeom prst="rect">
            <a:avLst/>
          </a:prstGeom>
        </p:spPr>
        <p:txBody>
          <a:bodyPr spcFirstLastPara="1" wrap="square" lIns="92500" tIns="92500" rIns="92500" bIns="92500" anchor="t" anchorCtr="0">
            <a:noAutofit/>
          </a:bodyPr>
          <a:lstStyle/>
          <a:p>
            <a:pPr marL="0" lvl="0" indent="0" algn="ctr" rtl="0">
              <a:spcBef>
                <a:spcPts val="0"/>
              </a:spcBef>
              <a:spcAft>
                <a:spcPts val="0"/>
              </a:spcAft>
              <a:buNone/>
            </a:pPr>
            <a:r>
              <a:rPr lang="en-US" dirty="0"/>
              <a:t>CONCLUSION</a:t>
            </a:r>
            <a:endParaRPr dirty="0"/>
          </a:p>
        </p:txBody>
      </p:sp>
      <p:sp>
        <p:nvSpPr>
          <p:cNvPr id="2" name="TextBox 1">
            <a:extLst>
              <a:ext uri="{FF2B5EF4-FFF2-40B4-BE49-F238E27FC236}">
                <a16:creationId xmlns:a16="http://schemas.microsoft.com/office/drawing/2014/main" id="{1F6FB0B4-3CE8-F790-CFAC-5DC9D29637BC}"/>
              </a:ext>
            </a:extLst>
          </p:cNvPr>
          <p:cNvSpPr txBox="1"/>
          <p:nvPr/>
        </p:nvSpPr>
        <p:spPr>
          <a:xfrm>
            <a:off x="387927" y="577273"/>
            <a:ext cx="8317346" cy="954107"/>
          </a:xfrm>
          <a:prstGeom prst="rect">
            <a:avLst/>
          </a:prstGeom>
          <a:noFill/>
        </p:spPr>
        <p:txBody>
          <a:bodyPr wrap="square" rtlCol="0">
            <a:spAutoFit/>
          </a:bodyPr>
          <a:lstStyle/>
          <a:p>
            <a:r>
              <a:rPr lang="en-US" dirty="0"/>
              <a:t>TikTok user engagement can be predicted with good accuracy using machine learning. </a:t>
            </a:r>
          </a:p>
          <a:p>
            <a:r>
              <a:rPr lang="en-US" dirty="0"/>
              <a:t>Success on the platform requires a balanced approach of consistent content creation, audience building, and maintaining content quality. As TikTok evolves, continuous monitoring and model updates will be crucial for maintaining predictive accuracy.</a:t>
            </a:r>
          </a:p>
        </p:txBody>
      </p:sp>
      <p:sp>
        <p:nvSpPr>
          <p:cNvPr id="3" name="TextBox 2">
            <a:extLst>
              <a:ext uri="{FF2B5EF4-FFF2-40B4-BE49-F238E27FC236}">
                <a16:creationId xmlns:a16="http://schemas.microsoft.com/office/drawing/2014/main" id="{27B981EC-C438-C8B7-775C-6AFC79DB3630}"/>
              </a:ext>
            </a:extLst>
          </p:cNvPr>
          <p:cNvSpPr txBox="1"/>
          <p:nvPr/>
        </p:nvSpPr>
        <p:spPr>
          <a:xfrm>
            <a:off x="1826491" y="1722307"/>
            <a:ext cx="6578600" cy="3393237"/>
          </a:xfrm>
          <a:prstGeom prst="rect">
            <a:avLst/>
          </a:prstGeom>
          <a:noFill/>
        </p:spPr>
        <p:txBody>
          <a:bodyPr wrap="square" rtlCol="0">
            <a:spAutoFit/>
          </a:bodyPr>
          <a:lstStyle/>
          <a:p>
            <a:r>
              <a:rPr lang="en-US" b="1" dirty="0"/>
              <a:t>Future Work</a:t>
            </a:r>
            <a:r>
              <a:rPr lang="en-US" dirty="0"/>
              <a:t>:</a:t>
            </a:r>
          </a:p>
          <a:p>
            <a:endParaRPr lang="en-US" sz="1050" dirty="0"/>
          </a:p>
          <a:p>
            <a:pPr marL="171450" indent="-171450">
              <a:buFont typeface="Wingdings" panose="05000000000000000000" pitchFamily="2" charset="2"/>
              <a:buChar char="Ø"/>
            </a:pPr>
            <a:r>
              <a:rPr lang="en-US" sz="1050" b="1" dirty="0"/>
              <a:t>Feature Engineering</a:t>
            </a:r>
            <a:r>
              <a:rPr lang="en-US" sz="1050" dirty="0"/>
              <a:t>:</a:t>
            </a:r>
          </a:p>
          <a:p>
            <a:r>
              <a:rPr lang="en-US" sz="1050" dirty="0"/>
              <a:t>     Incorporate content-specific features (e.g., hashtags, music)</a:t>
            </a:r>
          </a:p>
          <a:p>
            <a:endParaRPr lang="en-US" sz="1050" dirty="0"/>
          </a:p>
          <a:p>
            <a:pPr marL="171450" indent="-171450">
              <a:buFont typeface="Wingdings" panose="05000000000000000000" pitchFamily="2" charset="2"/>
              <a:buChar char="Ø"/>
            </a:pPr>
            <a:r>
              <a:rPr lang="en-US" sz="1050" b="1" dirty="0"/>
              <a:t>Hyperparameter Tuning</a:t>
            </a:r>
            <a:r>
              <a:rPr lang="en-US" sz="1050" dirty="0"/>
              <a:t>:</a:t>
            </a:r>
          </a:p>
          <a:p>
            <a:r>
              <a:rPr lang="en-US" sz="1050" dirty="0"/>
              <a:t>     Optimize model performance with techniques such as Grid Search or Random Search.</a:t>
            </a:r>
          </a:p>
          <a:p>
            <a:endParaRPr lang="en-US" sz="1050" dirty="0"/>
          </a:p>
          <a:p>
            <a:pPr marL="171450" indent="-171450">
              <a:buFont typeface="Wingdings" panose="05000000000000000000" pitchFamily="2" charset="2"/>
              <a:buChar char="Ø"/>
            </a:pPr>
            <a:r>
              <a:rPr lang="en-US" sz="1050" b="1" dirty="0"/>
              <a:t>Temporal Analysis</a:t>
            </a:r>
            <a:r>
              <a:rPr lang="en-US" sz="1050" dirty="0"/>
              <a:t>:</a:t>
            </a:r>
          </a:p>
          <a:p>
            <a:r>
              <a:rPr lang="en-US" sz="1050" dirty="0"/>
              <a:t>     Integrate time-series analysis to capture trends and patterns over time.</a:t>
            </a:r>
          </a:p>
          <a:p>
            <a:endParaRPr lang="en-US" sz="1050" dirty="0"/>
          </a:p>
          <a:p>
            <a:pPr marL="171450" indent="-171450">
              <a:buFont typeface="Wingdings" panose="05000000000000000000" pitchFamily="2" charset="2"/>
              <a:buChar char="Ø"/>
            </a:pPr>
            <a:r>
              <a:rPr lang="en-US" sz="1050" b="1" dirty="0"/>
              <a:t>Model Interpretability</a:t>
            </a:r>
            <a:r>
              <a:rPr lang="en-US" sz="1050" dirty="0"/>
              <a:t>:</a:t>
            </a:r>
          </a:p>
          <a:p>
            <a:r>
              <a:rPr lang="en-US" sz="1050" dirty="0"/>
              <a:t>    Use tools like SHAP or LIME to gain insights into feature importance and model decisions.</a:t>
            </a:r>
          </a:p>
          <a:p>
            <a:endParaRPr lang="en-US" sz="1050" dirty="0"/>
          </a:p>
          <a:p>
            <a:pPr marL="171450" indent="-171450">
              <a:buFont typeface="Wingdings" panose="05000000000000000000" pitchFamily="2" charset="2"/>
              <a:buChar char="Ø"/>
            </a:pPr>
            <a:r>
              <a:rPr lang="en-US" sz="1050" b="1" dirty="0"/>
              <a:t>Cross-platform Analysis</a:t>
            </a:r>
            <a:r>
              <a:rPr lang="en-US" sz="1050" dirty="0"/>
              <a:t>:</a:t>
            </a:r>
          </a:p>
          <a:p>
            <a:r>
              <a:rPr lang="en-US" sz="1050" dirty="0"/>
              <a:t>     Expand the study to other social media platforms for a broader perspective on user engagement.</a:t>
            </a:r>
          </a:p>
          <a:p>
            <a:endParaRPr lang="en-US" sz="1050" dirty="0"/>
          </a:p>
          <a:p>
            <a:r>
              <a:rPr lang="en-US" sz="1050" dirty="0"/>
              <a:t>     Investigate the impact of TikTok algorithm changes on engagement.</a:t>
            </a:r>
          </a:p>
          <a:p>
            <a:endParaRPr lang="en-US" sz="800"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34CDA-8BEB-24D3-4ACE-8D64A95D7D35}"/>
              </a:ext>
            </a:extLst>
          </p:cNvPr>
          <p:cNvSpPr>
            <a:spLocks noGrp="1"/>
          </p:cNvSpPr>
          <p:nvPr>
            <p:ph type="title"/>
          </p:nvPr>
        </p:nvSpPr>
        <p:spPr/>
        <p:txBody>
          <a:bodyPr/>
          <a:lstStyle/>
          <a:p>
            <a:r>
              <a:rPr lang="en-US" dirty="0"/>
              <a:t>Business Strategies </a:t>
            </a:r>
          </a:p>
        </p:txBody>
      </p:sp>
      <p:sp>
        <p:nvSpPr>
          <p:cNvPr id="3" name="TextBox 2">
            <a:extLst>
              <a:ext uri="{FF2B5EF4-FFF2-40B4-BE49-F238E27FC236}">
                <a16:creationId xmlns:a16="http://schemas.microsoft.com/office/drawing/2014/main" id="{230DBF31-46C4-EC27-43AD-43808637FFF9}"/>
              </a:ext>
            </a:extLst>
          </p:cNvPr>
          <p:cNvSpPr txBox="1"/>
          <p:nvPr/>
        </p:nvSpPr>
        <p:spPr>
          <a:xfrm>
            <a:off x="752764" y="1057564"/>
            <a:ext cx="6936509" cy="3108543"/>
          </a:xfrm>
          <a:prstGeom prst="rect">
            <a:avLst/>
          </a:prstGeom>
          <a:noFill/>
        </p:spPr>
        <p:txBody>
          <a:bodyPr wrap="square" rtlCol="0">
            <a:spAutoFit/>
          </a:bodyPr>
          <a:lstStyle/>
          <a:p>
            <a:r>
              <a:rPr lang="en-US" b="1" dirty="0"/>
              <a:t>Improved User Engagement</a:t>
            </a:r>
            <a:r>
              <a:rPr lang="en-US" dirty="0"/>
              <a:t>: By understanding and predicting what drives user engagement, TikTok can tailor its content recommendation algorithm to boost user interaction and satisfaction.</a:t>
            </a:r>
          </a:p>
          <a:p>
            <a:endParaRPr lang="en-US" dirty="0"/>
          </a:p>
          <a:p>
            <a:r>
              <a:rPr lang="en-US" b="1" dirty="0"/>
              <a:t>Targeted Marketing</a:t>
            </a:r>
            <a:r>
              <a:rPr lang="en-US" dirty="0"/>
              <a:t>: Insights from the models can inform more effective marketing strategies, targeting users with personalized content and promotions based on their predicted engagement levels.</a:t>
            </a:r>
          </a:p>
          <a:p>
            <a:endParaRPr lang="en-US" dirty="0"/>
          </a:p>
          <a:p>
            <a:r>
              <a:rPr lang="en-US" b="1" dirty="0"/>
              <a:t>Resource Optimization</a:t>
            </a:r>
            <a:r>
              <a:rPr lang="en-US" dirty="0"/>
              <a:t>: Accurate engagement predictions can help optimize resource allocation for content creation, curation, and promotion, ensuring that efforts are focused on high-impact areas.</a:t>
            </a:r>
          </a:p>
          <a:p>
            <a:endParaRPr lang="en-US" dirty="0"/>
          </a:p>
          <a:p>
            <a:r>
              <a:rPr lang="en-US" b="1" dirty="0"/>
              <a:t>Strategic Decision-Making</a:t>
            </a:r>
            <a:r>
              <a:rPr lang="en-US" dirty="0"/>
              <a:t>: Data-driven insights enable more informed strategic decisions, from feature development to user acquisition and retention strategies.</a:t>
            </a:r>
          </a:p>
        </p:txBody>
      </p:sp>
    </p:spTree>
    <p:extLst>
      <p:ext uri="{BB962C8B-B14F-4D97-AF65-F5344CB8AC3E}">
        <p14:creationId xmlns:p14="http://schemas.microsoft.com/office/powerpoint/2010/main" val="2089183658"/>
      </p:ext>
    </p:extLst>
  </p:cSld>
  <p:clrMapOvr>
    <a:masterClrMapping/>
  </p:clrMapOvr>
</p:sld>
</file>

<file path=ppt/theme/theme1.xml><?xml version="1.0" encoding="utf-8"?>
<a:theme xmlns:a="http://schemas.openxmlformats.org/drawingml/2006/main" name="Colorful Doodle Slides for Social Media Plan by Slidesgo">
  <a:themeElements>
    <a:clrScheme name="Simple Light">
      <a:dk1>
        <a:srgbClr val="000000"/>
      </a:dk1>
      <a:lt1>
        <a:srgbClr val="FFD9C6"/>
      </a:lt1>
      <a:dk2>
        <a:srgbClr val="FFB096"/>
      </a:dk2>
      <a:lt2>
        <a:srgbClr val="EC693C"/>
      </a:lt2>
      <a:accent1>
        <a:srgbClr val="E9D2FF"/>
      </a:accent1>
      <a:accent2>
        <a:srgbClr val="B1B1FF"/>
      </a:accent2>
      <a:accent3>
        <a:srgbClr val="4747F3"/>
      </a:accent3>
      <a:accent4>
        <a:srgbClr val="01B99F"/>
      </a:accent4>
      <a:accent5>
        <a:srgbClr val="85F0E2"/>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982</Words>
  <Application>Microsoft Office PowerPoint</Application>
  <PresentationFormat>On-screen Show (16:9)</PresentationFormat>
  <Paragraphs>97</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Lexend Exa</vt:lpstr>
      <vt:lpstr>Lexend Deca</vt:lpstr>
      <vt:lpstr>Wingdings</vt:lpstr>
      <vt:lpstr>Colorful Doodle Slides for Social Media Plan by Slidesgo</vt:lpstr>
      <vt:lpstr>Predicting User Engagements for TikTok 📱♪</vt:lpstr>
      <vt:lpstr>Goal  To develop a robust predictive model for TikTok user engagement and identify key factors influencing engagement rates.</vt:lpstr>
      <vt:lpstr>Visualization and Analysis</vt:lpstr>
      <vt:lpstr>Scatter Plot: Followers vs. Likes</vt:lpstr>
      <vt:lpstr>Box Plot: Engagement Rates of Verified vs. Non-Verified Accounts</vt:lpstr>
      <vt:lpstr>Correlation Heatmap</vt:lpstr>
      <vt:lpstr>Model Evaluation</vt:lpstr>
      <vt:lpstr>CONCLUSION</vt:lpstr>
      <vt:lpstr>Business Strategies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Deepti More</cp:lastModifiedBy>
  <cp:revision>30</cp:revision>
  <dcterms:modified xsi:type="dcterms:W3CDTF">2024-07-25T16:14:42Z</dcterms:modified>
</cp:coreProperties>
</file>