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534A-4DF7-2C4C-B5C1-B7149E5DA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0C085-7AB4-6C48-AF0B-40A224A8F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0E52-9722-BA4C-BC97-C0D4329D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B4F2-B4DE-8C4C-9F7C-EA6E18D11DA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A4764-952E-8241-80EB-2765D1B9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258D-06CB-1E4C-8782-02FA79A9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AE35-3C63-7446-827F-D0A7DDBA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FEEDF-79ED-4F47-BAC0-4239908F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5A4F0-B4FA-2944-87E4-B011779E5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1BB68-CEB3-1E4D-9D57-4F72666C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B4F2-B4DE-8C4C-9F7C-EA6E18D11DA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C1222-42E4-5540-9BA6-FE516BC4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3DC72-B8BA-E54F-B17D-1D9FFBCE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AE35-3C63-7446-827F-D0A7DDBA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9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995BA-12E3-E446-B22D-C55B557B1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2299D-502C-C64F-AD24-72396429F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D207-67AD-0B4D-B91D-34650C17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B4F2-B4DE-8C4C-9F7C-EA6E18D11DA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2722F-DFAC-5446-AC1C-CF204D8F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09761-9074-5D43-A354-C137EF7B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AE35-3C63-7446-827F-D0A7DDBA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12CE-536A-A64E-A3CD-B03AB212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A0EF4-78D5-DD48-8E00-C48983B71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0C830-5FA5-1743-AEEC-782B6342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B4F2-B4DE-8C4C-9F7C-EA6E18D11DA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77A2A-4D58-3142-858E-0890EB47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69D7A-6A2A-3544-8891-E4CAC68D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AE35-3C63-7446-827F-D0A7DDBA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6812-2106-F548-82A2-3C6F561C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5B8E0-25A2-794D-A9BB-D4030523A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453DA-5102-BF4D-BA5B-2C7A902C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B4F2-B4DE-8C4C-9F7C-EA6E18D11DA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E70D-93AB-D545-9E44-C9B548D3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D36F8-2D8B-B74E-B470-92052C66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AE35-3C63-7446-827F-D0A7DDBA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2FE0-EF19-1545-A0BB-3F0BC33B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5FC83-F8E7-134E-9499-25C2B1E77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1E511-FADF-134F-AE64-0239AB064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A9F02-608E-8846-A4E1-ED233A74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B4F2-B4DE-8C4C-9F7C-EA6E18D11DA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E47ED-428B-C747-99A0-8D85580B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C815C-FDE1-3E45-9178-2DB73083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AE35-3C63-7446-827F-D0A7DDBA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7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C273-1227-1442-B5A3-1C514D4D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6536D-552E-2E46-BA5E-4A7E4EEA7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92172-6D69-5B4F-B75F-430A55DD5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675B-AE3C-9B4F-AB92-17F1D8BD8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97612-3ED2-A64F-A4BD-9EB89C54B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D07BF-F41E-B745-B05D-2670214E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B4F2-B4DE-8C4C-9F7C-EA6E18D11DA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A3D92-8263-E04D-8B1D-D99796F9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1674D-65E0-EB47-BE69-E436ABFB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AE35-3C63-7446-827F-D0A7DDBA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723A-B433-9F4F-93BE-780FDFF3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239FC-BF38-3F47-B0FC-D04976AD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B4F2-B4DE-8C4C-9F7C-EA6E18D11DA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B8D3D-4ADD-7C4D-8A37-8EEF67B4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6DCEF-BE6E-1C47-B237-65BE28A1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AE35-3C63-7446-827F-D0A7DDBA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09BC2-72C3-5246-9BBB-49CE6391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B4F2-B4DE-8C4C-9F7C-EA6E18D11DA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A39EBA-CC2E-4347-AEBF-4996BCCA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B4E4C-17DD-8F46-AF58-80296801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AE35-3C63-7446-827F-D0A7DDBA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0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227D-2F3E-1341-A675-C4BCEEB6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65A5F-BC8A-A245-82E4-AAFBB888A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BF8E8-C09A-D34F-891E-BCCC7E819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468EC-F1B5-2A43-ADB7-05314AAE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B4F2-B4DE-8C4C-9F7C-EA6E18D11DA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C5142-12B6-664C-A065-42A8C0DA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D74EC-BFE6-5942-ACB9-8F963650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AE35-3C63-7446-827F-D0A7DDBA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4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5A03-ED70-4948-BEB7-DA7133F3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492A3-F0F0-E548-9863-D7B674480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F3479-D840-764A-8CAD-E109A3692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CAB05-BFBF-684E-ABA0-59227B62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B4F2-B4DE-8C4C-9F7C-EA6E18D11DA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564FA-15F8-4A4F-8FE7-24E19E92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7480E-CFDE-F44D-97ED-EBA51C5A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AE35-3C63-7446-827F-D0A7DDBA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7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5C697-0A0C-9D4E-BF0F-34B807554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144FE-ABD9-F046-91BA-E708053C3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A6CE7-571E-4740-824F-6487B99BE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5B4F2-B4DE-8C4C-9F7C-EA6E18D11DA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DBD24-9EA4-1F41-ACCA-1886987C1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5C062-F9B7-4244-A74C-BFE19D067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0AE35-3C63-7446-827F-D0A7DDBA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4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935C-04DB-6B4D-8823-722D5039B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457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Importing notebooks by accessing this </a:t>
            </a:r>
            <a:r>
              <a:rPr lang="en-IN" dirty="0" err="1"/>
              <a:t>github</a:t>
            </a:r>
            <a:r>
              <a:rPr lang="en-IN" dirty="0"/>
              <a:t> resource and import data on Watson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2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E1A073E-DF90-A342-8203-260015CBFD39}"/>
              </a:ext>
            </a:extLst>
          </p:cNvPr>
          <p:cNvGrpSpPr/>
          <p:nvPr/>
        </p:nvGrpSpPr>
        <p:grpSpPr>
          <a:xfrm>
            <a:off x="0" y="0"/>
            <a:ext cx="12192000" cy="6949700"/>
            <a:chOff x="0" y="0"/>
            <a:chExt cx="12192000" cy="69497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75D54A3-50F1-204F-BAAB-976F2FE8D7CF}"/>
                </a:ext>
              </a:extLst>
            </p:cNvPr>
            <p:cNvGrpSpPr/>
            <p:nvPr/>
          </p:nvGrpSpPr>
          <p:grpSpPr>
            <a:xfrm>
              <a:off x="0" y="0"/>
              <a:ext cx="12192000" cy="4512810"/>
              <a:chOff x="0" y="849429"/>
              <a:chExt cx="12192000" cy="451281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C12138F-A9CE-DE4C-9CDF-D44D46CE82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495760"/>
                <a:ext cx="12192000" cy="3866479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8409E4A-9287-A54D-80E4-CF16AC283293}"/>
                  </a:ext>
                </a:extLst>
              </p:cNvPr>
              <p:cNvSpPr/>
              <p:nvPr/>
            </p:nvSpPr>
            <p:spPr>
              <a:xfrm>
                <a:off x="79513" y="1848679"/>
                <a:ext cx="964096" cy="35780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1660FA-F42B-6944-9D5B-0885D6E9A6CA}"/>
                  </a:ext>
                </a:extLst>
              </p:cNvPr>
              <p:cNvSpPr txBox="1"/>
              <p:nvPr/>
            </p:nvSpPr>
            <p:spPr>
              <a:xfrm>
                <a:off x="1172818" y="849429"/>
                <a:ext cx="20673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Under “My projects” either search for the project or directly select from the list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26BB2B7-17BF-764A-A175-FE94805D7B32}"/>
                  </a:ext>
                </a:extLst>
              </p:cNvPr>
              <p:cNvSpPr/>
              <p:nvPr/>
            </p:nvSpPr>
            <p:spPr>
              <a:xfrm>
                <a:off x="278295" y="3133495"/>
                <a:ext cx="1649895" cy="35780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56CD276-F750-2341-A0DA-F3402588C194}"/>
                </a:ext>
              </a:extLst>
            </p:cNvPr>
            <p:cNvGrpSpPr/>
            <p:nvPr/>
          </p:nvGrpSpPr>
          <p:grpSpPr>
            <a:xfrm>
              <a:off x="0" y="3198884"/>
              <a:ext cx="12192000" cy="3750816"/>
              <a:chOff x="79513" y="4133162"/>
              <a:chExt cx="12192000" cy="375081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403BFCD-3FF3-9143-AD1E-B275DA66A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13" y="4133162"/>
                <a:ext cx="12192000" cy="3750816"/>
              </a:xfrm>
              <a:prstGeom prst="rect">
                <a:avLst/>
              </a:prstGeom>
            </p:spPr>
          </p:pic>
          <p:sp>
            <p:nvSpPr>
              <p:cNvPr id="9" name="Up Arrow 8">
                <a:extLst>
                  <a:ext uri="{FF2B5EF4-FFF2-40B4-BE49-F238E27FC236}">
                    <a16:creationId xmlns:a16="http://schemas.microsoft.com/office/drawing/2014/main" id="{DA8D3390-3E47-DC44-AB51-41DD6087D89C}"/>
                  </a:ext>
                </a:extLst>
              </p:cNvPr>
              <p:cNvSpPr/>
              <p:nvPr/>
            </p:nvSpPr>
            <p:spPr>
              <a:xfrm>
                <a:off x="815009" y="5965610"/>
                <a:ext cx="129209" cy="268358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2B142FC-CEE8-DE44-BCAA-8E943EC62357}"/>
              </a:ext>
            </a:extLst>
          </p:cNvPr>
          <p:cNvSpPr txBox="1"/>
          <p:nvPr/>
        </p:nvSpPr>
        <p:spPr>
          <a:xfrm>
            <a:off x="2494862" y="911200"/>
            <a:ext cx="250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Step1 :  go to the project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BFAA8-16CF-6A41-A428-41871CCF073E}"/>
              </a:ext>
            </a:extLst>
          </p:cNvPr>
          <p:cNvSpPr txBox="1"/>
          <p:nvPr/>
        </p:nvSpPr>
        <p:spPr>
          <a:xfrm>
            <a:off x="4998624" y="409434"/>
            <a:ext cx="274254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Steps to create a notebook</a:t>
            </a:r>
          </a:p>
        </p:txBody>
      </p:sp>
    </p:spTree>
    <p:extLst>
      <p:ext uri="{BB962C8B-B14F-4D97-AF65-F5344CB8AC3E}">
        <p14:creationId xmlns:p14="http://schemas.microsoft.com/office/powerpoint/2010/main" val="28869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0DE564C-6ABA-9646-9F2C-1C357D07698B}"/>
              </a:ext>
            </a:extLst>
          </p:cNvPr>
          <p:cNvGrpSpPr/>
          <p:nvPr/>
        </p:nvGrpSpPr>
        <p:grpSpPr>
          <a:xfrm>
            <a:off x="187187" y="0"/>
            <a:ext cx="11817626" cy="5851761"/>
            <a:chOff x="187187" y="0"/>
            <a:chExt cx="11817626" cy="585176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A6E982F-E896-894C-AC42-CC5193F67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187" y="0"/>
              <a:ext cx="11817626" cy="43651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F4529F-2B6E-524B-BA06-C3E853C34F24}"/>
                </a:ext>
              </a:extLst>
            </p:cNvPr>
            <p:cNvSpPr/>
            <p:nvPr/>
          </p:nvSpPr>
          <p:spPr>
            <a:xfrm>
              <a:off x="8428382" y="286301"/>
              <a:ext cx="1649895" cy="35780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DC4FA0-ADEC-5849-AEDB-508ED6C49845}"/>
                </a:ext>
              </a:extLst>
            </p:cNvPr>
            <p:cNvSpPr txBox="1"/>
            <p:nvPr/>
          </p:nvSpPr>
          <p:spPr>
            <a:xfrm>
              <a:off x="7901610" y="930410"/>
              <a:ext cx="2067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Click on “Add to project” to add a notebook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B4189DC-BFA7-2E44-BD4B-F20F9A82D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1282" y="1839325"/>
              <a:ext cx="7277100" cy="401243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5C26BFE-F52D-D74F-BE17-2F54A8176825}"/>
                </a:ext>
              </a:extLst>
            </p:cNvPr>
            <p:cNvSpPr/>
            <p:nvPr/>
          </p:nvSpPr>
          <p:spPr>
            <a:xfrm>
              <a:off x="1285460" y="3250096"/>
              <a:ext cx="1626705" cy="74543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AEC99E-09AC-3441-A7C7-117B47CA861E}"/>
                </a:ext>
              </a:extLst>
            </p:cNvPr>
            <p:cNvSpPr txBox="1"/>
            <p:nvPr/>
          </p:nvSpPr>
          <p:spPr>
            <a:xfrm>
              <a:off x="1285460" y="5175468"/>
              <a:ext cx="206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Select “Notebook”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86C5874-D3BA-6D42-8FF1-699814169F4A}"/>
              </a:ext>
            </a:extLst>
          </p:cNvPr>
          <p:cNvSpPr txBox="1"/>
          <p:nvPr/>
        </p:nvSpPr>
        <p:spPr>
          <a:xfrm>
            <a:off x="6689175" y="1006239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BE12A-1587-084F-A838-06211C71529B}"/>
              </a:ext>
            </a:extLst>
          </p:cNvPr>
          <p:cNvSpPr txBox="1"/>
          <p:nvPr/>
        </p:nvSpPr>
        <p:spPr>
          <a:xfrm>
            <a:off x="1285460" y="5452467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step3</a:t>
            </a:r>
          </a:p>
        </p:txBody>
      </p:sp>
    </p:spTree>
    <p:extLst>
      <p:ext uri="{BB962C8B-B14F-4D97-AF65-F5344CB8AC3E}">
        <p14:creationId xmlns:p14="http://schemas.microsoft.com/office/powerpoint/2010/main" val="361444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C418345-5BF1-A442-90EF-AA59FF338BBF}"/>
              </a:ext>
            </a:extLst>
          </p:cNvPr>
          <p:cNvGrpSpPr/>
          <p:nvPr/>
        </p:nvGrpSpPr>
        <p:grpSpPr>
          <a:xfrm>
            <a:off x="0" y="13254"/>
            <a:ext cx="12192000" cy="6753554"/>
            <a:chOff x="0" y="13254"/>
            <a:chExt cx="12192000" cy="675355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9FF04CC-4AD2-054B-AB15-3DF9C946F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254"/>
              <a:ext cx="12192000" cy="3810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289BFF-6E5E-E24B-AFA4-8EA31B9B1CFD}"/>
                </a:ext>
              </a:extLst>
            </p:cNvPr>
            <p:cNvSpPr/>
            <p:nvPr/>
          </p:nvSpPr>
          <p:spPr>
            <a:xfrm>
              <a:off x="1997765" y="862773"/>
              <a:ext cx="1649895" cy="35780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AC7137-96AA-EC41-8BC5-98988A5C3321}"/>
                </a:ext>
              </a:extLst>
            </p:cNvPr>
            <p:cNvSpPr/>
            <p:nvPr/>
          </p:nvSpPr>
          <p:spPr>
            <a:xfrm>
              <a:off x="5360505" y="1490871"/>
              <a:ext cx="4538869" cy="3975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E7952A-B454-F040-BD88-B4112EA1AABA}"/>
                </a:ext>
              </a:extLst>
            </p:cNvPr>
            <p:cNvSpPr/>
            <p:nvPr/>
          </p:nvSpPr>
          <p:spPr>
            <a:xfrm>
              <a:off x="5360505" y="2586108"/>
              <a:ext cx="4538869" cy="3975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4B44DE-DCD9-0043-A71C-C1C6077BD887}"/>
                </a:ext>
              </a:extLst>
            </p:cNvPr>
            <p:cNvSpPr txBox="1"/>
            <p:nvPr/>
          </p:nvSpPr>
          <p:spPr>
            <a:xfrm>
              <a:off x="3647660" y="810844"/>
              <a:ext cx="2067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Click on “From URL” to add the notebook from </a:t>
              </a:r>
              <a:r>
                <a:rPr lang="en-US" sz="1200" dirty="0" err="1"/>
                <a:t>github</a:t>
              </a:r>
              <a:endParaRPr 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372D1B-A90F-644F-8DA7-BA86325C9E38}"/>
                </a:ext>
              </a:extLst>
            </p:cNvPr>
            <p:cNvSpPr txBox="1"/>
            <p:nvPr/>
          </p:nvSpPr>
          <p:spPr>
            <a:xfrm>
              <a:off x="9899374" y="1437123"/>
              <a:ext cx="206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Select the default runtime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C7D76B-7FA9-454E-8359-CE50C9FF8F93}"/>
                </a:ext>
              </a:extLst>
            </p:cNvPr>
            <p:cNvSpPr txBox="1"/>
            <p:nvPr/>
          </p:nvSpPr>
          <p:spPr>
            <a:xfrm>
              <a:off x="10012017" y="2646390"/>
              <a:ext cx="2067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Paste the URL from </a:t>
              </a:r>
              <a:r>
                <a:rPr lang="en-US" sz="1200" dirty="0" err="1"/>
                <a:t>github</a:t>
              </a:r>
              <a:r>
                <a:rPr lang="en-US" sz="1200" dirty="0"/>
                <a:t> here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4AD323D-6AE6-AA4A-B1BE-C1291D22E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224448"/>
              <a:ext cx="6778488" cy="354236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B126E42-EAE1-EA4A-91FD-8EAAA6ADCFCF}"/>
                </a:ext>
              </a:extLst>
            </p:cNvPr>
            <p:cNvSpPr/>
            <p:nvPr/>
          </p:nvSpPr>
          <p:spPr>
            <a:xfrm>
              <a:off x="4890052" y="4483703"/>
              <a:ext cx="327992" cy="28708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F3C01B-6DE3-E343-ACDD-EF4616B1D86E}"/>
                </a:ext>
              </a:extLst>
            </p:cNvPr>
            <p:cNvSpPr txBox="1"/>
            <p:nvPr/>
          </p:nvSpPr>
          <p:spPr>
            <a:xfrm>
              <a:off x="4681330" y="4840632"/>
              <a:ext cx="1133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Click on “Raw”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758826E-5CC4-484B-9113-FC94B7AB4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89983" y="3958501"/>
              <a:ext cx="6202017" cy="268474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8052EC-EFFD-7C45-8AD8-DE255C656A26}"/>
                </a:ext>
              </a:extLst>
            </p:cNvPr>
            <p:cNvSpPr txBox="1"/>
            <p:nvPr/>
          </p:nvSpPr>
          <p:spPr>
            <a:xfrm>
              <a:off x="9995451" y="4345203"/>
              <a:ext cx="1875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Raw looks like this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280BFA1-5433-204F-8B06-2CB7FD7CF9EA}"/>
                </a:ext>
              </a:extLst>
            </p:cNvPr>
            <p:cNvSpPr/>
            <p:nvPr/>
          </p:nvSpPr>
          <p:spPr>
            <a:xfrm>
              <a:off x="6790082" y="3877002"/>
              <a:ext cx="3318013" cy="36604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C13A22-3256-DE40-8308-1DC08C9746C1}"/>
                </a:ext>
              </a:extLst>
            </p:cNvPr>
            <p:cNvSpPr txBox="1"/>
            <p:nvPr/>
          </p:nvSpPr>
          <p:spPr>
            <a:xfrm>
              <a:off x="7511496" y="3596598"/>
              <a:ext cx="1875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Copy this URL and paste </a:t>
              </a:r>
            </a:p>
          </p:txBody>
        </p:sp>
        <p:sp>
          <p:nvSpPr>
            <p:cNvPr id="22" name="Up Arrow 21">
              <a:extLst>
                <a:ext uri="{FF2B5EF4-FFF2-40B4-BE49-F238E27FC236}">
                  <a16:creationId xmlns:a16="http://schemas.microsoft.com/office/drawing/2014/main" id="{69F84E9C-8556-4C43-B37F-796EFBB8E727}"/>
                </a:ext>
              </a:extLst>
            </p:cNvPr>
            <p:cNvSpPr/>
            <p:nvPr/>
          </p:nvSpPr>
          <p:spPr>
            <a:xfrm>
              <a:off x="8200609" y="3044646"/>
              <a:ext cx="248479" cy="52802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2BEDC1F-6A1F-9241-828E-75F5426F69DD}"/>
              </a:ext>
            </a:extLst>
          </p:cNvPr>
          <p:cNvSpPr txBox="1"/>
          <p:nvPr/>
        </p:nvSpPr>
        <p:spPr>
          <a:xfrm>
            <a:off x="1649896" y="1868557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4364E2-BCA2-C044-A499-7EF42497655A}"/>
              </a:ext>
            </a:extLst>
          </p:cNvPr>
          <p:cNvSpPr txBox="1"/>
          <p:nvPr/>
        </p:nvSpPr>
        <p:spPr>
          <a:xfrm>
            <a:off x="258277" y="4373272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65199C-84FB-9C44-A082-86B468641D94}"/>
              </a:ext>
            </a:extLst>
          </p:cNvPr>
          <p:cNvSpPr txBox="1"/>
          <p:nvPr/>
        </p:nvSpPr>
        <p:spPr>
          <a:xfrm>
            <a:off x="9501949" y="5644110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05D3FC-FE81-3343-AECA-593FEF161C99}"/>
              </a:ext>
            </a:extLst>
          </p:cNvPr>
          <p:cNvSpPr txBox="1"/>
          <p:nvPr/>
        </p:nvSpPr>
        <p:spPr>
          <a:xfrm>
            <a:off x="8529976" y="2974977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step7</a:t>
            </a:r>
          </a:p>
        </p:txBody>
      </p:sp>
    </p:spTree>
    <p:extLst>
      <p:ext uri="{BB962C8B-B14F-4D97-AF65-F5344CB8AC3E}">
        <p14:creationId xmlns:p14="http://schemas.microsoft.com/office/powerpoint/2010/main" val="263083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6261E9-AF5C-4245-BB35-4FD6F0CBA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844"/>
            <a:ext cx="12192000" cy="64363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208059-DA5C-1746-A9C9-F110B032DD76}"/>
              </a:ext>
            </a:extLst>
          </p:cNvPr>
          <p:cNvSpPr/>
          <p:nvPr/>
        </p:nvSpPr>
        <p:spPr>
          <a:xfrm>
            <a:off x="10490752" y="6071458"/>
            <a:ext cx="1701248" cy="677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AC95F-8705-7C40-91A0-1F02B0157D8B}"/>
              </a:ext>
            </a:extLst>
          </p:cNvPr>
          <p:cNvSpPr txBox="1"/>
          <p:nvPr/>
        </p:nvSpPr>
        <p:spPr>
          <a:xfrm>
            <a:off x="8945218" y="5055795"/>
            <a:ext cx="2067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After giving the name and URL, the “Create” gets activated.</a:t>
            </a:r>
          </a:p>
          <a:p>
            <a:r>
              <a:rPr lang="en-US" sz="1200" dirty="0"/>
              <a:t>Click on “Create” to create the notebook in 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8018E-EF07-3845-BAD8-B408FDB6539C}"/>
              </a:ext>
            </a:extLst>
          </p:cNvPr>
          <p:cNvSpPr txBox="1"/>
          <p:nvPr/>
        </p:nvSpPr>
        <p:spPr>
          <a:xfrm>
            <a:off x="11341376" y="5563626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step8</a:t>
            </a:r>
          </a:p>
        </p:txBody>
      </p:sp>
    </p:spTree>
    <p:extLst>
      <p:ext uri="{BB962C8B-B14F-4D97-AF65-F5344CB8AC3E}">
        <p14:creationId xmlns:p14="http://schemas.microsoft.com/office/powerpoint/2010/main" val="62657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1A5BA4-9CC4-AD43-80A8-EA2D4B905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37"/>
          <a:stretch/>
        </p:blipFill>
        <p:spPr>
          <a:xfrm>
            <a:off x="0" y="0"/>
            <a:ext cx="10078278" cy="43378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1D740CA-8C72-134D-8907-0B7B718EA931}"/>
              </a:ext>
            </a:extLst>
          </p:cNvPr>
          <p:cNvSpPr/>
          <p:nvPr/>
        </p:nvSpPr>
        <p:spPr>
          <a:xfrm>
            <a:off x="651013" y="2733261"/>
            <a:ext cx="1664804" cy="3379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871243-A2A6-6E4F-A7C6-DCD16062449D}"/>
              </a:ext>
            </a:extLst>
          </p:cNvPr>
          <p:cNvSpPr txBox="1"/>
          <p:nvPr/>
        </p:nvSpPr>
        <p:spPr>
          <a:xfrm>
            <a:off x="2315817" y="2763726"/>
            <a:ext cx="2067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 on the created notebook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68E54B-71D4-634C-BF37-DD9E01DF2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6810"/>
            <a:ext cx="5893904" cy="311396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E86109-F671-E148-A07D-A25EFF6E5A64}"/>
              </a:ext>
            </a:extLst>
          </p:cNvPr>
          <p:cNvSpPr/>
          <p:nvPr/>
        </p:nvSpPr>
        <p:spPr>
          <a:xfrm>
            <a:off x="3904422" y="3935897"/>
            <a:ext cx="677517" cy="4019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E1948-5813-9649-BF6E-9808A645EA11}"/>
              </a:ext>
            </a:extLst>
          </p:cNvPr>
          <p:cNvSpPr txBox="1"/>
          <p:nvPr/>
        </p:nvSpPr>
        <p:spPr>
          <a:xfrm>
            <a:off x="4581939" y="4136896"/>
            <a:ext cx="155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 on the “Edit” icon to edit the notebook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FADE6D-0E41-224D-8AFB-4D49BF33C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504" y="4557938"/>
            <a:ext cx="6599989" cy="234283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C72F67F-8413-F84C-869B-48CC3DCED626}"/>
              </a:ext>
            </a:extLst>
          </p:cNvPr>
          <p:cNvSpPr/>
          <p:nvPr/>
        </p:nvSpPr>
        <p:spPr>
          <a:xfrm>
            <a:off x="11282976" y="4684645"/>
            <a:ext cx="677517" cy="4019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4A93F7-9346-5649-95AB-1EA880B204AA}"/>
              </a:ext>
            </a:extLst>
          </p:cNvPr>
          <p:cNvSpPr txBox="1"/>
          <p:nvPr/>
        </p:nvSpPr>
        <p:spPr>
          <a:xfrm>
            <a:off x="10684565" y="3928292"/>
            <a:ext cx="155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 on the “Fill and add data” icon to add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98E35F-D6B3-1943-AA83-2C5DF4D28580}"/>
              </a:ext>
            </a:extLst>
          </p:cNvPr>
          <p:cNvSpPr/>
          <p:nvPr/>
        </p:nvSpPr>
        <p:spPr>
          <a:xfrm>
            <a:off x="10785613" y="5495442"/>
            <a:ext cx="1174880" cy="4019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FA35FB-35C0-674D-BC81-57BFC6D028E6}"/>
              </a:ext>
            </a:extLst>
          </p:cNvPr>
          <p:cNvSpPr txBox="1"/>
          <p:nvPr/>
        </p:nvSpPr>
        <p:spPr>
          <a:xfrm>
            <a:off x="10684565" y="6171928"/>
            <a:ext cx="134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Drag and drop the csv from local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DBDB978-36D3-2B48-8CCE-2079FA1F0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1920" y="340731"/>
            <a:ext cx="2521210" cy="3399287"/>
          </a:xfrm>
          <a:prstGeom prst="rect">
            <a:avLst/>
          </a:prstGeom>
        </p:spPr>
      </p:pic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C2ADD76-52FE-C448-910B-C2036DB1FF3D}"/>
              </a:ext>
            </a:extLst>
          </p:cNvPr>
          <p:cNvCxnSpPr>
            <a:cxnSpLocks/>
            <a:endCxn id="18" idx="2"/>
          </p:cNvCxnSpPr>
          <p:nvPr/>
        </p:nvCxnSpPr>
        <p:spPr>
          <a:xfrm rot="16200000" flipV="1">
            <a:off x="9902421" y="4040122"/>
            <a:ext cx="1755424" cy="1155216"/>
          </a:xfrm>
          <a:prstGeom prst="bentConnector3">
            <a:avLst>
              <a:gd name="adj1" fmla="val 19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D3B4EA9-76CF-8E4B-92D3-E6D561563D69}"/>
              </a:ext>
            </a:extLst>
          </p:cNvPr>
          <p:cNvSpPr txBox="1"/>
          <p:nvPr/>
        </p:nvSpPr>
        <p:spPr>
          <a:xfrm>
            <a:off x="10371507" y="2929708"/>
            <a:ext cx="13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 on “Insert to code”</a:t>
            </a:r>
          </a:p>
          <a:p>
            <a:r>
              <a:rPr lang="en-US" sz="1200" dirty="0"/>
              <a:t>Pandas </a:t>
            </a:r>
            <a:r>
              <a:rPr lang="en-US" sz="1200" dirty="0" err="1"/>
              <a:t>DataFrame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C38719-0186-EC46-9C6A-ACF03EC66574}"/>
              </a:ext>
            </a:extLst>
          </p:cNvPr>
          <p:cNvSpPr txBox="1"/>
          <p:nvPr/>
        </p:nvSpPr>
        <p:spPr>
          <a:xfrm>
            <a:off x="1649896" y="1868557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3EA726-12E0-9D4F-953F-2F6FC797024F}"/>
              </a:ext>
            </a:extLst>
          </p:cNvPr>
          <p:cNvSpPr txBox="1"/>
          <p:nvPr/>
        </p:nvSpPr>
        <p:spPr>
          <a:xfrm>
            <a:off x="258277" y="4373272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127823-A63F-E244-BF89-5AB6ECF94F32}"/>
              </a:ext>
            </a:extLst>
          </p:cNvPr>
          <p:cNvSpPr txBox="1"/>
          <p:nvPr/>
        </p:nvSpPr>
        <p:spPr>
          <a:xfrm>
            <a:off x="9501949" y="5644110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359C2-E8B4-FD4E-AA14-2B1C3F031458}"/>
              </a:ext>
            </a:extLst>
          </p:cNvPr>
          <p:cNvSpPr txBox="1"/>
          <p:nvPr/>
        </p:nvSpPr>
        <p:spPr>
          <a:xfrm>
            <a:off x="10334277" y="1961655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83182B-6757-C84A-ADCA-09B244746364}"/>
              </a:ext>
            </a:extLst>
          </p:cNvPr>
          <p:cNvSpPr txBox="1"/>
          <p:nvPr/>
        </p:nvSpPr>
        <p:spPr>
          <a:xfrm>
            <a:off x="2978606" y="141280"/>
            <a:ext cx="412106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Steps to edit a notebook and import data</a:t>
            </a:r>
          </a:p>
        </p:txBody>
      </p:sp>
    </p:spTree>
    <p:extLst>
      <p:ext uri="{BB962C8B-B14F-4D97-AF65-F5344CB8AC3E}">
        <p14:creationId xmlns:p14="http://schemas.microsoft.com/office/powerpoint/2010/main" val="362392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D71B97-EA93-4742-89F9-12179B3D2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6669"/>
            <a:ext cx="12192000" cy="50207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A72F5D-7B29-A440-A321-93BCC471C67B}"/>
              </a:ext>
            </a:extLst>
          </p:cNvPr>
          <p:cNvSpPr txBox="1"/>
          <p:nvPr/>
        </p:nvSpPr>
        <p:spPr>
          <a:xfrm>
            <a:off x="0" y="272286"/>
            <a:ext cx="1170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Once you generated the pandas </a:t>
            </a:r>
            <a:r>
              <a:rPr lang="en-US" sz="1400" b="1" dirty="0" err="1"/>
              <a:t>Dataframe</a:t>
            </a:r>
            <a:r>
              <a:rPr lang="en-US" sz="1400" b="1" dirty="0"/>
              <a:t> from previous step, you should have created the code as you see in these 2 cells with your own IBM Cloud Object Storage </a:t>
            </a:r>
            <a:r>
              <a:rPr lang="en-US" sz="1400" b="1" dirty="0" err="1"/>
              <a:t>credemtials</a:t>
            </a:r>
            <a:r>
              <a:rPr lang="en-US" sz="1400" b="1" dirty="0"/>
              <a:t> and hence you don’t need the existing 2 (these were placeholders), delete these.</a:t>
            </a:r>
          </a:p>
        </p:txBody>
      </p:sp>
    </p:spTree>
    <p:extLst>
      <p:ext uri="{BB962C8B-B14F-4D97-AF65-F5344CB8AC3E}">
        <p14:creationId xmlns:p14="http://schemas.microsoft.com/office/powerpoint/2010/main" val="1259978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227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Importing notebooks by accessing this github resource and import data on Watson Studio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notebooks by accessing this github resource and import data on Watson Studio</dc:title>
  <dc:creator>Sattwati Kundu</dc:creator>
  <cp:lastModifiedBy>Sattwati Kundu</cp:lastModifiedBy>
  <cp:revision>5</cp:revision>
  <dcterms:created xsi:type="dcterms:W3CDTF">2020-07-21T06:49:51Z</dcterms:created>
  <dcterms:modified xsi:type="dcterms:W3CDTF">2020-07-21T07:37:05Z</dcterms:modified>
</cp:coreProperties>
</file>