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8" r:id="rId3"/>
    <p:sldId id="260" r:id="rId4"/>
    <p:sldId id="259" r:id="rId5"/>
    <p:sldId id="261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7874E4A-ABCF-4C9B-BEA1-70898017E687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6F50348-3311-4B91-834B-052067095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57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4E4A-ABCF-4C9B-BEA1-70898017E687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0348-3311-4B91-834B-052067095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358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7874E4A-ABCF-4C9B-BEA1-70898017E687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6F50348-3311-4B91-834B-052067095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926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7874E4A-ABCF-4C9B-BEA1-70898017E687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6F50348-3311-4B91-834B-052067095E1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3364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7874E4A-ABCF-4C9B-BEA1-70898017E687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6F50348-3311-4B91-834B-052067095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621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4E4A-ABCF-4C9B-BEA1-70898017E687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0348-3311-4B91-834B-052067095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100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4E4A-ABCF-4C9B-BEA1-70898017E687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0348-3311-4B91-834B-052067095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721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4E4A-ABCF-4C9B-BEA1-70898017E687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0348-3311-4B91-834B-052067095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183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7874E4A-ABCF-4C9B-BEA1-70898017E687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6F50348-3311-4B91-834B-052067095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07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4E4A-ABCF-4C9B-BEA1-70898017E687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0348-3311-4B91-834B-052067095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317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7874E4A-ABCF-4C9B-BEA1-70898017E687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6F50348-3311-4B91-834B-052067095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08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4E4A-ABCF-4C9B-BEA1-70898017E687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0348-3311-4B91-834B-052067095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346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4E4A-ABCF-4C9B-BEA1-70898017E687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0348-3311-4B91-834B-052067095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11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4E4A-ABCF-4C9B-BEA1-70898017E687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0348-3311-4B91-834B-052067095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386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4E4A-ABCF-4C9B-BEA1-70898017E687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0348-3311-4B91-834B-052067095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24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4E4A-ABCF-4C9B-BEA1-70898017E687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0348-3311-4B91-834B-052067095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965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4E4A-ABCF-4C9B-BEA1-70898017E687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0348-3311-4B91-834B-052067095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417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74E4A-ABCF-4C9B-BEA1-70898017E687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50348-3311-4B91-834B-052067095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15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A63D9-1D00-406C-AF01-3FA9CED8BC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and Objects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2B1E6-B62F-407F-BB9F-13CF4A3CD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3906" y="3632201"/>
            <a:ext cx="4446494" cy="1101164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By</a:t>
            </a:r>
          </a:p>
          <a:p>
            <a:pPr algn="ctr"/>
            <a:r>
              <a:rPr lang="en-US" sz="2400" dirty="0"/>
              <a:t>Sudha Kumari Sugasani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02478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25309-ADBC-4109-BC32-94329C335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Class: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443A3-0652-4E0F-AECA-2488760EA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Class is a group of variables, methods, methods deal with variables.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Classes create objects, objects use methods to communicate between them.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Class is a blueprint to create objects.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class consists of state(variables) and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behaviour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(methods).</a:t>
            </a:r>
          </a:p>
          <a:p>
            <a:pPr marL="0" indent="0">
              <a:buNone/>
            </a:pPr>
            <a:endParaRPr lang="en-IN" sz="5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907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C4090-7043-4689-9B4C-24F4B6375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89733-4670-4B3C-8EEA-BC2CEA1C9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 Program: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Mobile</a:t>
            </a:r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mobileprice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mobiledescription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PrintData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mobileprice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25000;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mobiledescription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"1year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warrenty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with the product"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mobileprice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mobiledescription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/>
              <a:t>        }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0735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66F6-BA1D-4423-BC33-AD5FAC55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Object: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87451-6641-4A7A-92F7-CC5247E6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It is a super datatype.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It can store any datatype.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It don’t do any mathematical operations(addition, subtraction, multiplication,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We can create any number of objects.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While creating objects the memory will allocate.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Objects are reference types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5489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59EFE-2BFE-4A09-83A7-CB506D8FB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6121D-4422-459C-B931-19D13D906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 for object: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Program</a:t>
            </a:r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Mobile oppo =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Mobile();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oppo.PrintData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8127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76C89-C0E6-4BDE-9F77-52A6CD7B8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8676"/>
            <a:ext cx="10820400" cy="454001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66558C-1D9F-48D7-BE57-1CF0617FA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869" y="3258402"/>
            <a:ext cx="4612942" cy="185609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2573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DF3E2-8CEE-43D3-AEDE-CCBD4032D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15009"/>
            <a:ext cx="10820400" cy="479329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Class: Mobile                                                  Objects: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Oppo:                              Vivo: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4F3117-2062-4EEF-825D-1A38EBD5D20F}"/>
              </a:ext>
            </a:extLst>
          </p:cNvPr>
          <p:cNvSpPr/>
          <p:nvPr/>
        </p:nvSpPr>
        <p:spPr>
          <a:xfrm>
            <a:off x="1237129" y="2658865"/>
            <a:ext cx="1645024" cy="23263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B6D227-D681-4AE4-AC0A-CEB9D930429C}"/>
              </a:ext>
            </a:extLst>
          </p:cNvPr>
          <p:cNvCxnSpPr/>
          <p:nvPr/>
        </p:nvCxnSpPr>
        <p:spPr>
          <a:xfrm>
            <a:off x="2998695" y="3811658"/>
            <a:ext cx="2420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26355AF-A543-4919-8267-42B04807B0E1}"/>
              </a:ext>
            </a:extLst>
          </p:cNvPr>
          <p:cNvSpPr/>
          <p:nvPr/>
        </p:nvSpPr>
        <p:spPr>
          <a:xfrm>
            <a:off x="5607424" y="2820230"/>
            <a:ext cx="5446059" cy="28238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4526C3-1459-452B-9CEE-44B628243EF5}"/>
              </a:ext>
            </a:extLst>
          </p:cNvPr>
          <p:cNvSpPr/>
          <p:nvPr/>
        </p:nvSpPr>
        <p:spPr>
          <a:xfrm>
            <a:off x="5988423" y="3237088"/>
            <a:ext cx="977153" cy="19901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AD4E78-2412-4351-BBFE-DF7CDD9FA403}"/>
              </a:ext>
            </a:extLst>
          </p:cNvPr>
          <p:cNvSpPr/>
          <p:nvPr/>
        </p:nvSpPr>
        <p:spPr>
          <a:xfrm>
            <a:off x="9282953" y="3237088"/>
            <a:ext cx="977153" cy="19901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C1D83F-C325-4DF7-A763-917D44937D2F}"/>
              </a:ext>
            </a:extLst>
          </p:cNvPr>
          <p:cNvSpPr txBox="1"/>
          <p:nvPr/>
        </p:nvSpPr>
        <p:spPr>
          <a:xfrm>
            <a:off x="5966014" y="3287223"/>
            <a:ext cx="97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Oppo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335CFB-922E-4C86-B883-D3EF56BFC38F}"/>
              </a:ext>
            </a:extLst>
          </p:cNvPr>
          <p:cNvSpPr txBox="1"/>
          <p:nvPr/>
        </p:nvSpPr>
        <p:spPr>
          <a:xfrm>
            <a:off x="9260543" y="3287223"/>
            <a:ext cx="97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Vivo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A2F656-C83D-45B4-A14C-4E90661B3131}"/>
              </a:ext>
            </a:extLst>
          </p:cNvPr>
          <p:cNvCxnSpPr>
            <a:cxnSpLocks/>
          </p:cNvCxnSpPr>
          <p:nvPr/>
        </p:nvCxnSpPr>
        <p:spPr>
          <a:xfrm>
            <a:off x="5988423" y="3656555"/>
            <a:ext cx="9771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25FEAE-6790-4DCF-B449-134642919FA6}"/>
              </a:ext>
            </a:extLst>
          </p:cNvPr>
          <p:cNvCxnSpPr/>
          <p:nvPr/>
        </p:nvCxnSpPr>
        <p:spPr>
          <a:xfrm>
            <a:off x="9282953" y="3656555"/>
            <a:ext cx="9771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AB94159-BF24-4109-94EC-4EC203BC6247}"/>
              </a:ext>
            </a:extLst>
          </p:cNvPr>
          <p:cNvCxnSpPr>
            <a:cxnSpLocks/>
          </p:cNvCxnSpPr>
          <p:nvPr/>
        </p:nvCxnSpPr>
        <p:spPr>
          <a:xfrm>
            <a:off x="5988423" y="4981553"/>
            <a:ext cx="9771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3EC2B44-CFA6-4FB5-9F5B-053E62A4C296}"/>
              </a:ext>
            </a:extLst>
          </p:cNvPr>
          <p:cNvCxnSpPr>
            <a:cxnSpLocks/>
          </p:cNvCxnSpPr>
          <p:nvPr/>
        </p:nvCxnSpPr>
        <p:spPr>
          <a:xfrm>
            <a:off x="9282953" y="4981553"/>
            <a:ext cx="9771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6D70D8E-22F9-41B7-A1A9-71D62E13BED9}"/>
              </a:ext>
            </a:extLst>
          </p:cNvPr>
          <p:cNvSpPr/>
          <p:nvPr/>
        </p:nvSpPr>
        <p:spPr>
          <a:xfrm>
            <a:off x="6045573" y="5051397"/>
            <a:ext cx="168089" cy="1287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62C4E76-5565-4FFB-9AB6-969005FC4A56}"/>
              </a:ext>
            </a:extLst>
          </p:cNvPr>
          <p:cNvSpPr/>
          <p:nvPr/>
        </p:nvSpPr>
        <p:spPr>
          <a:xfrm>
            <a:off x="6332444" y="5045718"/>
            <a:ext cx="215152" cy="12102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15DDF6FF-550D-4152-8CBE-57C1544436EC}"/>
              </a:ext>
            </a:extLst>
          </p:cNvPr>
          <p:cNvSpPr/>
          <p:nvPr/>
        </p:nvSpPr>
        <p:spPr>
          <a:xfrm rot="16200000" flipH="1">
            <a:off x="9420910" y="5038041"/>
            <a:ext cx="111811" cy="141196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DF7552E-2C8F-4448-9679-FAE077C1C49E}"/>
              </a:ext>
            </a:extLst>
          </p:cNvPr>
          <p:cNvSpPr/>
          <p:nvPr/>
        </p:nvSpPr>
        <p:spPr>
          <a:xfrm>
            <a:off x="10004612" y="5046058"/>
            <a:ext cx="156882" cy="1024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9E99464-A973-4444-BB80-82CDEEA1C3D8}"/>
              </a:ext>
            </a:extLst>
          </p:cNvPr>
          <p:cNvSpPr/>
          <p:nvPr/>
        </p:nvSpPr>
        <p:spPr>
          <a:xfrm>
            <a:off x="9666196" y="5043521"/>
            <a:ext cx="215152" cy="12102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DB711378-FB2C-4D82-8FBA-5BF1488B5EB1}"/>
              </a:ext>
            </a:extLst>
          </p:cNvPr>
          <p:cNvSpPr/>
          <p:nvPr/>
        </p:nvSpPr>
        <p:spPr>
          <a:xfrm rot="16200000" flipH="1">
            <a:off x="6677182" y="5008619"/>
            <a:ext cx="111752" cy="168091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684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ree PPT Presentations - Smartphone Usage">
            <a:extLst>
              <a:ext uri="{FF2B5EF4-FFF2-40B4-BE49-F238E27FC236}">
                <a16:creationId xmlns:a16="http://schemas.microsoft.com/office/drawing/2014/main" id="{EA0AB423-F5FF-4E93-9E8B-CA3C57941C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23279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125</TotalTime>
  <Words>222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Cascadia Mono</vt:lpstr>
      <vt:lpstr>Century Gothic</vt:lpstr>
      <vt:lpstr>Wingdings</vt:lpstr>
      <vt:lpstr>Vapor Trail</vt:lpstr>
      <vt:lpstr>Class and Objects</vt:lpstr>
      <vt:lpstr>Class:</vt:lpstr>
      <vt:lpstr>PowerPoint Presentation</vt:lpstr>
      <vt:lpstr>Object: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Sudha Kumari Sugasani</dc:creator>
  <cp:lastModifiedBy>Sudha Kumari Sugasani</cp:lastModifiedBy>
  <cp:revision>7</cp:revision>
  <dcterms:created xsi:type="dcterms:W3CDTF">2022-02-15T07:23:53Z</dcterms:created>
  <dcterms:modified xsi:type="dcterms:W3CDTF">2022-02-15T14:57:21Z</dcterms:modified>
</cp:coreProperties>
</file>