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75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9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56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45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82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66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73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27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1BB3-4396-45D0-9C00-73DDB6E6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0B1C-1B4C-4AAF-AD84-A44857FC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4614-80D5-4BCD-BA3A-16C8F61E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3C07-213B-4127-940A-6D48B048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A17D-E0C3-4929-AD44-DD5DE759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8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0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7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94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5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0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58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BA3C05-BECA-43D4-935C-BAE4886447F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0D8A7E-1DB0-4E6B-903E-E03EDCEBD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26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E0BB-3005-436B-B3C3-4A71EE6A8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9965"/>
            <a:ext cx="9005047" cy="3792070"/>
          </a:xfrm>
        </p:spPr>
        <p:txBody>
          <a:bodyPr>
            <a:normAutofit/>
          </a:bodyPr>
          <a:lstStyle/>
          <a:p>
            <a:r>
              <a:rPr lang="en-IN" dirty="0"/>
              <a:t>Bubble Sort Program using Arrays</a:t>
            </a:r>
            <a:br>
              <a:rPr lang="en-IN" dirty="0"/>
            </a:br>
            <a:r>
              <a:rPr lang="en-IN" dirty="0"/>
              <a:t>By</a:t>
            </a:r>
            <a:br>
              <a:rPr lang="en-IN" dirty="0"/>
            </a:br>
            <a:r>
              <a:rPr lang="en-IN" dirty="0"/>
              <a:t>Sudha Kumari Sugasani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61EAB-38F6-454F-9001-781FD3DB1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8823"/>
            <a:ext cx="9144000" cy="1264023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7559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221C35-7696-4DF1-BD85-50C84DC39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597085"/>
              </p:ext>
            </p:extLst>
          </p:nvPr>
        </p:nvGraphicFramePr>
        <p:xfrm>
          <a:off x="1048870" y="1893346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2151727033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956368915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80348552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4187519363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557793011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749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DEB183-B8C4-460E-9900-C995E27D6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40233"/>
              </p:ext>
            </p:extLst>
          </p:nvPr>
        </p:nvGraphicFramePr>
        <p:xfrm>
          <a:off x="1048870" y="2901390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3592136924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643648474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377708390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395496646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41268463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376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2C5878-50CD-4895-88F7-4B717F4D2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77460"/>
              </p:ext>
            </p:extLst>
          </p:nvPr>
        </p:nvGraphicFramePr>
        <p:xfrm>
          <a:off x="1048870" y="3726554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3592136924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643648474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377708390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395496646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41268463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376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5A8CD7-F34D-43A1-8CDC-A566262ED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0263"/>
              </p:ext>
            </p:extLst>
          </p:nvPr>
        </p:nvGraphicFramePr>
        <p:xfrm>
          <a:off x="1048869" y="4572151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3592136924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643648474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377708390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395496646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41268463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337687"/>
                  </a:ext>
                </a:extLst>
              </a:tr>
            </a:tbl>
          </a:graphicData>
        </a:graphic>
      </p:graphicFrame>
      <p:pic>
        <p:nvPicPr>
          <p:cNvPr id="11" name="Graphic 10" descr="Line arrow Counter clockwise curve">
            <a:extLst>
              <a:ext uri="{FF2B5EF4-FFF2-40B4-BE49-F238E27FC236}">
                <a16:creationId xmlns:a16="http://schemas.microsoft.com/office/drawing/2014/main" id="{1162A061-BF16-46A3-9968-D5B118BEE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709583" y="2935381"/>
            <a:ext cx="793376" cy="1237130"/>
          </a:xfrm>
          <a:prstGeom prst="rect">
            <a:avLst/>
          </a:prstGeom>
        </p:spPr>
      </p:pic>
      <p:pic>
        <p:nvPicPr>
          <p:cNvPr id="12" name="Graphic 11" descr="Line arrow Counter clockwise curve">
            <a:extLst>
              <a:ext uri="{FF2B5EF4-FFF2-40B4-BE49-F238E27FC236}">
                <a16:creationId xmlns:a16="http://schemas.microsoft.com/office/drawing/2014/main" id="{956AD2C4-5A79-4661-B8CF-360EBF677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297640" y="1100531"/>
            <a:ext cx="793376" cy="1237130"/>
          </a:xfrm>
          <a:prstGeom prst="rect">
            <a:avLst/>
          </a:prstGeom>
        </p:spPr>
      </p:pic>
      <p:pic>
        <p:nvPicPr>
          <p:cNvPr id="13" name="Graphic 12" descr="Line arrow Counter clockwise curve">
            <a:extLst>
              <a:ext uri="{FF2B5EF4-FFF2-40B4-BE49-F238E27FC236}">
                <a16:creationId xmlns:a16="http://schemas.microsoft.com/office/drawing/2014/main" id="{2C10623D-62AD-41D8-A3EC-2A37FED6A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916204" y="2079289"/>
            <a:ext cx="793376" cy="12371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236BB8-3015-4316-833E-BC1E7A6CB97D}"/>
              </a:ext>
            </a:extLst>
          </p:cNvPr>
          <p:cNvSpPr txBox="1"/>
          <p:nvPr/>
        </p:nvSpPr>
        <p:spPr>
          <a:xfrm>
            <a:off x="2151529" y="1549842"/>
            <a:ext cx="5960408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Swapping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690432-5CF5-4743-B76A-C0A5FE960ADA}"/>
              </a:ext>
            </a:extLst>
          </p:cNvPr>
          <p:cNvSpPr txBox="1"/>
          <p:nvPr/>
        </p:nvSpPr>
        <p:spPr>
          <a:xfrm>
            <a:off x="2487706" y="2571902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Swapping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C37B3-9064-4BEE-935D-149948A189F3}"/>
              </a:ext>
            </a:extLst>
          </p:cNvPr>
          <p:cNvSpPr txBox="1"/>
          <p:nvPr/>
        </p:nvSpPr>
        <p:spPr>
          <a:xfrm>
            <a:off x="3046880" y="3407410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Swapping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D71A26-9A3B-45B3-A16B-9B99B021E947}"/>
              </a:ext>
            </a:extLst>
          </p:cNvPr>
          <p:cNvSpPr txBox="1"/>
          <p:nvPr/>
        </p:nvSpPr>
        <p:spPr>
          <a:xfrm>
            <a:off x="3006539" y="4269778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 Swapping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2521165-541F-43CD-98F0-EB4BE4E0B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20005"/>
              </p:ext>
            </p:extLst>
          </p:nvPr>
        </p:nvGraphicFramePr>
        <p:xfrm>
          <a:off x="1048868" y="5308158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F3E08A1-1986-4317-BC43-8EDA4A13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73056"/>
              </p:ext>
            </p:extLst>
          </p:nvPr>
        </p:nvGraphicFramePr>
        <p:xfrm>
          <a:off x="4763622" y="1880226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6941ACE-289E-4C71-9B36-6FFF124ED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26692"/>
              </p:ext>
            </p:extLst>
          </p:nvPr>
        </p:nvGraphicFramePr>
        <p:xfrm>
          <a:off x="4760820" y="2893322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E995E46-72C7-4EF4-B1FD-C57ED4AF6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82397"/>
              </p:ext>
            </p:extLst>
          </p:nvPr>
        </p:nvGraphicFramePr>
        <p:xfrm>
          <a:off x="4774266" y="3726554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1D5C1FB-9C68-4AA2-993D-EDDA6176A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67259"/>
              </p:ext>
            </p:extLst>
          </p:nvPr>
        </p:nvGraphicFramePr>
        <p:xfrm>
          <a:off x="4760818" y="4570613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0CCF2CB-71F3-4E21-B817-0D022E811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42376"/>
              </p:ext>
            </p:extLst>
          </p:nvPr>
        </p:nvGraphicFramePr>
        <p:xfrm>
          <a:off x="4745697" y="5299608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pic>
        <p:nvPicPr>
          <p:cNvPr id="28" name="Graphic 27" descr="Line arrow Counter clockwise curve">
            <a:extLst>
              <a:ext uri="{FF2B5EF4-FFF2-40B4-BE49-F238E27FC236}">
                <a16:creationId xmlns:a16="http://schemas.microsoft.com/office/drawing/2014/main" id="{F69E6FD1-1F09-41AF-808D-FD1559679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317877" y="2948261"/>
            <a:ext cx="793376" cy="12371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E0B103-D3F6-41C0-B3F9-C88AF4BAF4A7}"/>
              </a:ext>
            </a:extLst>
          </p:cNvPr>
          <p:cNvSpPr txBox="1"/>
          <p:nvPr/>
        </p:nvSpPr>
        <p:spPr>
          <a:xfrm>
            <a:off x="6513140" y="341606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Swapping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8F886-5FC3-4473-BCED-8B472F8F89D6}"/>
              </a:ext>
            </a:extLst>
          </p:cNvPr>
          <p:cNvSpPr txBox="1"/>
          <p:nvPr/>
        </p:nvSpPr>
        <p:spPr>
          <a:xfrm>
            <a:off x="4745697" y="1558392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 Swapping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57FFD-EA30-4BBE-95F5-9DEB998E8E44}"/>
              </a:ext>
            </a:extLst>
          </p:cNvPr>
          <p:cNvSpPr txBox="1"/>
          <p:nvPr/>
        </p:nvSpPr>
        <p:spPr>
          <a:xfrm>
            <a:off x="5423650" y="2553411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 Swapping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C71ADE-7C19-490E-87F5-ABE6157BB89A}"/>
              </a:ext>
            </a:extLst>
          </p:cNvPr>
          <p:cNvSpPr txBox="1"/>
          <p:nvPr/>
        </p:nvSpPr>
        <p:spPr>
          <a:xfrm>
            <a:off x="6714565" y="426112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 Swapping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D8443FD-99FD-46E8-AB19-78138E101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46809"/>
              </p:ext>
            </p:extLst>
          </p:nvPr>
        </p:nvGraphicFramePr>
        <p:xfrm>
          <a:off x="8366313" y="1874807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1451E43-A411-4D70-9CEB-E9E8C3B2B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24116"/>
              </p:ext>
            </p:extLst>
          </p:nvPr>
        </p:nvGraphicFramePr>
        <p:xfrm>
          <a:off x="8379761" y="2880123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2479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0149C03-BE75-4CE2-AF5A-48A915621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85423"/>
              </p:ext>
            </p:extLst>
          </p:nvPr>
        </p:nvGraphicFramePr>
        <p:xfrm>
          <a:off x="8379761" y="3703250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3C554E4-AADD-4B67-86C3-72E4EB644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78598"/>
              </p:ext>
            </p:extLst>
          </p:nvPr>
        </p:nvGraphicFramePr>
        <p:xfrm>
          <a:off x="8379761" y="4544738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19938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60D8028-3FC1-4FCD-B550-F9853BE9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96373"/>
              </p:ext>
            </p:extLst>
          </p:nvPr>
        </p:nvGraphicFramePr>
        <p:xfrm>
          <a:off x="8366312" y="5290799"/>
          <a:ext cx="3348315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9663">
                  <a:extLst>
                    <a:ext uri="{9D8B030D-6E8A-4147-A177-3AD203B41FA5}">
                      <a16:colId xmlns:a16="http://schemas.microsoft.com/office/drawing/2014/main" val="1521663562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92331383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165570629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2819403358"/>
                    </a:ext>
                  </a:extLst>
                </a:gridCol>
                <a:gridCol w="669663">
                  <a:extLst>
                    <a:ext uri="{9D8B030D-6E8A-4147-A177-3AD203B41FA5}">
                      <a16:colId xmlns:a16="http://schemas.microsoft.com/office/drawing/2014/main" val="1162639525"/>
                    </a:ext>
                  </a:extLst>
                </a:gridCol>
              </a:tblGrid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5069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FE1324E-79DF-49B5-A45D-D6C807B3C736}"/>
              </a:ext>
            </a:extLst>
          </p:cNvPr>
          <p:cNvSpPr txBox="1"/>
          <p:nvPr/>
        </p:nvSpPr>
        <p:spPr>
          <a:xfrm>
            <a:off x="8304679" y="1521799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 Swapping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2D6F9D-5283-4CC6-99FF-12B4129FEE6D}"/>
              </a:ext>
            </a:extLst>
          </p:cNvPr>
          <p:cNvSpPr txBox="1"/>
          <p:nvPr/>
        </p:nvSpPr>
        <p:spPr>
          <a:xfrm>
            <a:off x="9611795" y="332045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 Swapping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E10D20-D006-41E1-BACE-F40E4A901906}"/>
              </a:ext>
            </a:extLst>
          </p:cNvPr>
          <p:cNvSpPr txBox="1"/>
          <p:nvPr/>
        </p:nvSpPr>
        <p:spPr>
          <a:xfrm>
            <a:off x="10306050" y="421826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 Swapping</a:t>
            </a:r>
          </a:p>
        </p:txBody>
      </p:sp>
      <p:pic>
        <p:nvPicPr>
          <p:cNvPr id="43" name="Graphic 42" descr="Line arrow Counter clockwise curve">
            <a:extLst>
              <a:ext uri="{FF2B5EF4-FFF2-40B4-BE49-F238E27FC236}">
                <a16:creationId xmlns:a16="http://schemas.microsoft.com/office/drawing/2014/main" id="{DD269AFF-F0D3-4579-98A9-1C1D3E48B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171458" y="2090536"/>
            <a:ext cx="793376" cy="123713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490AF39-4FDA-4B84-BD60-CE69F1985B41}"/>
              </a:ext>
            </a:extLst>
          </p:cNvPr>
          <p:cNvSpPr txBox="1"/>
          <p:nvPr/>
        </p:nvSpPr>
        <p:spPr>
          <a:xfrm>
            <a:off x="9451143" y="258437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 Swapping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E606BD-D736-4DA2-8428-33082CD00087}"/>
              </a:ext>
            </a:extLst>
          </p:cNvPr>
          <p:cNvSpPr txBox="1"/>
          <p:nvPr/>
        </p:nvSpPr>
        <p:spPr>
          <a:xfrm>
            <a:off x="1557474" y="924326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First Iteration: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DDB92A-9D82-4D07-9E6E-C971D15A3359}"/>
              </a:ext>
            </a:extLst>
          </p:cNvPr>
          <p:cNvSpPr txBox="1"/>
          <p:nvPr/>
        </p:nvSpPr>
        <p:spPr>
          <a:xfrm>
            <a:off x="5132114" y="947422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Second Iteration: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19D862-5E0B-4622-9704-7AF974175B69}"/>
              </a:ext>
            </a:extLst>
          </p:cNvPr>
          <p:cNvSpPr txBox="1"/>
          <p:nvPr/>
        </p:nvSpPr>
        <p:spPr>
          <a:xfrm>
            <a:off x="8701047" y="948914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Third Iteration:</a:t>
            </a:r>
          </a:p>
        </p:txBody>
      </p:sp>
    </p:spTree>
    <p:extLst>
      <p:ext uri="{BB962C8B-B14F-4D97-AF65-F5344CB8AC3E}">
        <p14:creationId xmlns:p14="http://schemas.microsoft.com/office/powerpoint/2010/main" val="32305170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</TotalTime>
  <Words>115</Words>
  <Application>Microsoft Office PowerPoint</Application>
  <PresentationFormat>Widescreen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Bubble Sort Program using Arrays By Sudha Kumari Sugasani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 Program using Arrays By Sudha Kumari Sugasani</dc:title>
  <dc:creator>Sudha Kumari Sugasani</dc:creator>
  <cp:lastModifiedBy>Sudha Kumari Sugasani</cp:lastModifiedBy>
  <cp:revision>1</cp:revision>
  <dcterms:created xsi:type="dcterms:W3CDTF">2022-02-02T06:03:35Z</dcterms:created>
  <dcterms:modified xsi:type="dcterms:W3CDTF">2022-02-02T06:05:30Z</dcterms:modified>
</cp:coreProperties>
</file>