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2" r:id="rId4"/>
    <p:sldId id="269" r:id="rId5"/>
    <p:sldId id="277" r:id="rId6"/>
    <p:sldId id="272" r:id="rId7"/>
    <p:sldId id="278" r:id="rId8"/>
    <p:sldId id="271" r:id="rId9"/>
    <p:sldId id="280" r:id="rId10"/>
    <p:sldId id="279" r:id="rId11"/>
    <p:sldId id="281" r:id="rId12"/>
    <p:sldId id="264" r:id="rId13"/>
    <p:sldId id="25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594"/>
    <a:srgbClr val="FA3E3E"/>
    <a:srgbClr val="3D61D3"/>
    <a:srgbClr val="014CA7"/>
    <a:srgbClr val="14223C"/>
    <a:srgbClr val="29487D"/>
    <a:srgbClr val="88C180"/>
    <a:srgbClr val="0165E2"/>
    <a:srgbClr val="16A8FD"/>
    <a:srgbClr val="3D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6370" autoAdjust="0"/>
  </p:normalViewPr>
  <p:slideViewPr>
    <p:cSldViewPr snapToGrid="0" showGuides="1">
      <p:cViewPr varScale="1">
        <p:scale>
          <a:sx n="89" d="100"/>
          <a:sy n="89" d="100"/>
        </p:scale>
        <p:origin x="36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C66F-FF29-4322-9174-07677B69089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24445-7E45-46E8-BA4B-348BBD2E3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people-doing-different-actions_3521084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pik.com/free-vector/hand-drawn-people-doing-outdoor-activities_2620727.htm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illiam_poulos?utm_source=unsplash&amp;utm_medium=referral&amp;utm_content=creditCopyText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view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influencer-background_3466233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pik.com/free-vector/social-media-elements_2795653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https://www.freepik.com/free-vector/people-doing-different-actions_3521084.htm</a:t>
            </a:r>
            <a:endParaRPr lang="en-US" dirty="0"/>
          </a:p>
          <a:p>
            <a:r>
              <a:rPr lang="en-US" dirty="0">
                <a:hlinkClick r:id="rId4"/>
              </a:rPr>
              <a:t>https://www.freepik.com/free-vector/hand-drawn-people-doing-outdoor-activities_2620727.htm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24445-7E45-46E8-BA4B-348BBD2E36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William Poulos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24445-7E45-46E8-BA4B-348BBD2E36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2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https://www.freepik.com/free-vector/social-influencer-background_3466233.htm</a:t>
            </a:r>
            <a:endParaRPr lang="en-US" dirty="0"/>
          </a:p>
          <a:p>
            <a:r>
              <a:rPr lang="en-US" dirty="0">
                <a:hlinkClick r:id="rId4"/>
              </a:rPr>
              <a:t>https://www.freepik.com/free-vector/social-media-elements_2795653.htm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24445-7E45-46E8-BA4B-348BBD2E36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044-79F3-4747-B556-9E42B01A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1F88F-D665-428E-909D-86BB5869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6325-44D7-4DE7-A12F-8BB6529A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48FC-929D-443C-B710-BD056173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03EA-CEF9-4465-9C85-DE88645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6D85-E185-4706-96F2-52C91D5A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ADB73-E987-42B3-8E2B-5916BBBC0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B3D0-8879-407F-A48F-4C2B1D1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BFE6-71FE-43E4-98F2-7AFBA2B7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3321-52A5-4F21-91C5-9BAAA20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23EE5-7F18-47BD-AF3F-7FF1ABC32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BD538-2740-4B27-BC7D-2184BF22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D7FA-251E-4FC9-A8F2-4B8C08F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9806-830D-4215-A8F0-4732E437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84BD-DFD0-4C17-B2D9-40DE9F73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B586-F0EF-462B-97D3-E99481B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D0BA-8649-4A1C-84D7-C1678DD6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541C-480C-4E00-998D-2D427BA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1A16-0D7C-4AA1-AE79-968E3CB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1159-CFC5-47B5-BF6E-27AD412D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29487D"/>
                </a:solidFill>
              </a:defRPr>
            </a:lvl1pPr>
          </a:lstStyle>
          <a:p>
            <a:fld id="{E0BDCBD0-93B5-4B61-86F8-939F02C82B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EF37-D15C-4B71-B472-4FDB3519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145E-5716-40A0-A597-1463E480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6066-6323-4049-80A4-6A1314D3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4393-BAE5-4631-88DD-B6145F64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8A96-DB6D-47F1-A999-1CB1395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4AAE-BBA1-475F-8163-90C5C942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1B3C-6886-4536-991D-C111BFB3C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529F1-D50A-43B9-8B53-034BA40B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AD2B-76DA-48A3-AF36-7B54DB8E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A759-A3D0-4E95-9A30-39AB5B4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09E8-6C85-421B-AF29-61166B3C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3932-4A05-4D11-BC03-DAD1E500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CC54-3CFB-4569-A7A5-9D5FC0C6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F044-E347-4445-9968-E6DC5AB1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246A-B812-457B-BC43-E4C2D4228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1D6B-8FC6-4639-89CD-34FC036D9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D861C-3C4C-4904-B47D-1F80354F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43655-7C92-420A-9FAD-2DD50FB5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16DB4-F9C0-43DE-AEA2-9D6F441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21F3-3BB3-45A1-B9C0-102DE7FC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6B1D2-618B-4F90-B03B-4798FC0B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BF457-214C-445B-9136-92C6DBC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5AB-3EBF-45E2-B8D8-EFEB3F54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0F7A4-EDC0-4BEB-8694-4D175BD9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D128C-D8C8-43F6-9CBF-DAF5FECF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D11CD-024F-4B40-B4AD-B8E2A40A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84BD-252D-4DFB-82F5-7B259F13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65E-2025-42B6-B2AD-7B53C96D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65CB-5DF3-404E-B8A0-91D82669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563B6-F0FD-42AD-BDC5-C48B065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0CC1-0B5C-4714-98F3-F433849D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ACB8-A64B-49AB-B747-5CD6DF16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42F-0C8B-476D-828D-9A68D565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CF13B-1E4F-476F-92BA-C63CB19B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DD1E6-4582-4376-AA4B-6DB7EB0F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0715-DFCF-4F00-9647-15AB521D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9EF7-6854-43B2-A9CE-4E71A7BAE93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C28C-8DF3-49A5-8E15-39791428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20B2-D015-468D-B609-172DADB9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DF08D-FAA2-43FF-993A-1F0C3772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5"/>
            <a:ext cx="11591925" cy="1357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F750-3ACA-4F5D-80F6-31E8CF31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7" y="1787525"/>
            <a:ext cx="11591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15E7-38CC-4568-AE0C-CB68B19C3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0038" y="6453188"/>
            <a:ext cx="27432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B1AA9EF7-6854-43B2-A9CE-4E71A7BAE931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99C5-5055-4CE7-B4B6-47A4C59D3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F5F0-92C4-48DC-8694-F6821F16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2" y="6453188"/>
            <a:ext cx="27432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29487D"/>
                </a:solidFill>
                <a:latin typeface="Franklin Gothic Heavy" panose="020B0903020102020204" pitchFamily="34" charset="0"/>
              </a:defRPr>
            </a:lvl1pPr>
          </a:lstStyle>
          <a:p>
            <a:fld id="{E0BDCBD0-93B5-4B61-86F8-939F02C82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487D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 userDrawn="1">
          <p15:clr>
            <a:srgbClr val="F26B43"/>
          </p15:clr>
        </p15:guide>
        <p15:guide id="2" pos="7491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625A3-EAB5-4353-A2E2-DFF00C93C5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2A37F-F4FD-4A7A-A752-76B0856D0303}"/>
              </a:ext>
            </a:extLst>
          </p:cNvPr>
          <p:cNvSpPr txBox="1"/>
          <p:nvPr/>
        </p:nvSpPr>
        <p:spPr>
          <a:xfrm>
            <a:off x="300037" y="2461220"/>
            <a:ext cx="6699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Franklin Gothic Demi" panose="020B0703020102020204" pitchFamily="34" charset="0"/>
              </a:rPr>
              <a:t>Facebook 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470CC-75D1-4E73-9F9D-60745A51609D}"/>
              </a:ext>
            </a:extLst>
          </p:cNvPr>
          <p:cNvSpPr txBox="1"/>
          <p:nvPr/>
        </p:nvSpPr>
        <p:spPr>
          <a:xfrm>
            <a:off x="300038" y="3435647"/>
            <a:ext cx="5795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INSAID- Term2 Project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49DD38-318F-4094-8B52-A55165340647}"/>
              </a:ext>
            </a:extLst>
          </p:cNvPr>
          <p:cNvSpPr/>
          <p:nvPr/>
        </p:nvSpPr>
        <p:spPr>
          <a:xfrm>
            <a:off x="5938612" y="1450280"/>
            <a:ext cx="6253388" cy="5407721"/>
          </a:xfrm>
          <a:custGeom>
            <a:avLst/>
            <a:gdLst>
              <a:gd name="connsiteX0" fmla="*/ 4934857 w 6253388"/>
              <a:gd name="connsiteY0" fmla="*/ 0 h 5407721"/>
              <a:gd name="connsiteX1" fmla="*/ 6168155 w 6253388"/>
              <a:gd name="connsiteY1" fmla="*/ 155362 h 5407721"/>
              <a:gd name="connsiteX2" fmla="*/ 6253388 w 6253388"/>
              <a:gd name="connsiteY2" fmla="*/ 179566 h 5407721"/>
              <a:gd name="connsiteX3" fmla="*/ 6253388 w 6253388"/>
              <a:gd name="connsiteY3" fmla="*/ 5407721 h 5407721"/>
              <a:gd name="connsiteX4" fmla="*/ 23068 w 6253388"/>
              <a:gd name="connsiteY4" fmla="*/ 5407721 h 5407721"/>
              <a:gd name="connsiteX5" fmla="*/ 6421 w 6253388"/>
              <a:gd name="connsiteY5" fmla="*/ 5188804 h 5407721"/>
              <a:gd name="connsiteX6" fmla="*/ 0 w 6253388"/>
              <a:gd name="connsiteY6" fmla="*/ 4934857 h 5407721"/>
              <a:gd name="connsiteX7" fmla="*/ 4934857 w 6253388"/>
              <a:gd name="connsiteY7" fmla="*/ 0 h 540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3388" h="5407721">
                <a:moveTo>
                  <a:pt x="4934857" y="0"/>
                </a:moveTo>
                <a:cubicBezTo>
                  <a:pt x="5360708" y="0"/>
                  <a:pt x="5773960" y="53941"/>
                  <a:pt x="6168155" y="155362"/>
                </a:cubicBezTo>
                <a:lnTo>
                  <a:pt x="6253388" y="179566"/>
                </a:lnTo>
                <a:lnTo>
                  <a:pt x="6253388" y="5407721"/>
                </a:lnTo>
                <a:lnTo>
                  <a:pt x="23068" y="5407721"/>
                </a:lnTo>
                <a:lnTo>
                  <a:pt x="6421" y="5188804"/>
                </a:lnTo>
                <a:cubicBezTo>
                  <a:pt x="2158" y="5104694"/>
                  <a:pt x="0" y="5020027"/>
                  <a:pt x="0" y="4934857"/>
                </a:cubicBezTo>
                <a:cubicBezTo>
                  <a:pt x="0" y="2209411"/>
                  <a:pt x="2209411" y="0"/>
                  <a:pt x="493485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92FA2A8-9826-4D0B-ACA5-967B6DE0EED3}"/>
              </a:ext>
            </a:extLst>
          </p:cNvPr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name="adj1" fmla="val 10390550"/>
              <a:gd name="adj2" fmla="val 12996755"/>
            </a:avLst>
          </a:prstGeom>
          <a:noFill/>
          <a:ln>
            <a:solidFill>
              <a:srgbClr val="9C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BB61B23-9C0A-47B6-8240-0C3DA0FB8FF4}"/>
              </a:ext>
            </a:extLst>
          </p:cNvPr>
          <p:cNvSpPr/>
          <p:nvPr/>
        </p:nvSpPr>
        <p:spPr>
          <a:xfrm>
            <a:off x="5542431" y="1054098"/>
            <a:ext cx="10662076" cy="10662076"/>
          </a:xfrm>
          <a:prstGeom prst="arc">
            <a:avLst>
              <a:gd name="adj1" fmla="val 15256231"/>
              <a:gd name="adj2" fmla="val 17372137"/>
            </a:avLst>
          </a:prstGeom>
          <a:noFill/>
          <a:ln>
            <a:solidFill>
              <a:srgbClr val="9CB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C0A18-D65C-4F94-85B6-6EA4D6E61D0C}"/>
              </a:ext>
            </a:extLst>
          </p:cNvPr>
          <p:cNvSpPr/>
          <p:nvPr/>
        </p:nvSpPr>
        <p:spPr>
          <a:xfrm>
            <a:off x="378460" y="4244717"/>
            <a:ext cx="2128072" cy="361165"/>
          </a:xfrm>
          <a:prstGeom prst="roundRect">
            <a:avLst>
              <a:gd name="adj" fmla="val 7436"/>
            </a:avLst>
          </a:prstGeom>
          <a:solidFill>
            <a:srgbClr val="29487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By:  Sudha Udayakumar</a:t>
            </a:r>
          </a:p>
          <a:p>
            <a:pPr algn="ctr"/>
            <a:r>
              <a:rPr lang="en-US" sz="1400" dirty="0">
                <a:latin typeface="Franklin Gothic Book" panose="020B0503020102020204" pitchFamily="34" charset="0"/>
              </a:rPr>
              <a:t>5</a:t>
            </a:r>
            <a:r>
              <a:rPr lang="en-US" sz="1400" baseline="30000" dirty="0">
                <a:latin typeface="Franklin Gothic Book" panose="020B0503020102020204" pitchFamily="34" charset="0"/>
              </a:rPr>
              <a:t>th</a:t>
            </a:r>
            <a:r>
              <a:rPr lang="en-US" sz="1400" dirty="0">
                <a:latin typeface="Franklin Gothic Book" panose="020B0503020102020204" pitchFamily="34" charset="0"/>
              </a:rPr>
              <a:t> October 2020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3DE12D4-D0B2-4A1F-BFB4-F93A2C8A3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293"/>
          <a:stretch/>
        </p:blipFill>
        <p:spPr>
          <a:xfrm>
            <a:off x="9935111" y="3572930"/>
            <a:ext cx="2381251" cy="328507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3D1EA33-3C05-4057-9C07-AA4B0D4B66B4}"/>
              </a:ext>
            </a:extLst>
          </p:cNvPr>
          <p:cNvGrpSpPr/>
          <p:nvPr/>
        </p:nvGrpSpPr>
        <p:grpSpPr>
          <a:xfrm rot="20777524">
            <a:off x="6290970" y="2836638"/>
            <a:ext cx="482276" cy="399257"/>
            <a:chOff x="14984433" y="2063295"/>
            <a:chExt cx="525442" cy="43499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853A2D-15CE-49BA-A006-486402FD25CF}"/>
                </a:ext>
              </a:extLst>
            </p:cNvPr>
            <p:cNvSpPr/>
            <p:nvPr/>
          </p:nvSpPr>
          <p:spPr>
            <a:xfrm>
              <a:off x="15141805" y="2063295"/>
              <a:ext cx="368070" cy="434992"/>
            </a:xfrm>
            <a:custGeom>
              <a:avLst/>
              <a:gdLst>
                <a:gd name="connsiteX0" fmla="*/ 30951 w 368070"/>
                <a:gd name="connsiteY0" fmla="*/ 370793 h 434991"/>
                <a:gd name="connsiteX1" fmla="*/ 3346 w 368070"/>
                <a:gd name="connsiteY1" fmla="*/ 348541 h 434991"/>
                <a:gd name="connsiteX2" fmla="*/ 1171 w 368070"/>
                <a:gd name="connsiteY2" fmla="*/ 341013 h 434991"/>
                <a:gd name="connsiteX3" fmla="*/ 40990 w 368070"/>
                <a:gd name="connsiteY3" fmla="*/ 193450 h 434991"/>
                <a:gd name="connsiteX4" fmla="*/ 47347 w 368070"/>
                <a:gd name="connsiteY4" fmla="*/ 186089 h 434991"/>
                <a:gd name="connsiteX5" fmla="*/ 148065 w 368070"/>
                <a:gd name="connsiteY5" fmla="*/ 118832 h 434991"/>
                <a:gd name="connsiteX6" fmla="*/ 205450 w 368070"/>
                <a:gd name="connsiteY6" fmla="*/ 14602 h 434991"/>
                <a:gd name="connsiteX7" fmla="*/ 224021 w 368070"/>
                <a:gd name="connsiteY7" fmla="*/ 46 h 434991"/>
                <a:gd name="connsiteX8" fmla="*/ 249618 w 368070"/>
                <a:gd name="connsiteY8" fmla="*/ 16442 h 434991"/>
                <a:gd name="connsiteX9" fmla="*/ 253634 w 368070"/>
                <a:gd name="connsiteY9" fmla="*/ 86710 h 434991"/>
                <a:gd name="connsiteX10" fmla="*/ 231884 w 368070"/>
                <a:gd name="connsiteY10" fmla="*/ 140080 h 434991"/>
                <a:gd name="connsiteX11" fmla="*/ 213481 w 368070"/>
                <a:gd name="connsiteY11" fmla="*/ 178560 h 434991"/>
                <a:gd name="connsiteX12" fmla="*/ 223854 w 368070"/>
                <a:gd name="connsiteY12" fmla="*/ 182575 h 434991"/>
                <a:gd name="connsiteX13" fmla="*/ 348495 w 368070"/>
                <a:gd name="connsiteY13" fmla="*/ 216204 h 434991"/>
                <a:gd name="connsiteX14" fmla="*/ 372420 w 368070"/>
                <a:gd name="connsiteY14" fmla="*/ 240463 h 434991"/>
                <a:gd name="connsiteX15" fmla="*/ 344647 w 368070"/>
                <a:gd name="connsiteY15" fmla="*/ 271581 h 434991"/>
                <a:gd name="connsiteX16" fmla="*/ 334275 w 368070"/>
                <a:gd name="connsiteY16" fmla="*/ 274091 h 434991"/>
                <a:gd name="connsiteX17" fmla="*/ 340799 w 368070"/>
                <a:gd name="connsiteY17" fmla="*/ 282791 h 434991"/>
                <a:gd name="connsiteX18" fmla="*/ 323734 w 368070"/>
                <a:gd name="connsiteY18" fmla="*/ 325286 h 434991"/>
                <a:gd name="connsiteX19" fmla="*/ 309179 w 368070"/>
                <a:gd name="connsiteY19" fmla="*/ 329636 h 434991"/>
                <a:gd name="connsiteX20" fmla="*/ 317879 w 368070"/>
                <a:gd name="connsiteY20" fmla="*/ 340845 h 434991"/>
                <a:gd name="connsiteX21" fmla="*/ 294121 w 368070"/>
                <a:gd name="connsiteY21" fmla="*/ 380999 h 434991"/>
                <a:gd name="connsiteX22" fmla="*/ 286091 w 368070"/>
                <a:gd name="connsiteY22" fmla="*/ 381835 h 434991"/>
                <a:gd name="connsiteX23" fmla="*/ 284418 w 368070"/>
                <a:gd name="connsiteY23" fmla="*/ 387523 h 434991"/>
                <a:gd name="connsiteX24" fmla="*/ 272037 w 368070"/>
                <a:gd name="connsiteY24" fmla="*/ 431190 h 434991"/>
                <a:gd name="connsiteX25" fmla="*/ 265512 w 368070"/>
                <a:gd name="connsiteY25" fmla="*/ 433532 h 434991"/>
                <a:gd name="connsiteX26" fmla="*/ 242257 w 368070"/>
                <a:gd name="connsiteY26" fmla="*/ 432361 h 434991"/>
                <a:gd name="connsiteX27" fmla="*/ 46845 w 368070"/>
                <a:gd name="connsiteY27" fmla="*/ 379660 h 434991"/>
                <a:gd name="connsiteX28" fmla="*/ 30951 w 368070"/>
                <a:gd name="connsiteY28" fmla="*/ 370793 h 43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8070" h="434991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D443897-AE80-44C4-8F8B-612C0B40E16E}"/>
                </a:ext>
              </a:extLst>
            </p:cNvPr>
            <p:cNvSpPr/>
            <p:nvPr/>
          </p:nvSpPr>
          <p:spPr>
            <a:xfrm>
              <a:off x="14984433" y="2195724"/>
              <a:ext cx="167305" cy="234226"/>
            </a:xfrm>
            <a:custGeom>
              <a:avLst/>
              <a:gdLst>
                <a:gd name="connsiteX0" fmla="*/ 26540 w 167304"/>
                <a:gd name="connsiteY0" fmla="*/ 101508 h 234226"/>
                <a:gd name="connsiteX1" fmla="*/ 51803 w 167304"/>
                <a:gd name="connsiteY1" fmla="*/ 7818 h 234226"/>
                <a:gd name="connsiteX2" fmla="*/ 62678 w 167304"/>
                <a:gd name="connsiteY2" fmla="*/ 791 h 234226"/>
                <a:gd name="connsiteX3" fmla="*/ 176947 w 167304"/>
                <a:gd name="connsiteY3" fmla="*/ 31742 h 234226"/>
                <a:gd name="connsiteX4" fmla="*/ 183137 w 167304"/>
                <a:gd name="connsiteY4" fmla="*/ 43286 h 234226"/>
                <a:gd name="connsiteX5" fmla="*/ 132277 w 167304"/>
                <a:gd name="connsiteY5" fmla="*/ 232006 h 234226"/>
                <a:gd name="connsiteX6" fmla="*/ 119394 w 167304"/>
                <a:gd name="connsiteY6" fmla="*/ 239367 h 234226"/>
                <a:gd name="connsiteX7" fmla="*/ 8471 w 167304"/>
                <a:gd name="connsiteY7" fmla="*/ 209420 h 234226"/>
                <a:gd name="connsiteX8" fmla="*/ 1110 w 167304"/>
                <a:gd name="connsiteY8" fmla="*/ 195534 h 234226"/>
                <a:gd name="connsiteX9" fmla="*/ 26540 w 167304"/>
                <a:gd name="connsiteY9" fmla="*/ 101508 h 23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304" h="234226">
                  <a:moveTo>
                    <a:pt x="26540" y="101508"/>
                  </a:moveTo>
                  <a:cubicBezTo>
                    <a:pt x="34905" y="70222"/>
                    <a:pt x="43605" y="39104"/>
                    <a:pt x="51803" y="7818"/>
                  </a:cubicBezTo>
                  <a:cubicBezTo>
                    <a:pt x="53476" y="1460"/>
                    <a:pt x="54982" y="-1551"/>
                    <a:pt x="62678" y="791"/>
                  </a:cubicBezTo>
                  <a:cubicBezTo>
                    <a:pt x="100656" y="11498"/>
                    <a:pt x="138802" y="21871"/>
                    <a:pt x="176947" y="31742"/>
                  </a:cubicBezTo>
                  <a:cubicBezTo>
                    <a:pt x="184476" y="33750"/>
                    <a:pt x="184977" y="36594"/>
                    <a:pt x="183137" y="43286"/>
                  </a:cubicBezTo>
                  <a:cubicBezTo>
                    <a:pt x="165905" y="106026"/>
                    <a:pt x="149007" y="168932"/>
                    <a:pt x="132277" y="232006"/>
                  </a:cubicBezTo>
                  <a:cubicBezTo>
                    <a:pt x="130102" y="240036"/>
                    <a:pt x="127425" y="241710"/>
                    <a:pt x="119394" y="239367"/>
                  </a:cubicBezTo>
                  <a:cubicBezTo>
                    <a:pt x="82587" y="228994"/>
                    <a:pt x="45613" y="218956"/>
                    <a:pt x="8471" y="209420"/>
                  </a:cubicBezTo>
                  <a:cubicBezTo>
                    <a:pt x="-731" y="207077"/>
                    <a:pt x="-1065" y="203564"/>
                    <a:pt x="1110" y="195534"/>
                  </a:cubicBezTo>
                  <a:cubicBezTo>
                    <a:pt x="9977" y="164080"/>
                    <a:pt x="18175" y="132794"/>
                    <a:pt x="26540" y="101508"/>
                  </a:cubicBezTo>
                  <a:close/>
                </a:path>
              </a:pathLst>
            </a:custGeom>
            <a:solidFill>
              <a:srgbClr val="3D61D3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8E3C0E8E-8654-4855-B599-01564EDC1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388" y="4467333"/>
            <a:ext cx="3887514" cy="25622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0E35B4-E1A3-405D-B886-BF337D0E3E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4960"/>
          <a:stretch/>
        </p:blipFill>
        <p:spPr>
          <a:xfrm>
            <a:off x="6842173" y="1054099"/>
            <a:ext cx="5598551" cy="5803902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48BF36E-71AB-4B46-B5C3-532FB493B546}"/>
              </a:ext>
            </a:extLst>
          </p:cNvPr>
          <p:cNvGrpSpPr/>
          <p:nvPr/>
        </p:nvGrpSpPr>
        <p:grpSpPr>
          <a:xfrm>
            <a:off x="6754100" y="3688298"/>
            <a:ext cx="244095" cy="244095"/>
            <a:chOff x="13389778" y="2334193"/>
            <a:chExt cx="351340" cy="35134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3FB435-9C08-4CB9-BD49-E0E3A8851AB7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A19433-4E82-4DA5-9C1B-4E02FD30F923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1718CE-3528-4CC9-AAAA-E99335AB7433}"/>
              </a:ext>
            </a:extLst>
          </p:cNvPr>
          <p:cNvGrpSpPr/>
          <p:nvPr/>
        </p:nvGrpSpPr>
        <p:grpSpPr>
          <a:xfrm rot="2145612">
            <a:off x="7522575" y="2668724"/>
            <a:ext cx="242153" cy="242153"/>
            <a:chOff x="14476435" y="4584286"/>
            <a:chExt cx="619027" cy="61902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AF50BE-CBD9-4D4F-878F-C84F11121F0C}"/>
                </a:ext>
              </a:extLst>
            </p:cNvPr>
            <p:cNvSpPr/>
            <p:nvPr/>
          </p:nvSpPr>
          <p:spPr>
            <a:xfrm>
              <a:off x="14476435" y="4584286"/>
              <a:ext cx="619027" cy="619027"/>
            </a:xfrm>
            <a:custGeom>
              <a:avLst/>
              <a:gdLst>
                <a:gd name="connsiteX0" fmla="*/ 619696 w 619026"/>
                <a:gd name="connsiteY0" fmla="*/ 309848 h 619026"/>
                <a:gd name="connsiteX1" fmla="*/ 309848 w 619026"/>
                <a:gd name="connsiteY1" fmla="*/ 619696 h 619026"/>
                <a:gd name="connsiteX2" fmla="*/ 0 w 619026"/>
                <a:gd name="connsiteY2" fmla="*/ 309848 h 619026"/>
                <a:gd name="connsiteX3" fmla="*/ 309848 w 619026"/>
                <a:gd name="connsiteY3" fmla="*/ 0 h 619026"/>
                <a:gd name="connsiteX4" fmla="*/ 619696 w 619026"/>
                <a:gd name="connsiteY4" fmla="*/ 309848 h 61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026" h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384CD4-50C7-4F54-9937-9A0C8A4FDE43}"/>
                </a:ext>
              </a:extLst>
            </p:cNvPr>
            <p:cNvSpPr/>
            <p:nvPr/>
          </p:nvSpPr>
          <p:spPr>
            <a:xfrm>
              <a:off x="14568452" y="4920401"/>
              <a:ext cx="434992" cy="217496"/>
            </a:xfrm>
            <a:custGeom>
              <a:avLst/>
              <a:gdLst>
                <a:gd name="connsiteX0" fmla="*/ 435327 w 434991"/>
                <a:gd name="connsiteY0" fmla="*/ 0 h 217495"/>
                <a:gd name="connsiteX1" fmla="*/ 386474 w 434991"/>
                <a:gd name="connsiteY1" fmla="*/ 137190 h 217495"/>
                <a:gd name="connsiteX2" fmla="*/ 217663 w 434991"/>
                <a:gd name="connsiteY2" fmla="*/ 217496 h 217495"/>
                <a:gd name="connsiteX3" fmla="*/ 48853 w 434991"/>
                <a:gd name="connsiteY3" fmla="*/ 137190 h 217495"/>
                <a:gd name="connsiteX4" fmla="*/ 0 w 434991"/>
                <a:gd name="connsiteY4" fmla="*/ 0 h 217495"/>
                <a:gd name="connsiteX5" fmla="*/ 435327 w 434991"/>
                <a:gd name="connsiteY5" fmla="*/ 0 h 2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91" h="217495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3CA7E14-EDC7-4C5C-B290-6F9C5308DCCF}"/>
                </a:ext>
              </a:extLst>
            </p:cNvPr>
            <p:cNvSpPr/>
            <p:nvPr/>
          </p:nvSpPr>
          <p:spPr>
            <a:xfrm>
              <a:off x="14617305" y="4977284"/>
              <a:ext cx="334609" cy="150574"/>
            </a:xfrm>
            <a:custGeom>
              <a:avLst/>
              <a:gdLst>
                <a:gd name="connsiteX0" fmla="*/ 337621 w 334609"/>
                <a:gd name="connsiteY0" fmla="*/ 80307 h 150574"/>
                <a:gd name="connsiteX1" fmla="*/ 168810 w 334609"/>
                <a:gd name="connsiteY1" fmla="*/ 160613 h 150574"/>
                <a:gd name="connsiteX2" fmla="*/ 0 w 334609"/>
                <a:gd name="connsiteY2" fmla="*/ 80307 h 150574"/>
                <a:gd name="connsiteX3" fmla="*/ 168810 w 334609"/>
                <a:gd name="connsiteY3" fmla="*/ 1 h 150574"/>
                <a:gd name="connsiteX4" fmla="*/ 337621 w 334609"/>
                <a:gd name="connsiteY4" fmla="*/ 80307 h 15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09" h="150574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CE729EE-F35F-44E1-A8B6-256F976E8881}"/>
                </a:ext>
              </a:extLst>
            </p:cNvPr>
            <p:cNvSpPr/>
            <p:nvPr/>
          </p:nvSpPr>
          <p:spPr>
            <a:xfrm>
              <a:off x="14568631" y="4752195"/>
              <a:ext cx="150574" cy="117113"/>
            </a:xfrm>
            <a:custGeom>
              <a:avLst/>
              <a:gdLst>
                <a:gd name="connsiteX0" fmla="*/ 154579 w 150574"/>
                <a:gd name="connsiteY0" fmla="*/ 80204 h 117113"/>
                <a:gd name="connsiteX1" fmla="*/ 154411 w 150574"/>
                <a:gd name="connsiteY1" fmla="*/ 81709 h 117113"/>
                <a:gd name="connsiteX2" fmla="*/ 146715 w 150574"/>
                <a:gd name="connsiteY2" fmla="*/ 92082 h 117113"/>
                <a:gd name="connsiteX3" fmla="*/ 144875 w 150574"/>
                <a:gd name="connsiteY3" fmla="*/ 92751 h 117113"/>
                <a:gd name="connsiteX4" fmla="*/ 142366 w 150574"/>
                <a:gd name="connsiteY4" fmla="*/ 93421 h 117113"/>
                <a:gd name="connsiteX5" fmla="*/ 16720 w 150574"/>
                <a:gd name="connsiteY5" fmla="*/ 127384 h 117113"/>
                <a:gd name="connsiteX6" fmla="*/ 9693 w 150574"/>
                <a:gd name="connsiteY6" fmla="*/ 101117 h 117113"/>
                <a:gd name="connsiteX7" fmla="*/ 105893 w 150574"/>
                <a:gd name="connsiteY7" fmla="*/ 75184 h 117113"/>
                <a:gd name="connsiteX8" fmla="*/ 19397 w 150574"/>
                <a:gd name="connsiteY8" fmla="*/ 25328 h 117113"/>
                <a:gd name="connsiteX9" fmla="*/ 32948 w 150574"/>
                <a:gd name="connsiteY9" fmla="*/ 1905 h 117113"/>
                <a:gd name="connsiteX10" fmla="*/ 145544 w 150574"/>
                <a:gd name="connsiteY10" fmla="*/ 66819 h 117113"/>
                <a:gd name="connsiteX11" fmla="*/ 151065 w 150574"/>
                <a:gd name="connsiteY11" fmla="*/ 70500 h 117113"/>
                <a:gd name="connsiteX12" fmla="*/ 151400 w 150574"/>
                <a:gd name="connsiteY12" fmla="*/ 70835 h 117113"/>
                <a:gd name="connsiteX13" fmla="*/ 154579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C5613DA-D1B5-47FD-A75A-42D4388535C8}"/>
                </a:ext>
              </a:extLst>
            </p:cNvPr>
            <p:cNvSpPr/>
            <p:nvPr/>
          </p:nvSpPr>
          <p:spPr>
            <a:xfrm>
              <a:off x="14849120" y="4752195"/>
              <a:ext cx="150574" cy="117113"/>
            </a:xfrm>
            <a:custGeom>
              <a:avLst/>
              <a:gdLst>
                <a:gd name="connsiteX0" fmla="*/ 70 w 150574"/>
                <a:gd name="connsiteY0" fmla="*/ 80204 h 117113"/>
                <a:gd name="connsiteX1" fmla="*/ 237 w 150574"/>
                <a:gd name="connsiteY1" fmla="*/ 81709 h 117113"/>
                <a:gd name="connsiteX2" fmla="*/ 7933 w 150574"/>
                <a:gd name="connsiteY2" fmla="*/ 92082 h 117113"/>
                <a:gd name="connsiteX3" fmla="*/ 9774 w 150574"/>
                <a:gd name="connsiteY3" fmla="*/ 92751 h 117113"/>
                <a:gd name="connsiteX4" fmla="*/ 12283 w 150574"/>
                <a:gd name="connsiteY4" fmla="*/ 93421 h 117113"/>
                <a:gd name="connsiteX5" fmla="*/ 137929 w 150574"/>
                <a:gd name="connsiteY5" fmla="*/ 127384 h 117113"/>
                <a:gd name="connsiteX6" fmla="*/ 144956 w 150574"/>
                <a:gd name="connsiteY6" fmla="*/ 101117 h 117113"/>
                <a:gd name="connsiteX7" fmla="*/ 48756 w 150574"/>
                <a:gd name="connsiteY7" fmla="*/ 75184 h 117113"/>
                <a:gd name="connsiteX8" fmla="*/ 135252 w 150574"/>
                <a:gd name="connsiteY8" fmla="*/ 25328 h 117113"/>
                <a:gd name="connsiteX9" fmla="*/ 121700 w 150574"/>
                <a:gd name="connsiteY9" fmla="*/ 1905 h 117113"/>
                <a:gd name="connsiteX10" fmla="*/ 9104 w 150574"/>
                <a:gd name="connsiteY10" fmla="*/ 66819 h 117113"/>
                <a:gd name="connsiteX11" fmla="*/ 3583 w 150574"/>
                <a:gd name="connsiteY11" fmla="*/ 70500 h 117113"/>
                <a:gd name="connsiteX12" fmla="*/ 3249 w 150574"/>
                <a:gd name="connsiteY12" fmla="*/ 70835 h 117113"/>
                <a:gd name="connsiteX13" fmla="*/ 70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507ACC-CB28-4BD8-A7CA-B710DCFCD60B}"/>
              </a:ext>
            </a:extLst>
          </p:cNvPr>
          <p:cNvGrpSpPr/>
          <p:nvPr/>
        </p:nvGrpSpPr>
        <p:grpSpPr>
          <a:xfrm rot="2403043">
            <a:off x="7715596" y="2975920"/>
            <a:ext cx="338013" cy="338013"/>
            <a:chOff x="13389778" y="2334193"/>
            <a:chExt cx="351340" cy="35134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B08088B-5559-41D9-BA84-105C76C432B2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AF5A84-6E9A-471C-AA62-18C2238CA2F3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29F5A4-4AEF-4A3E-BCF3-CFE58579B6F9}"/>
              </a:ext>
            </a:extLst>
          </p:cNvPr>
          <p:cNvGrpSpPr/>
          <p:nvPr/>
        </p:nvGrpSpPr>
        <p:grpSpPr>
          <a:xfrm>
            <a:off x="6598862" y="1879304"/>
            <a:ext cx="875026" cy="774449"/>
            <a:chOff x="3147816" y="3033499"/>
            <a:chExt cx="875026" cy="77444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DA7C7B-4DE6-45E6-89C2-B093634F8933}"/>
                </a:ext>
              </a:extLst>
            </p:cNvPr>
            <p:cNvSpPr/>
            <p:nvPr/>
          </p:nvSpPr>
          <p:spPr>
            <a:xfrm rot="21099095">
              <a:off x="3147816" y="3033499"/>
              <a:ext cx="875026" cy="774449"/>
            </a:xfrm>
            <a:custGeom>
              <a:avLst/>
              <a:gdLst>
                <a:gd name="connsiteX0" fmla="*/ 730581 w 828675"/>
                <a:gd name="connsiteY0" fmla="*/ 81167 h 733425"/>
                <a:gd name="connsiteX1" fmla="*/ 191371 w 828675"/>
                <a:gd name="connsiteY1" fmla="*/ 1347 h 733425"/>
                <a:gd name="connsiteX2" fmla="*/ 50496 w 828675"/>
                <a:gd name="connsiteY2" fmla="*/ 105836 h 733425"/>
                <a:gd name="connsiteX3" fmla="*/ 1347 w 828675"/>
                <a:gd name="connsiteY3" fmla="*/ 437497 h 733425"/>
                <a:gd name="connsiteX4" fmla="*/ 105836 w 828675"/>
                <a:gd name="connsiteY4" fmla="*/ 578372 h 733425"/>
                <a:gd name="connsiteX5" fmla="*/ 296051 w 828675"/>
                <a:gd name="connsiteY5" fmla="*/ 606566 h 733425"/>
                <a:gd name="connsiteX6" fmla="*/ 335960 w 828675"/>
                <a:gd name="connsiteY6" fmla="*/ 718865 h 733425"/>
                <a:gd name="connsiteX7" fmla="*/ 399492 w 828675"/>
                <a:gd name="connsiteY7" fmla="*/ 727057 h 733425"/>
                <a:gd name="connsiteX8" fmla="*/ 464643 w 828675"/>
                <a:gd name="connsiteY8" fmla="*/ 631521 h 733425"/>
                <a:gd name="connsiteX9" fmla="*/ 645047 w 828675"/>
                <a:gd name="connsiteY9" fmla="*/ 658286 h 733425"/>
                <a:gd name="connsiteX10" fmla="*/ 785921 w 828675"/>
                <a:gd name="connsiteY10" fmla="*/ 553797 h 733425"/>
                <a:gd name="connsiteX11" fmla="*/ 835070 w 828675"/>
                <a:gd name="connsiteY11" fmla="*/ 222137 h 733425"/>
                <a:gd name="connsiteX12" fmla="*/ 730581 w 828675"/>
                <a:gd name="connsiteY12" fmla="*/ 81167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675" h="733425">
                  <a:moveTo>
                    <a:pt x="730581" y="81167"/>
                  </a:moveTo>
                  <a:lnTo>
                    <a:pt x="191371" y="1347"/>
                  </a:lnTo>
                  <a:cubicBezTo>
                    <a:pt x="123648" y="-8654"/>
                    <a:pt x="60593" y="38114"/>
                    <a:pt x="50496" y="105836"/>
                  </a:cubicBezTo>
                  <a:lnTo>
                    <a:pt x="1347" y="437497"/>
                  </a:lnTo>
                  <a:cubicBezTo>
                    <a:pt x="-8654" y="505220"/>
                    <a:pt x="38114" y="568275"/>
                    <a:pt x="105836" y="578372"/>
                  </a:cubicBezTo>
                  <a:lnTo>
                    <a:pt x="296051" y="606566"/>
                  </a:lnTo>
                  <a:lnTo>
                    <a:pt x="335960" y="718865"/>
                  </a:lnTo>
                  <a:cubicBezTo>
                    <a:pt x="345771" y="746583"/>
                    <a:pt x="382919" y="751346"/>
                    <a:pt x="399492" y="727057"/>
                  </a:cubicBezTo>
                  <a:lnTo>
                    <a:pt x="464643" y="631521"/>
                  </a:lnTo>
                  <a:lnTo>
                    <a:pt x="645047" y="658286"/>
                  </a:lnTo>
                  <a:cubicBezTo>
                    <a:pt x="712769" y="668288"/>
                    <a:pt x="775825" y="621520"/>
                    <a:pt x="785921" y="553797"/>
                  </a:cubicBezTo>
                  <a:lnTo>
                    <a:pt x="835070" y="222137"/>
                  </a:lnTo>
                  <a:cubicBezTo>
                    <a:pt x="845167" y="154223"/>
                    <a:pt x="798304" y="91168"/>
                    <a:pt x="730581" y="81167"/>
                  </a:cubicBezTo>
                  <a:close/>
                </a:path>
              </a:pathLst>
            </a:custGeom>
            <a:solidFill>
              <a:srgbClr val="F9F9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9E2B33-20B0-4C43-A8A5-C4EEF2DAF4BF}"/>
                </a:ext>
              </a:extLst>
            </p:cNvPr>
            <p:cNvSpPr/>
            <p:nvPr/>
          </p:nvSpPr>
          <p:spPr>
            <a:xfrm rot="21099095">
              <a:off x="3309499" y="3107522"/>
              <a:ext cx="543120" cy="543120"/>
            </a:xfrm>
            <a:custGeom>
              <a:avLst/>
              <a:gdLst>
                <a:gd name="connsiteX0" fmla="*/ 484072 w 514350"/>
                <a:gd name="connsiteY0" fmla="*/ 224981 h 514350"/>
                <a:gd name="connsiteX1" fmla="*/ 293201 w 514350"/>
                <a:gd name="connsiteY1" fmla="*/ 484072 h 514350"/>
                <a:gd name="connsiteX2" fmla="*/ 34110 w 514350"/>
                <a:gd name="connsiteY2" fmla="*/ 293201 h 514350"/>
                <a:gd name="connsiteX3" fmla="*/ 224981 w 514350"/>
                <a:gd name="connsiteY3" fmla="*/ 34110 h 514350"/>
                <a:gd name="connsiteX4" fmla="*/ 484072 w 514350"/>
                <a:gd name="connsiteY4" fmla="*/ 22498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0" h="514350">
                  <a:moveTo>
                    <a:pt x="484072" y="224981"/>
                  </a:moveTo>
                  <a:cubicBezTo>
                    <a:pt x="502910" y="349234"/>
                    <a:pt x="417455" y="465233"/>
                    <a:pt x="293201" y="484072"/>
                  </a:cubicBezTo>
                  <a:cubicBezTo>
                    <a:pt x="168948" y="502910"/>
                    <a:pt x="52949" y="417455"/>
                    <a:pt x="34110" y="293201"/>
                  </a:cubicBezTo>
                  <a:cubicBezTo>
                    <a:pt x="15272" y="168947"/>
                    <a:pt x="100727" y="52948"/>
                    <a:pt x="224981" y="34110"/>
                  </a:cubicBezTo>
                  <a:cubicBezTo>
                    <a:pt x="349234" y="15272"/>
                    <a:pt x="465233" y="100727"/>
                    <a:pt x="484072" y="224981"/>
                  </a:cubicBezTo>
                  <a:close/>
                </a:path>
              </a:pathLst>
            </a:custGeom>
            <a:solidFill>
              <a:srgbClr val="F2D46A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B5F3C-FFBD-45A6-8D5D-6F925A3357B3}"/>
                </a:ext>
              </a:extLst>
            </p:cNvPr>
            <p:cNvSpPr/>
            <p:nvPr/>
          </p:nvSpPr>
          <p:spPr>
            <a:xfrm rot="21099095">
              <a:off x="3433598" y="3269190"/>
              <a:ext cx="60347" cy="70404"/>
            </a:xfrm>
            <a:custGeom>
              <a:avLst/>
              <a:gdLst>
                <a:gd name="connsiteX0" fmla="*/ 8763 w 57150"/>
                <a:gd name="connsiteY0" fmla="*/ 0 h 66675"/>
                <a:gd name="connsiteX1" fmla="*/ 61246 w 57150"/>
                <a:gd name="connsiteY1" fmla="*/ 39815 h 66675"/>
                <a:gd name="connsiteX2" fmla="*/ 0 w 57150"/>
                <a:gd name="connsiteY2" fmla="*/ 6734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8763" y="0"/>
                  </a:moveTo>
                  <a:lnTo>
                    <a:pt x="61246" y="39815"/>
                  </a:lnTo>
                  <a:lnTo>
                    <a:pt x="0" y="67342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654D40-90A4-4910-8B02-AE7A4C36EC7B}"/>
                </a:ext>
              </a:extLst>
            </p:cNvPr>
            <p:cNvSpPr/>
            <p:nvPr/>
          </p:nvSpPr>
          <p:spPr>
            <a:xfrm rot="21099095">
              <a:off x="3668561" y="3268764"/>
              <a:ext cx="60347" cy="70404"/>
            </a:xfrm>
            <a:custGeom>
              <a:avLst/>
              <a:gdLst>
                <a:gd name="connsiteX0" fmla="*/ 52483 w 57150"/>
                <a:gd name="connsiteY0" fmla="*/ 67342 h 66675"/>
                <a:gd name="connsiteX1" fmla="*/ 0 w 57150"/>
                <a:gd name="connsiteY1" fmla="*/ 27432 h 66675"/>
                <a:gd name="connsiteX2" fmla="*/ 61246 w 57150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52483" y="67342"/>
                  </a:moveTo>
                  <a:lnTo>
                    <a:pt x="0" y="27432"/>
                  </a:lnTo>
                  <a:lnTo>
                    <a:pt x="61246" y="0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6445E1-5FDC-4BBB-8FFD-0F86A6FC50FC}"/>
                </a:ext>
              </a:extLst>
            </p:cNvPr>
            <p:cNvSpPr/>
            <p:nvPr/>
          </p:nvSpPr>
          <p:spPr>
            <a:xfrm rot="21099095">
              <a:off x="3460968" y="3431567"/>
              <a:ext cx="251444" cy="100578"/>
            </a:xfrm>
            <a:custGeom>
              <a:avLst/>
              <a:gdLst>
                <a:gd name="connsiteX0" fmla="*/ 0 w 238125"/>
                <a:gd name="connsiteY0" fmla="*/ 18556 h 95250"/>
                <a:gd name="connsiteX1" fmla="*/ 112776 w 238125"/>
                <a:gd name="connsiteY1" fmla="*/ 97138 h 95250"/>
                <a:gd name="connsiteX2" fmla="*/ 240697 w 238125"/>
                <a:gd name="connsiteY2" fmla="*/ 46655 h 95250"/>
                <a:gd name="connsiteX3" fmla="*/ 123920 w 238125"/>
                <a:gd name="connsiteY3" fmla="*/ 2078 h 95250"/>
                <a:gd name="connsiteX4" fmla="*/ 0 w 238125"/>
                <a:gd name="connsiteY4" fmla="*/ 185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95250">
                  <a:moveTo>
                    <a:pt x="0" y="18556"/>
                  </a:moveTo>
                  <a:cubicBezTo>
                    <a:pt x="21336" y="60466"/>
                    <a:pt x="62579" y="91232"/>
                    <a:pt x="112776" y="97138"/>
                  </a:cubicBezTo>
                  <a:cubicBezTo>
                    <a:pt x="162973" y="103043"/>
                    <a:pt x="210217" y="82565"/>
                    <a:pt x="240697" y="46655"/>
                  </a:cubicBezTo>
                  <a:cubicBezTo>
                    <a:pt x="216979" y="25224"/>
                    <a:pt x="174117" y="7984"/>
                    <a:pt x="123920" y="2078"/>
                  </a:cubicBezTo>
                  <a:cubicBezTo>
                    <a:pt x="73628" y="-3827"/>
                    <a:pt x="28003" y="3221"/>
                    <a:pt x="0" y="18556"/>
                  </a:cubicBezTo>
                  <a:close/>
                </a:path>
              </a:pathLst>
            </a:custGeom>
            <a:solidFill>
              <a:srgbClr val="DB3A6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9097F79-5049-43B2-9759-4BBA68E9B36C}"/>
                </a:ext>
              </a:extLst>
            </p:cNvPr>
            <p:cNvSpPr/>
            <p:nvPr/>
          </p:nvSpPr>
          <p:spPr>
            <a:xfrm rot="21099095">
              <a:off x="3434965" y="3357675"/>
              <a:ext cx="301733" cy="120693"/>
            </a:xfrm>
            <a:custGeom>
              <a:avLst/>
              <a:gdLst>
                <a:gd name="connsiteX0" fmla="*/ 1647 w 285750"/>
                <a:gd name="connsiteY0" fmla="*/ 0 h 114300"/>
                <a:gd name="connsiteX1" fmla="*/ 980 w 285750"/>
                <a:gd name="connsiteY1" fmla="*/ 5048 h 114300"/>
                <a:gd name="connsiteX2" fmla="*/ 15839 w 285750"/>
                <a:gd name="connsiteY2" fmla="*/ 88011 h 114300"/>
                <a:gd name="connsiteX3" fmla="*/ 139759 w 285750"/>
                <a:gd name="connsiteY3" fmla="*/ 71533 h 114300"/>
                <a:gd name="connsiteX4" fmla="*/ 256536 w 285750"/>
                <a:gd name="connsiteY4" fmla="*/ 116110 h 114300"/>
                <a:gd name="connsiteX5" fmla="*/ 290159 w 285750"/>
                <a:gd name="connsiteY5" fmla="*/ 38862 h 114300"/>
                <a:gd name="connsiteX6" fmla="*/ 1647 w 285750"/>
                <a:gd name="connsiteY6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114300">
                  <a:moveTo>
                    <a:pt x="1647" y="0"/>
                  </a:moveTo>
                  <a:cubicBezTo>
                    <a:pt x="1361" y="1715"/>
                    <a:pt x="1171" y="3429"/>
                    <a:pt x="980" y="5048"/>
                  </a:cubicBezTo>
                  <a:cubicBezTo>
                    <a:pt x="-2449" y="34671"/>
                    <a:pt x="3266" y="63246"/>
                    <a:pt x="15839" y="88011"/>
                  </a:cubicBezTo>
                  <a:cubicBezTo>
                    <a:pt x="43938" y="72676"/>
                    <a:pt x="89467" y="65627"/>
                    <a:pt x="139759" y="71533"/>
                  </a:cubicBezTo>
                  <a:cubicBezTo>
                    <a:pt x="189956" y="77438"/>
                    <a:pt x="232819" y="94679"/>
                    <a:pt x="256536" y="116110"/>
                  </a:cubicBezTo>
                  <a:cubicBezTo>
                    <a:pt x="274538" y="94964"/>
                    <a:pt x="286635" y="68485"/>
                    <a:pt x="290159" y="38862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252935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5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144721F6-0CB9-4D5B-9FDC-282EE9E9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81" y="811068"/>
            <a:ext cx="5735685" cy="20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6E0BE497-E604-4B1B-8EB9-50F58654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349" y="4010764"/>
            <a:ext cx="5735685" cy="20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F85EA9-E2E4-4978-8C15-B01131E4F426}"/>
              </a:ext>
            </a:extLst>
          </p:cNvPr>
          <p:cNvSpPr txBox="1"/>
          <p:nvPr/>
        </p:nvSpPr>
        <p:spPr>
          <a:xfrm>
            <a:off x="1011219" y="98854"/>
            <a:ext cx="995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Duration as FB User grouping vs Friend Count, Friendships Initiated and User count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A28E9-0093-4006-9CD3-3C2233D3BFAD}"/>
              </a:ext>
            </a:extLst>
          </p:cNvPr>
          <p:cNvSpPr txBox="1"/>
          <p:nvPr/>
        </p:nvSpPr>
        <p:spPr>
          <a:xfrm>
            <a:off x="6097794" y="5242541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Friends count and Friendship initiated is seen to gradually increase until 3 years duration and then gradually dip for both men and women.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F691A7-E527-45CC-BFED-577DCCB2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2114173"/>
            <a:ext cx="5635439" cy="20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2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573B6-C705-41CD-86FB-F1DE5B6D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3000" dirty="0">
                <a:solidFill>
                  <a:schemeClr val="bg1"/>
                </a:solidFill>
                <a:latin typeface="+mj-lt"/>
              </a:rPr>
              <a:t>Inactive Facebook User Analysis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B0A3D-0A31-4F86-81BF-6637AA37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n-lt"/>
              </a:rPr>
              <a:t>Gender-wise Inactive User count vs Duration as Facebook user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87E8786-B9B1-4708-ABBB-FAEF48E7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817" y="2523915"/>
            <a:ext cx="480646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2968EBD-BF1B-4E7A-8079-FBE4B8A7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5995" y="2527997"/>
            <a:ext cx="3758436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EAF019-9563-4C5C-914E-F673ADFDC2E4}"/>
              </a:ext>
            </a:extLst>
          </p:cNvPr>
          <p:cNvSpPr txBox="1"/>
          <p:nvPr/>
        </p:nvSpPr>
        <p:spPr>
          <a:xfrm>
            <a:off x="3314034" y="627295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Men are generally inactive and also their inactivity is higher during the first 2 years</a:t>
            </a:r>
          </a:p>
        </p:txBody>
      </p:sp>
    </p:spTree>
    <p:extLst>
      <p:ext uri="{BB962C8B-B14F-4D97-AF65-F5344CB8AC3E}">
        <p14:creationId xmlns:p14="http://schemas.microsoft.com/office/powerpoint/2010/main" val="264973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36DE0-D9BC-4D64-9E8A-7DD198BD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8762" y="6453188"/>
            <a:ext cx="2743200" cy="268287"/>
          </a:xfrm>
        </p:spPr>
        <p:txBody>
          <a:bodyPr/>
          <a:lstStyle/>
          <a:p>
            <a:fld id="{E0BDCBD0-93B5-4B61-86F8-939F02C82BA8}" type="slidenum">
              <a:rPr lang="en-US" b="0" smtClean="0"/>
              <a:pPr/>
              <a:t>12</a:t>
            </a:fld>
            <a:endParaRPr lang="en-US" b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BEDFCC-23A1-4847-8A04-5242686F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6"/>
            <a:ext cx="11591925" cy="742950"/>
          </a:xfrm>
        </p:spPr>
        <p:txBody>
          <a:bodyPr/>
          <a:lstStyle/>
          <a:p>
            <a:r>
              <a:rPr lang="en-US" dirty="0"/>
              <a:t>Summary - SWOT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4A4E23-5908-4974-9705-713A444E90AD}"/>
              </a:ext>
            </a:extLst>
          </p:cNvPr>
          <p:cNvSpPr/>
          <p:nvPr/>
        </p:nvSpPr>
        <p:spPr>
          <a:xfrm>
            <a:off x="4152901" y="1780746"/>
            <a:ext cx="1793632" cy="1793629"/>
          </a:xfrm>
          <a:prstGeom prst="roundRect">
            <a:avLst>
              <a:gd name="adj" fmla="val 9136"/>
            </a:avLst>
          </a:prstGeom>
          <a:solidFill>
            <a:srgbClr val="294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2700">
                  <a:noFill/>
                </a:ln>
                <a:solidFill>
                  <a:schemeClr val="bg1"/>
                </a:solidFill>
                <a:latin typeface="Franklin Gothic Demi" panose="020B0703020102020204" pitchFamily="34" charset="0"/>
              </a:rPr>
              <a:t>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BE58F-591E-4490-88CD-49758D9E99FD}"/>
              </a:ext>
            </a:extLst>
          </p:cNvPr>
          <p:cNvSpPr/>
          <p:nvPr/>
        </p:nvSpPr>
        <p:spPr>
          <a:xfrm>
            <a:off x="6245469" y="1780746"/>
            <a:ext cx="1793632" cy="1793629"/>
          </a:xfrm>
          <a:prstGeom prst="roundRect">
            <a:avLst>
              <a:gd name="adj" fmla="val 9136"/>
            </a:avLst>
          </a:prstGeom>
          <a:solidFill>
            <a:srgbClr val="294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2700">
                  <a:noFill/>
                </a:ln>
                <a:solidFill>
                  <a:schemeClr val="bg1"/>
                </a:solidFill>
                <a:latin typeface="Franklin Gothic Demi" panose="020B0703020102020204" pitchFamily="34" charset="0"/>
              </a:rPr>
              <a:t>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D1F24C-D403-4D7B-A7A8-BC96022FE47D}"/>
              </a:ext>
            </a:extLst>
          </p:cNvPr>
          <p:cNvSpPr/>
          <p:nvPr/>
        </p:nvSpPr>
        <p:spPr>
          <a:xfrm>
            <a:off x="4152901" y="3852774"/>
            <a:ext cx="1793632" cy="1793629"/>
          </a:xfrm>
          <a:prstGeom prst="roundRect">
            <a:avLst>
              <a:gd name="adj" fmla="val 9136"/>
            </a:avLst>
          </a:prstGeom>
          <a:solidFill>
            <a:srgbClr val="294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2700">
                  <a:noFill/>
                </a:ln>
                <a:solidFill>
                  <a:schemeClr val="bg1"/>
                </a:solidFill>
                <a:latin typeface="Franklin Gothic Demi" panose="020B0703020102020204" pitchFamily="34" charset="0"/>
              </a:rPr>
              <a:t>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6FB664-9AC7-47FC-ABD8-FD1E321B2D93}"/>
              </a:ext>
            </a:extLst>
          </p:cNvPr>
          <p:cNvSpPr/>
          <p:nvPr/>
        </p:nvSpPr>
        <p:spPr>
          <a:xfrm>
            <a:off x="6245469" y="3852774"/>
            <a:ext cx="1793632" cy="1793629"/>
          </a:xfrm>
          <a:prstGeom prst="roundRect">
            <a:avLst>
              <a:gd name="adj" fmla="val 9136"/>
            </a:avLst>
          </a:prstGeom>
          <a:solidFill>
            <a:srgbClr val="294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2700">
                  <a:noFill/>
                </a:ln>
                <a:solidFill>
                  <a:schemeClr val="bg1"/>
                </a:solidFill>
                <a:latin typeface="Franklin Gothic Demi" panose="020B0703020102020204" pitchFamily="34" charset="0"/>
              </a:rPr>
              <a:t>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ACC7B2C-E0AC-471E-B414-99AF170C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4300" y="3056381"/>
            <a:ext cx="628650" cy="6286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8C65FD1-456D-45A3-BC8E-ACC93135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9052" y="3056381"/>
            <a:ext cx="628650" cy="62865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51CD359-D175-4E58-95D1-D5332898C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4299" y="5134029"/>
            <a:ext cx="628651" cy="62865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5DF40D91-E08E-4DCF-B5BD-5D4396CFFD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9052" y="5134029"/>
            <a:ext cx="628651" cy="6286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4F4A72-A923-46B0-9E74-3DFEEA54CFC5}"/>
              </a:ext>
            </a:extLst>
          </p:cNvPr>
          <p:cNvSpPr txBox="1"/>
          <p:nvPr/>
        </p:nvSpPr>
        <p:spPr>
          <a:xfrm>
            <a:off x="309567" y="1550930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487D"/>
                </a:solidFill>
                <a:latin typeface="Franklin Gothic Demi" panose="020B0703020102020204" pitchFamily="34" charset="0"/>
              </a:rPr>
              <a:t>Strength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880B44-338F-4EA7-A72D-4FEA76A1223B}"/>
              </a:ext>
            </a:extLst>
          </p:cNvPr>
          <p:cNvSpPr txBox="1"/>
          <p:nvPr/>
        </p:nvSpPr>
        <p:spPr>
          <a:xfrm>
            <a:off x="309567" y="1920262"/>
            <a:ext cx="3624261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Women, minors and the younger workforce are active users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34E52-ADFA-4761-AAAE-8971FF66D538}"/>
              </a:ext>
            </a:extLst>
          </p:cNvPr>
          <p:cNvSpPr txBox="1"/>
          <p:nvPr/>
        </p:nvSpPr>
        <p:spPr>
          <a:xfrm>
            <a:off x="309567" y="3950214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9487D"/>
                </a:solidFill>
                <a:latin typeface="Franklin Gothic Demi" panose="020B0703020102020204" pitchFamily="34" charset="0"/>
              </a:rPr>
              <a:t>Opportunity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8DEA7-5EE4-4723-9148-E40C382074F7}"/>
              </a:ext>
            </a:extLst>
          </p:cNvPr>
          <p:cNvSpPr txBox="1"/>
          <p:nvPr/>
        </p:nvSpPr>
        <p:spPr>
          <a:xfrm>
            <a:off x="309567" y="4319546"/>
            <a:ext cx="362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Though mobile app was launched after web format of FB, the users have adapted to Mobile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604EB-F39C-401B-AC35-3B198C4B1291}"/>
              </a:ext>
            </a:extLst>
          </p:cNvPr>
          <p:cNvSpPr txBox="1"/>
          <p:nvPr/>
        </p:nvSpPr>
        <p:spPr>
          <a:xfrm>
            <a:off x="9417077" y="1550930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9487D"/>
                </a:solidFill>
                <a:latin typeface="Franklin Gothic Demi" panose="020B0703020102020204" pitchFamily="34" charset="0"/>
              </a:rPr>
              <a:t>Weakness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E6769-FDAA-4F1F-AFDB-AC1D9190A681}"/>
              </a:ext>
            </a:extLst>
          </p:cNvPr>
          <p:cNvSpPr txBox="1"/>
          <p:nvPr/>
        </p:nvSpPr>
        <p:spPr>
          <a:xfrm>
            <a:off x="8277224" y="1920262"/>
            <a:ext cx="362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Men though high in number are not active in comparison with women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84EA08-2F4D-4C91-9B4A-D8095CDBF326}"/>
              </a:ext>
            </a:extLst>
          </p:cNvPr>
          <p:cNvSpPr txBox="1"/>
          <p:nvPr/>
        </p:nvSpPr>
        <p:spPr>
          <a:xfrm>
            <a:off x="9417077" y="3950214"/>
            <a:ext cx="248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9487D"/>
                </a:solidFill>
                <a:latin typeface="Franklin Gothic Demi" panose="020B0703020102020204" pitchFamily="34" charset="0"/>
              </a:rPr>
              <a:t>Threat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64C2AA-1B96-43D3-924E-81DE8DCE3DE0}"/>
              </a:ext>
            </a:extLst>
          </p:cNvPr>
          <p:cNvSpPr txBox="1"/>
          <p:nvPr/>
        </p:nvSpPr>
        <p:spPr>
          <a:xfrm>
            <a:off x="8277224" y="4319546"/>
            <a:ext cx="362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post 5 years have significantly dropped in usage</a:t>
            </a:r>
            <a:r>
              <a:rPr lang="en-US" sz="1400" dirty="0">
                <a:latin typeface="Franklin Gothic Book" panose="020B0503020102020204" pitchFamily="34" charset="0"/>
              </a:rPr>
              <a:t>.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EA4D4F-F50E-4FBA-A404-36E5DBC2CEF5}"/>
              </a:ext>
            </a:extLst>
          </p:cNvPr>
          <p:cNvCxnSpPr/>
          <p:nvPr/>
        </p:nvCxnSpPr>
        <p:spPr>
          <a:xfrm>
            <a:off x="417513" y="3627736"/>
            <a:ext cx="31924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C29109-C8E9-4985-BC2D-F4272F7929B7}"/>
              </a:ext>
            </a:extLst>
          </p:cNvPr>
          <p:cNvCxnSpPr/>
          <p:nvPr/>
        </p:nvCxnSpPr>
        <p:spPr>
          <a:xfrm>
            <a:off x="8542338" y="3627736"/>
            <a:ext cx="31924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E2AF-099D-4212-BDA3-C9ACA60B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6"/>
            <a:ext cx="11591925" cy="742950"/>
          </a:xfrm>
        </p:spPr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B2642-A310-4790-9487-3F698E0943B6}"/>
              </a:ext>
            </a:extLst>
          </p:cNvPr>
          <p:cNvSpPr txBox="1"/>
          <p:nvPr/>
        </p:nvSpPr>
        <p:spPr>
          <a:xfrm>
            <a:off x="300039" y="1253332"/>
            <a:ext cx="67165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Men usage can be increased by bringing in more engaging activities like Live sports, Men clubs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Senior citizens can be retained by bringing in more family related entertainment or health related activities for their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Rewards can be introduced for sharing, commenting or liking a friend's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Monetary bonuses can be introduced for posts with high likes, views or following.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Auto suggestions for friend/groups additions for people with similar likes and interests e.g. movies or gardening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EC13-53C9-4534-ADDC-85C8DFEC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CBD0-93B5-4B61-86F8-939F02C82BA8}" type="slidenum">
              <a:rPr lang="en-US" b="0" smtClean="0"/>
              <a:pPr/>
              <a:t>13</a:t>
            </a:fld>
            <a:endParaRPr lang="en-US" b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00422-3CED-4150-BD21-9E5F456F64F4}"/>
              </a:ext>
            </a:extLst>
          </p:cNvPr>
          <p:cNvSpPr/>
          <p:nvPr/>
        </p:nvSpPr>
        <p:spPr>
          <a:xfrm>
            <a:off x="7513640" y="0"/>
            <a:ext cx="4678360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DB549BC5-D32F-4F44-85E7-38BAB11C6D9C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911298" y="1460851"/>
            <a:ext cx="4168270" cy="4599865"/>
            <a:chOff x="4986" y="883"/>
            <a:chExt cx="2608" cy="2878"/>
          </a:xfrm>
        </p:grpSpPr>
        <p:sp>
          <p:nvSpPr>
            <p:cNvPr id="30" name="AutoShape 3">
              <a:extLst>
                <a:ext uri="{FF2B5EF4-FFF2-40B4-BE49-F238E27FC236}">
                  <a16:creationId xmlns:a16="http://schemas.microsoft.com/office/drawing/2014/main" id="{00113031-355A-474C-9353-1DD6D68C459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006" y="888"/>
              <a:ext cx="2583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71D1648-A0B5-49CE-A26E-9015675A7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" y="3195"/>
              <a:ext cx="1942" cy="564"/>
            </a:xfrm>
            <a:custGeom>
              <a:avLst/>
              <a:gdLst>
                <a:gd name="T0" fmla="*/ 596 w 1094"/>
                <a:gd name="T1" fmla="*/ 0 h 318"/>
                <a:gd name="T2" fmla="*/ 558 w 1094"/>
                <a:gd name="T3" fmla="*/ 54 h 318"/>
                <a:gd name="T4" fmla="*/ 101 w 1094"/>
                <a:gd name="T5" fmla="*/ 219 h 318"/>
                <a:gd name="T6" fmla="*/ 81 w 1094"/>
                <a:gd name="T7" fmla="*/ 223 h 318"/>
                <a:gd name="T8" fmla="*/ 77 w 1094"/>
                <a:gd name="T9" fmla="*/ 223 h 318"/>
                <a:gd name="T10" fmla="*/ 77 w 1094"/>
                <a:gd name="T11" fmla="*/ 223 h 318"/>
                <a:gd name="T12" fmla="*/ 68 w 1094"/>
                <a:gd name="T13" fmla="*/ 224 h 318"/>
                <a:gd name="T14" fmla="*/ 1 w 1094"/>
                <a:gd name="T15" fmla="*/ 221 h 318"/>
                <a:gd name="T16" fmla="*/ 0 w 1094"/>
                <a:gd name="T17" fmla="*/ 221 h 318"/>
                <a:gd name="T18" fmla="*/ 525 w 1094"/>
                <a:gd name="T19" fmla="*/ 318 h 318"/>
                <a:gd name="T20" fmla="*/ 1094 w 1094"/>
                <a:gd name="T21" fmla="*/ 159 h 318"/>
                <a:gd name="T22" fmla="*/ 596 w 1094"/>
                <a:gd name="T2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4" h="318">
                  <a:moveTo>
                    <a:pt x="596" y="0"/>
                  </a:moveTo>
                  <a:cubicBezTo>
                    <a:pt x="596" y="24"/>
                    <a:pt x="580" y="45"/>
                    <a:pt x="558" y="54"/>
                  </a:cubicBezTo>
                  <a:cubicBezTo>
                    <a:pt x="101" y="219"/>
                    <a:pt x="101" y="219"/>
                    <a:pt x="101" y="219"/>
                  </a:cubicBezTo>
                  <a:cubicBezTo>
                    <a:pt x="94" y="222"/>
                    <a:pt x="88" y="223"/>
                    <a:pt x="81" y="223"/>
                  </a:cubicBezTo>
                  <a:cubicBezTo>
                    <a:pt x="80" y="223"/>
                    <a:pt x="79" y="223"/>
                    <a:pt x="77" y="223"/>
                  </a:cubicBezTo>
                  <a:cubicBezTo>
                    <a:pt x="77" y="223"/>
                    <a:pt x="77" y="223"/>
                    <a:pt x="77" y="223"/>
                  </a:cubicBezTo>
                  <a:cubicBezTo>
                    <a:pt x="76" y="223"/>
                    <a:pt x="73" y="224"/>
                    <a:pt x="68" y="224"/>
                  </a:cubicBezTo>
                  <a:cubicBezTo>
                    <a:pt x="49" y="224"/>
                    <a:pt x="6" y="221"/>
                    <a:pt x="1" y="221"/>
                  </a:cubicBezTo>
                  <a:cubicBezTo>
                    <a:pt x="1" y="221"/>
                    <a:pt x="1" y="221"/>
                    <a:pt x="0" y="221"/>
                  </a:cubicBezTo>
                  <a:cubicBezTo>
                    <a:pt x="86" y="278"/>
                    <a:pt x="289" y="318"/>
                    <a:pt x="525" y="318"/>
                  </a:cubicBezTo>
                  <a:cubicBezTo>
                    <a:pt x="839" y="318"/>
                    <a:pt x="1094" y="247"/>
                    <a:pt x="1094" y="159"/>
                  </a:cubicBezTo>
                  <a:cubicBezTo>
                    <a:pt x="1094" y="77"/>
                    <a:pt x="877" y="10"/>
                    <a:pt x="596" y="0"/>
                  </a:cubicBezTo>
                </a:path>
              </a:pathLst>
            </a:custGeom>
            <a:gradFill>
              <a:gsLst>
                <a:gs pos="32000">
                  <a:srgbClr val="14223C">
                    <a:alpha val="0"/>
                  </a:srgbClr>
                </a:gs>
                <a:gs pos="100000">
                  <a:srgbClr val="14223C"/>
                </a:gs>
              </a:gsLst>
              <a:lin ang="14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206D7BB-8BCD-43EE-802C-BF22B1BB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" y="883"/>
              <a:ext cx="1082" cy="2711"/>
            </a:xfrm>
            <a:custGeom>
              <a:avLst/>
              <a:gdLst>
                <a:gd name="T0" fmla="*/ 574 w 610"/>
                <a:gd name="T1" fmla="*/ 62 h 1529"/>
                <a:gd name="T2" fmla="*/ 574 w 610"/>
                <a:gd name="T3" fmla="*/ 1295 h 1529"/>
                <a:gd name="T4" fmla="*/ 535 w 610"/>
                <a:gd name="T5" fmla="*/ 1350 h 1529"/>
                <a:gd name="T6" fmla="*/ 121 w 610"/>
                <a:gd name="T7" fmla="*/ 1527 h 1529"/>
                <a:gd name="T8" fmla="*/ 45 w 610"/>
                <a:gd name="T9" fmla="*/ 1525 h 1529"/>
                <a:gd name="T10" fmla="*/ 0 w 610"/>
                <a:gd name="T11" fmla="*/ 1478 h 1529"/>
                <a:gd name="T12" fmla="*/ 0 w 610"/>
                <a:gd name="T13" fmla="*/ 225 h 1529"/>
                <a:gd name="T14" fmla="*/ 39 w 610"/>
                <a:gd name="T15" fmla="*/ 170 h 1529"/>
                <a:gd name="T16" fmla="*/ 495 w 610"/>
                <a:gd name="T17" fmla="*/ 7 h 1529"/>
                <a:gd name="T18" fmla="*/ 596 w 610"/>
                <a:gd name="T19" fmla="*/ 14 h 1529"/>
                <a:gd name="T20" fmla="*/ 574 w 610"/>
                <a:gd name="T21" fmla="*/ 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1529">
                  <a:moveTo>
                    <a:pt x="574" y="62"/>
                  </a:moveTo>
                  <a:cubicBezTo>
                    <a:pt x="574" y="1295"/>
                    <a:pt x="574" y="1295"/>
                    <a:pt x="574" y="1295"/>
                  </a:cubicBezTo>
                  <a:cubicBezTo>
                    <a:pt x="574" y="1320"/>
                    <a:pt x="558" y="1342"/>
                    <a:pt x="535" y="1350"/>
                  </a:cubicBezTo>
                  <a:cubicBezTo>
                    <a:pt x="121" y="1527"/>
                    <a:pt x="121" y="1527"/>
                    <a:pt x="121" y="1527"/>
                  </a:cubicBezTo>
                  <a:cubicBezTo>
                    <a:pt x="115" y="1529"/>
                    <a:pt x="51" y="1525"/>
                    <a:pt x="45" y="1525"/>
                  </a:cubicBezTo>
                  <a:cubicBezTo>
                    <a:pt x="21" y="1524"/>
                    <a:pt x="0" y="1504"/>
                    <a:pt x="0" y="1478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5" y="178"/>
                    <a:pt x="39" y="170"/>
                  </a:cubicBezTo>
                  <a:cubicBezTo>
                    <a:pt x="495" y="7"/>
                    <a:pt x="495" y="7"/>
                    <a:pt x="495" y="7"/>
                  </a:cubicBezTo>
                  <a:cubicBezTo>
                    <a:pt x="514" y="0"/>
                    <a:pt x="581" y="4"/>
                    <a:pt x="596" y="14"/>
                  </a:cubicBezTo>
                  <a:cubicBezTo>
                    <a:pt x="610" y="25"/>
                    <a:pt x="574" y="42"/>
                    <a:pt x="574" y="62"/>
                  </a:cubicBezTo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DC4499F1-E8C0-4D54-BC63-B2CF5952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884"/>
              <a:ext cx="1019" cy="2724"/>
            </a:xfrm>
            <a:custGeom>
              <a:avLst/>
              <a:gdLst>
                <a:gd name="T0" fmla="*/ 574 w 574"/>
                <a:gd name="T1" fmla="*/ 69 h 1536"/>
                <a:gd name="T2" fmla="*/ 574 w 574"/>
                <a:gd name="T3" fmla="*/ 1302 h 1536"/>
                <a:gd name="T4" fmla="*/ 536 w 574"/>
                <a:gd name="T5" fmla="*/ 1357 h 1536"/>
                <a:gd name="T6" fmla="*/ 79 w 574"/>
                <a:gd name="T7" fmla="*/ 1522 h 1536"/>
                <a:gd name="T8" fmla="*/ 0 w 574"/>
                <a:gd name="T9" fmla="*/ 1467 h 1536"/>
                <a:gd name="T10" fmla="*/ 0 w 574"/>
                <a:gd name="T11" fmla="*/ 232 h 1536"/>
                <a:gd name="T12" fmla="*/ 39 w 574"/>
                <a:gd name="T13" fmla="*/ 176 h 1536"/>
                <a:gd name="T14" fmla="*/ 496 w 574"/>
                <a:gd name="T15" fmla="*/ 13 h 1536"/>
                <a:gd name="T16" fmla="*/ 574 w 574"/>
                <a:gd name="T17" fmla="*/ 69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4" h="1536">
                  <a:moveTo>
                    <a:pt x="574" y="69"/>
                  </a:moveTo>
                  <a:cubicBezTo>
                    <a:pt x="574" y="1302"/>
                    <a:pt x="574" y="1302"/>
                    <a:pt x="574" y="1302"/>
                  </a:cubicBezTo>
                  <a:cubicBezTo>
                    <a:pt x="574" y="1326"/>
                    <a:pt x="559" y="1348"/>
                    <a:pt x="536" y="1357"/>
                  </a:cubicBezTo>
                  <a:cubicBezTo>
                    <a:pt x="79" y="1522"/>
                    <a:pt x="79" y="1522"/>
                    <a:pt x="79" y="1522"/>
                  </a:cubicBezTo>
                  <a:cubicBezTo>
                    <a:pt x="41" y="1536"/>
                    <a:pt x="0" y="1508"/>
                    <a:pt x="0" y="146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07"/>
                    <a:pt x="16" y="185"/>
                    <a:pt x="39" y="176"/>
                  </a:cubicBezTo>
                  <a:cubicBezTo>
                    <a:pt x="496" y="13"/>
                    <a:pt x="496" y="13"/>
                    <a:pt x="496" y="13"/>
                  </a:cubicBezTo>
                  <a:cubicBezTo>
                    <a:pt x="534" y="0"/>
                    <a:pt x="574" y="28"/>
                    <a:pt x="574" y="69"/>
                  </a:cubicBezTo>
                </a:path>
              </a:pathLst>
            </a:custGeom>
            <a:solidFill>
              <a:srgbClr val="474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E065451-E912-4B1D-B3BB-5A500E48F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" y="1074"/>
              <a:ext cx="916" cy="2254"/>
            </a:xfrm>
            <a:custGeom>
              <a:avLst/>
              <a:gdLst>
                <a:gd name="T0" fmla="*/ 516 w 516"/>
                <a:gd name="T1" fmla="*/ 38 h 1271"/>
                <a:gd name="T2" fmla="*/ 516 w 516"/>
                <a:gd name="T3" fmla="*/ 1085 h 1271"/>
                <a:gd name="T4" fmla="*/ 493 w 516"/>
                <a:gd name="T5" fmla="*/ 1116 h 1271"/>
                <a:gd name="T6" fmla="*/ 47 w 516"/>
                <a:gd name="T7" fmla="*/ 1264 h 1271"/>
                <a:gd name="T8" fmla="*/ 0 w 516"/>
                <a:gd name="T9" fmla="*/ 1233 h 1271"/>
                <a:gd name="T10" fmla="*/ 0 w 516"/>
                <a:gd name="T11" fmla="*/ 183 h 1271"/>
                <a:gd name="T12" fmla="*/ 3 w 516"/>
                <a:gd name="T13" fmla="*/ 170 h 1271"/>
                <a:gd name="T14" fmla="*/ 24 w 516"/>
                <a:gd name="T15" fmla="*/ 153 h 1271"/>
                <a:gd name="T16" fmla="*/ 126 w 516"/>
                <a:gd name="T17" fmla="*/ 120 h 1271"/>
                <a:gd name="T18" fmla="*/ 469 w 516"/>
                <a:gd name="T19" fmla="*/ 8 h 1271"/>
                <a:gd name="T20" fmla="*/ 516 w 516"/>
                <a:gd name="T21" fmla="*/ 38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6" h="1271">
                  <a:moveTo>
                    <a:pt x="516" y="38"/>
                  </a:moveTo>
                  <a:cubicBezTo>
                    <a:pt x="516" y="1085"/>
                    <a:pt x="516" y="1085"/>
                    <a:pt x="516" y="1085"/>
                  </a:cubicBezTo>
                  <a:cubicBezTo>
                    <a:pt x="516" y="1099"/>
                    <a:pt x="507" y="1111"/>
                    <a:pt x="493" y="1116"/>
                  </a:cubicBezTo>
                  <a:cubicBezTo>
                    <a:pt x="47" y="1264"/>
                    <a:pt x="47" y="1264"/>
                    <a:pt x="47" y="1264"/>
                  </a:cubicBezTo>
                  <a:cubicBezTo>
                    <a:pt x="24" y="1271"/>
                    <a:pt x="0" y="1256"/>
                    <a:pt x="0" y="123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79"/>
                    <a:pt x="1" y="174"/>
                    <a:pt x="3" y="170"/>
                  </a:cubicBezTo>
                  <a:cubicBezTo>
                    <a:pt x="7" y="162"/>
                    <a:pt x="14" y="156"/>
                    <a:pt x="24" y="153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469" y="8"/>
                    <a:pt x="469" y="8"/>
                    <a:pt x="469" y="8"/>
                  </a:cubicBezTo>
                  <a:cubicBezTo>
                    <a:pt x="492" y="0"/>
                    <a:pt x="516" y="16"/>
                    <a:pt x="516" y="38"/>
                  </a:cubicBezTo>
                </a:path>
              </a:pathLst>
            </a:custGeom>
            <a:solidFill>
              <a:srgbClr val="8BA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76719CC-25AB-44D0-8B80-462D7DDD8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8" y="1085"/>
              <a:ext cx="911" cy="1640"/>
            </a:xfrm>
            <a:custGeom>
              <a:avLst/>
              <a:gdLst>
                <a:gd name="T0" fmla="*/ 513 w 513"/>
                <a:gd name="T1" fmla="*/ 789 h 925"/>
                <a:gd name="T2" fmla="*/ 428 w 513"/>
                <a:gd name="T3" fmla="*/ 874 h 925"/>
                <a:gd name="T4" fmla="*/ 392 w 513"/>
                <a:gd name="T5" fmla="*/ 881 h 925"/>
                <a:gd name="T6" fmla="*/ 513 w 513"/>
                <a:gd name="T7" fmla="*/ 925 h 925"/>
                <a:gd name="T8" fmla="*/ 513 w 513"/>
                <a:gd name="T9" fmla="*/ 789 h 925"/>
                <a:gd name="T10" fmla="*/ 351 w 513"/>
                <a:gd name="T11" fmla="*/ 608 h 925"/>
                <a:gd name="T12" fmla="*/ 335 w 513"/>
                <a:gd name="T13" fmla="*/ 609 h 925"/>
                <a:gd name="T14" fmla="*/ 254 w 513"/>
                <a:gd name="T15" fmla="*/ 667 h 925"/>
                <a:gd name="T16" fmla="*/ 200 w 513"/>
                <a:gd name="T17" fmla="*/ 695 h 925"/>
                <a:gd name="T18" fmla="*/ 257 w 513"/>
                <a:gd name="T19" fmla="*/ 769 h 925"/>
                <a:gd name="T20" fmla="*/ 263 w 513"/>
                <a:gd name="T21" fmla="*/ 739 h 925"/>
                <a:gd name="T22" fmla="*/ 263 w 513"/>
                <a:gd name="T23" fmla="*/ 738 h 925"/>
                <a:gd name="T24" fmla="*/ 263 w 513"/>
                <a:gd name="T25" fmla="*/ 738 h 925"/>
                <a:gd name="T26" fmla="*/ 391 w 513"/>
                <a:gd name="T27" fmla="*/ 643 h 925"/>
                <a:gd name="T28" fmla="*/ 390 w 513"/>
                <a:gd name="T29" fmla="*/ 609 h 925"/>
                <a:gd name="T30" fmla="*/ 371 w 513"/>
                <a:gd name="T31" fmla="*/ 608 h 925"/>
                <a:gd name="T32" fmla="*/ 351 w 513"/>
                <a:gd name="T33" fmla="*/ 608 h 925"/>
                <a:gd name="T34" fmla="*/ 86 w 513"/>
                <a:gd name="T35" fmla="*/ 480 h 925"/>
                <a:gd name="T36" fmla="*/ 136 w 513"/>
                <a:gd name="T37" fmla="*/ 589 h 925"/>
                <a:gd name="T38" fmla="*/ 154 w 513"/>
                <a:gd name="T39" fmla="*/ 513 h 925"/>
                <a:gd name="T40" fmla="*/ 86 w 513"/>
                <a:gd name="T41" fmla="*/ 480 h 925"/>
                <a:gd name="T42" fmla="*/ 478 w 513"/>
                <a:gd name="T43" fmla="*/ 0 h 925"/>
                <a:gd name="T44" fmla="*/ 466 w 513"/>
                <a:gd name="T45" fmla="*/ 2 h 925"/>
                <a:gd name="T46" fmla="*/ 123 w 513"/>
                <a:gd name="T47" fmla="*/ 114 h 925"/>
                <a:gd name="T48" fmla="*/ 21 w 513"/>
                <a:gd name="T49" fmla="*/ 147 h 925"/>
                <a:gd name="T50" fmla="*/ 0 w 513"/>
                <a:gd name="T51" fmla="*/ 164 h 925"/>
                <a:gd name="T52" fmla="*/ 16 w 513"/>
                <a:gd name="T53" fmla="*/ 256 h 925"/>
                <a:gd name="T54" fmla="*/ 32 w 513"/>
                <a:gd name="T55" fmla="*/ 236 h 925"/>
                <a:gd name="T56" fmla="*/ 223 w 513"/>
                <a:gd name="T57" fmla="*/ 167 h 925"/>
                <a:gd name="T58" fmla="*/ 233 w 513"/>
                <a:gd name="T59" fmla="*/ 167 h 925"/>
                <a:gd name="T60" fmla="*/ 243 w 513"/>
                <a:gd name="T61" fmla="*/ 167 h 925"/>
                <a:gd name="T62" fmla="*/ 288 w 513"/>
                <a:gd name="T63" fmla="*/ 164 h 925"/>
                <a:gd name="T64" fmla="*/ 437 w 513"/>
                <a:gd name="T65" fmla="*/ 83 h 925"/>
                <a:gd name="T66" fmla="*/ 437 w 513"/>
                <a:gd name="T67" fmla="*/ 83 h 925"/>
                <a:gd name="T68" fmla="*/ 437 w 513"/>
                <a:gd name="T69" fmla="*/ 83 h 925"/>
                <a:gd name="T70" fmla="*/ 440 w 513"/>
                <a:gd name="T71" fmla="*/ 83 h 925"/>
                <a:gd name="T72" fmla="*/ 446 w 513"/>
                <a:gd name="T73" fmla="*/ 81 h 925"/>
                <a:gd name="T74" fmla="*/ 482 w 513"/>
                <a:gd name="T75" fmla="*/ 77 h 925"/>
                <a:gd name="T76" fmla="*/ 513 w 513"/>
                <a:gd name="T77" fmla="*/ 81 h 925"/>
                <a:gd name="T78" fmla="*/ 513 w 513"/>
                <a:gd name="T79" fmla="*/ 32 h 925"/>
                <a:gd name="T80" fmla="*/ 478 w 513"/>
                <a:gd name="T81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925">
                  <a:moveTo>
                    <a:pt x="513" y="789"/>
                  </a:moveTo>
                  <a:cubicBezTo>
                    <a:pt x="471" y="835"/>
                    <a:pt x="428" y="874"/>
                    <a:pt x="428" y="874"/>
                  </a:cubicBezTo>
                  <a:cubicBezTo>
                    <a:pt x="428" y="874"/>
                    <a:pt x="414" y="878"/>
                    <a:pt x="392" y="881"/>
                  </a:cubicBezTo>
                  <a:cubicBezTo>
                    <a:pt x="430" y="902"/>
                    <a:pt x="470" y="917"/>
                    <a:pt x="513" y="925"/>
                  </a:cubicBezTo>
                  <a:cubicBezTo>
                    <a:pt x="513" y="789"/>
                    <a:pt x="513" y="789"/>
                    <a:pt x="513" y="789"/>
                  </a:cubicBezTo>
                  <a:moveTo>
                    <a:pt x="351" y="608"/>
                  </a:moveTo>
                  <a:cubicBezTo>
                    <a:pt x="345" y="608"/>
                    <a:pt x="339" y="608"/>
                    <a:pt x="335" y="609"/>
                  </a:cubicBezTo>
                  <a:cubicBezTo>
                    <a:pt x="316" y="613"/>
                    <a:pt x="287" y="643"/>
                    <a:pt x="254" y="667"/>
                  </a:cubicBezTo>
                  <a:cubicBezTo>
                    <a:pt x="237" y="680"/>
                    <a:pt x="219" y="690"/>
                    <a:pt x="200" y="695"/>
                  </a:cubicBezTo>
                  <a:cubicBezTo>
                    <a:pt x="218" y="721"/>
                    <a:pt x="237" y="746"/>
                    <a:pt x="257" y="769"/>
                  </a:cubicBezTo>
                  <a:cubicBezTo>
                    <a:pt x="259" y="752"/>
                    <a:pt x="263" y="740"/>
                    <a:pt x="263" y="739"/>
                  </a:cubicBezTo>
                  <a:cubicBezTo>
                    <a:pt x="263" y="738"/>
                    <a:pt x="263" y="738"/>
                    <a:pt x="263" y="738"/>
                  </a:cubicBezTo>
                  <a:cubicBezTo>
                    <a:pt x="263" y="738"/>
                    <a:pt x="263" y="738"/>
                    <a:pt x="263" y="738"/>
                  </a:cubicBezTo>
                  <a:cubicBezTo>
                    <a:pt x="323" y="736"/>
                    <a:pt x="391" y="643"/>
                    <a:pt x="391" y="643"/>
                  </a:cubicBezTo>
                  <a:cubicBezTo>
                    <a:pt x="391" y="643"/>
                    <a:pt x="390" y="627"/>
                    <a:pt x="390" y="609"/>
                  </a:cubicBezTo>
                  <a:cubicBezTo>
                    <a:pt x="383" y="609"/>
                    <a:pt x="377" y="608"/>
                    <a:pt x="371" y="608"/>
                  </a:cubicBezTo>
                  <a:cubicBezTo>
                    <a:pt x="364" y="608"/>
                    <a:pt x="357" y="608"/>
                    <a:pt x="351" y="608"/>
                  </a:cubicBezTo>
                  <a:moveTo>
                    <a:pt x="86" y="480"/>
                  </a:moveTo>
                  <a:cubicBezTo>
                    <a:pt x="101" y="516"/>
                    <a:pt x="118" y="553"/>
                    <a:pt x="136" y="589"/>
                  </a:cubicBezTo>
                  <a:cubicBezTo>
                    <a:pt x="148" y="559"/>
                    <a:pt x="162" y="530"/>
                    <a:pt x="154" y="513"/>
                  </a:cubicBezTo>
                  <a:cubicBezTo>
                    <a:pt x="145" y="493"/>
                    <a:pt x="116" y="488"/>
                    <a:pt x="86" y="480"/>
                  </a:cubicBezTo>
                  <a:moveTo>
                    <a:pt x="478" y="0"/>
                  </a:moveTo>
                  <a:cubicBezTo>
                    <a:pt x="474" y="0"/>
                    <a:pt x="470" y="0"/>
                    <a:pt x="466" y="2"/>
                  </a:cubicBezTo>
                  <a:cubicBezTo>
                    <a:pt x="123" y="114"/>
                    <a:pt x="123" y="114"/>
                    <a:pt x="123" y="114"/>
                  </a:cubicBezTo>
                  <a:cubicBezTo>
                    <a:pt x="21" y="147"/>
                    <a:pt x="21" y="147"/>
                    <a:pt x="21" y="147"/>
                  </a:cubicBezTo>
                  <a:cubicBezTo>
                    <a:pt x="11" y="150"/>
                    <a:pt x="4" y="156"/>
                    <a:pt x="0" y="164"/>
                  </a:cubicBezTo>
                  <a:cubicBezTo>
                    <a:pt x="3" y="190"/>
                    <a:pt x="9" y="221"/>
                    <a:pt x="16" y="256"/>
                  </a:cubicBezTo>
                  <a:cubicBezTo>
                    <a:pt x="21" y="249"/>
                    <a:pt x="26" y="242"/>
                    <a:pt x="32" y="236"/>
                  </a:cubicBezTo>
                  <a:cubicBezTo>
                    <a:pt x="90" y="171"/>
                    <a:pt x="164" y="167"/>
                    <a:pt x="223" y="167"/>
                  </a:cubicBezTo>
                  <a:cubicBezTo>
                    <a:pt x="226" y="167"/>
                    <a:pt x="230" y="167"/>
                    <a:pt x="233" y="167"/>
                  </a:cubicBezTo>
                  <a:cubicBezTo>
                    <a:pt x="236" y="167"/>
                    <a:pt x="240" y="167"/>
                    <a:pt x="243" y="167"/>
                  </a:cubicBezTo>
                  <a:cubicBezTo>
                    <a:pt x="260" y="167"/>
                    <a:pt x="276" y="167"/>
                    <a:pt x="288" y="164"/>
                  </a:cubicBezTo>
                  <a:cubicBezTo>
                    <a:pt x="344" y="153"/>
                    <a:pt x="344" y="106"/>
                    <a:pt x="437" y="83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7" y="83"/>
                    <a:pt x="437" y="83"/>
                    <a:pt x="437" y="83"/>
                  </a:cubicBezTo>
                  <a:cubicBezTo>
                    <a:pt x="438" y="83"/>
                    <a:pt x="439" y="83"/>
                    <a:pt x="440" y="83"/>
                  </a:cubicBezTo>
                  <a:cubicBezTo>
                    <a:pt x="442" y="82"/>
                    <a:pt x="444" y="82"/>
                    <a:pt x="446" y="81"/>
                  </a:cubicBezTo>
                  <a:cubicBezTo>
                    <a:pt x="458" y="79"/>
                    <a:pt x="470" y="77"/>
                    <a:pt x="482" y="77"/>
                  </a:cubicBezTo>
                  <a:cubicBezTo>
                    <a:pt x="493" y="77"/>
                    <a:pt x="503" y="79"/>
                    <a:pt x="513" y="81"/>
                  </a:cubicBezTo>
                  <a:cubicBezTo>
                    <a:pt x="513" y="32"/>
                    <a:pt x="513" y="32"/>
                    <a:pt x="513" y="32"/>
                  </a:cubicBezTo>
                  <a:cubicBezTo>
                    <a:pt x="513" y="14"/>
                    <a:pt x="496" y="0"/>
                    <a:pt x="478" y="0"/>
                  </a:cubicBezTo>
                </a:path>
              </a:pathLst>
            </a:custGeom>
            <a:solidFill>
              <a:srgbClr val="779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5A16949D-0C04-4F91-BB59-2A2238130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88"/>
              <a:ext cx="295" cy="220"/>
            </a:xfrm>
            <a:custGeom>
              <a:avLst/>
              <a:gdLst>
                <a:gd name="T0" fmla="*/ 0 w 166"/>
                <a:gd name="T1" fmla="*/ 64 h 124"/>
                <a:gd name="T2" fmla="*/ 0 w 166"/>
                <a:gd name="T3" fmla="*/ 103 h 124"/>
                <a:gd name="T4" fmla="*/ 23 w 166"/>
                <a:gd name="T5" fmla="*/ 120 h 124"/>
                <a:gd name="T6" fmla="*/ 155 w 166"/>
                <a:gd name="T7" fmla="*/ 71 h 124"/>
                <a:gd name="T8" fmla="*/ 166 w 166"/>
                <a:gd name="T9" fmla="*/ 55 h 124"/>
                <a:gd name="T10" fmla="*/ 166 w 166"/>
                <a:gd name="T11" fmla="*/ 20 h 124"/>
                <a:gd name="T12" fmla="*/ 144 w 166"/>
                <a:gd name="T13" fmla="*/ 4 h 124"/>
                <a:gd name="T14" fmla="*/ 12 w 166"/>
                <a:gd name="T15" fmla="*/ 48 h 124"/>
                <a:gd name="T16" fmla="*/ 0 w 166"/>
                <a:gd name="T17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24">
                  <a:moveTo>
                    <a:pt x="0" y="64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115"/>
                    <a:pt x="12" y="124"/>
                    <a:pt x="23" y="120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62" y="69"/>
                    <a:pt x="166" y="62"/>
                    <a:pt x="166" y="55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8"/>
                    <a:pt x="155" y="0"/>
                    <a:pt x="144" y="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50"/>
                    <a:pt x="0" y="57"/>
                    <a:pt x="0" y="64"/>
                  </a:cubicBezTo>
                  <a:close/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BC0A02F-2B3E-40AA-AAD9-188EC783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" y="1055"/>
              <a:ext cx="349" cy="154"/>
            </a:xfrm>
            <a:custGeom>
              <a:avLst/>
              <a:gdLst>
                <a:gd name="T0" fmla="*/ 15 w 197"/>
                <a:gd name="T1" fmla="*/ 85 h 87"/>
                <a:gd name="T2" fmla="*/ 189 w 197"/>
                <a:gd name="T3" fmla="*/ 25 h 87"/>
                <a:gd name="T4" fmla="*/ 196 w 197"/>
                <a:gd name="T5" fmla="*/ 14 h 87"/>
                <a:gd name="T6" fmla="*/ 181 w 197"/>
                <a:gd name="T7" fmla="*/ 3 h 87"/>
                <a:gd name="T8" fmla="*/ 8 w 197"/>
                <a:gd name="T9" fmla="*/ 60 h 87"/>
                <a:gd name="T10" fmla="*/ 0 w 197"/>
                <a:gd name="T11" fmla="*/ 72 h 87"/>
                <a:gd name="T12" fmla="*/ 0 w 197"/>
                <a:gd name="T13" fmla="*/ 74 h 87"/>
                <a:gd name="T14" fmla="*/ 15 w 197"/>
                <a:gd name="T15" fmla="*/ 8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87">
                  <a:moveTo>
                    <a:pt x="15" y="85"/>
                  </a:moveTo>
                  <a:cubicBezTo>
                    <a:pt x="189" y="25"/>
                    <a:pt x="189" y="25"/>
                    <a:pt x="189" y="25"/>
                  </a:cubicBezTo>
                  <a:cubicBezTo>
                    <a:pt x="193" y="23"/>
                    <a:pt x="197" y="19"/>
                    <a:pt x="196" y="14"/>
                  </a:cubicBezTo>
                  <a:cubicBezTo>
                    <a:pt x="196" y="6"/>
                    <a:pt x="188" y="0"/>
                    <a:pt x="181" y="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3" y="62"/>
                    <a:pt x="0" y="67"/>
                    <a:pt x="0" y="7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2"/>
                    <a:pt x="8" y="87"/>
                    <a:pt x="15" y="85"/>
                  </a:cubicBezTo>
                  <a:close/>
                </a:path>
              </a:pathLst>
            </a:custGeom>
            <a:solidFill>
              <a:srgbClr val="353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E6B9A74-B0CA-4C94-9D07-7C1F9003B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" y="1615"/>
              <a:ext cx="416" cy="183"/>
            </a:xfrm>
            <a:custGeom>
              <a:avLst/>
              <a:gdLst>
                <a:gd name="T0" fmla="*/ 223 w 234"/>
                <a:gd name="T1" fmla="*/ 10 h 103"/>
                <a:gd name="T2" fmla="*/ 188 w 234"/>
                <a:gd name="T3" fmla="*/ 9 h 103"/>
                <a:gd name="T4" fmla="*/ 160 w 234"/>
                <a:gd name="T5" fmla="*/ 2 h 103"/>
                <a:gd name="T6" fmla="*/ 124 w 234"/>
                <a:gd name="T7" fmla="*/ 43 h 103"/>
                <a:gd name="T8" fmla="*/ 110 w 234"/>
                <a:gd name="T9" fmla="*/ 57 h 103"/>
                <a:gd name="T10" fmla="*/ 84 w 234"/>
                <a:gd name="T11" fmla="*/ 50 h 103"/>
                <a:gd name="T12" fmla="*/ 50 w 234"/>
                <a:gd name="T13" fmla="*/ 45 h 103"/>
                <a:gd name="T14" fmla="*/ 26 w 234"/>
                <a:gd name="T15" fmla="*/ 63 h 103"/>
                <a:gd name="T16" fmla="*/ 7 w 234"/>
                <a:gd name="T17" fmla="*/ 91 h 103"/>
                <a:gd name="T18" fmla="*/ 10 w 234"/>
                <a:gd name="T19" fmla="*/ 101 h 103"/>
                <a:gd name="T20" fmla="*/ 29 w 234"/>
                <a:gd name="T21" fmla="*/ 84 h 103"/>
                <a:gd name="T22" fmla="*/ 53 w 234"/>
                <a:gd name="T23" fmla="*/ 55 h 103"/>
                <a:gd name="T24" fmla="*/ 94 w 234"/>
                <a:gd name="T25" fmla="*/ 66 h 103"/>
                <a:gd name="T26" fmla="*/ 123 w 234"/>
                <a:gd name="T27" fmla="*/ 60 h 103"/>
                <a:gd name="T28" fmla="*/ 164 w 234"/>
                <a:gd name="T29" fmla="*/ 12 h 103"/>
                <a:gd name="T30" fmla="*/ 196 w 234"/>
                <a:gd name="T31" fmla="*/ 24 h 103"/>
                <a:gd name="T32" fmla="*/ 228 w 234"/>
                <a:gd name="T33" fmla="*/ 19 h 103"/>
                <a:gd name="T34" fmla="*/ 223 w 234"/>
                <a:gd name="T35" fmla="*/ 1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103">
                  <a:moveTo>
                    <a:pt x="223" y="10"/>
                  </a:moveTo>
                  <a:cubicBezTo>
                    <a:pt x="210" y="19"/>
                    <a:pt x="201" y="16"/>
                    <a:pt x="188" y="9"/>
                  </a:cubicBezTo>
                  <a:cubicBezTo>
                    <a:pt x="180" y="4"/>
                    <a:pt x="170" y="0"/>
                    <a:pt x="160" y="2"/>
                  </a:cubicBezTo>
                  <a:cubicBezTo>
                    <a:pt x="137" y="5"/>
                    <a:pt x="134" y="25"/>
                    <a:pt x="124" y="43"/>
                  </a:cubicBezTo>
                  <a:cubicBezTo>
                    <a:pt x="121" y="49"/>
                    <a:pt x="115" y="53"/>
                    <a:pt x="110" y="57"/>
                  </a:cubicBezTo>
                  <a:cubicBezTo>
                    <a:pt x="101" y="62"/>
                    <a:pt x="91" y="54"/>
                    <a:pt x="84" y="50"/>
                  </a:cubicBezTo>
                  <a:cubicBezTo>
                    <a:pt x="73" y="45"/>
                    <a:pt x="62" y="43"/>
                    <a:pt x="50" y="45"/>
                  </a:cubicBezTo>
                  <a:cubicBezTo>
                    <a:pt x="39" y="47"/>
                    <a:pt x="31" y="55"/>
                    <a:pt x="26" y="63"/>
                  </a:cubicBezTo>
                  <a:cubicBezTo>
                    <a:pt x="19" y="74"/>
                    <a:pt x="22" y="88"/>
                    <a:pt x="7" y="91"/>
                  </a:cubicBezTo>
                  <a:cubicBezTo>
                    <a:pt x="0" y="93"/>
                    <a:pt x="3" y="103"/>
                    <a:pt x="10" y="101"/>
                  </a:cubicBezTo>
                  <a:cubicBezTo>
                    <a:pt x="19" y="99"/>
                    <a:pt x="26" y="94"/>
                    <a:pt x="29" y="84"/>
                  </a:cubicBezTo>
                  <a:cubicBezTo>
                    <a:pt x="34" y="71"/>
                    <a:pt x="37" y="59"/>
                    <a:pt x="53" y="55"/>
                  </a:cubicBezTo>
                  <a:cubicBezTo>
                    <a:pt x="68" y="50"/>
                    <a:pt x="80" y="62"/>
                    <a:pt x="94" y="66"/>
                  </a:cubicBezTo>
                  <a:cubicBezTo>
                    <a:pt x="105" y="71"/>
                    <a:pt x="114" y="67"/>
                    <a:pt x="123" y="60"/>
                  </a:cubicBezTo>
                  <a:cubicBezTo>
                    <a:pt x="139" y="46"/>
                    <a:pt x="139" y="13"/>
                    <a:pt x="164" y="12"/>
                  </a:cubicBezTo>
                  <a:cubicBezTo>
                    <a:pt x="176" y="11"/>
                    <a:pt x="186" y="20"/>
                    <a:pt x="196" y="24"/>
                  </a:cubicBezTo>
                  <a:cubicBezTo>
                    <a:pt x="208" y="28"/>
                    <a:pt x="218" y="26"/>
                    <a:pt x="228" y="19"/>
                  </a:cubicBezTo>
                  <a:cubicBezTo>
                    <a:pt x="234" y="15"/>
                    <a:pt x="229" y="6"/>
                    <a:pt x="22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F9E1C55-AD82-4E03-A536-90C98B989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" y="2019"/>
              <a:ext cx="437" cy="112"/>
            </a:xfrm>
            <a:custGeom>
              <a:avLst/>
              <a:gdLst>
                <a:gd name="T0" fmla="*/ 8 w 246"/>
                <a:gd name="T1" fmla="*/ 11 h 63"/>
                <a:gd name="T2" fmla="*/ 38 w 246"/>
                <a:gd name="T3" fmla="*/ 28 h 63"/>
                <a:gd name="T4" fmla="*/ 60 w 246"/>
                <a:gd name="T5" fmla="*/ 48 h 63"/>
                <a:gd name="T6" fmla="*/ 111 w 246"/>
                <a:gd name="T7" fmla="*/ 28 h 63"/>
                <a:gd name="T8" fmla="*/ 130 w 246"/>
                <a:gd name="T9" fmla="*/ 22 h 63"/>
                <a:gd name="T10" fmla="*/ 150 w 246"/>
                <a:gd name="T11" fmla="*/ 40 h 63"/>
                <a:gd name="T12" fmla="*/ 178 w 246"/>
                <a:gd name="T13" fmla="*/ 60 h 63"/>
                <a:gd name="T14" fmla="*/ 208 w 246"/>
                <a:gd name="T15" fmla="*/ 55 h 63"/>
                <a:gd name="T16" fmla="*/ 237 w 246"/>
                <a:gd name="T17" fmla="*/ 39 h 63"/>
                <a:gd name="T18" fmla="*/ 239 w 246"/>
                <a:gd name="T19" fmla="*/ 29 h 63"/>
                <a:gd name="T20" fmla="*/ 214 w 246"/>
                <a:gd name="T21" fmla="*/ 35 h 63"/>
                <a:gd name="T22" fmla="*/ 180 w 246"/>
                <a:gd name="T23" fmla="*/ 50 h 63"/>
                <a:gd name="T24" fmla="*/ 148 w 246"/>
                <a:gd name="T25" fmla="*/ 21 h 63"/>
                <a:gd name="T26" fmla="*/ 119 w 246"/>
                <a:gd name="T27" fmla="*/ 13 h 63"/>
                <a:gd name="T28" fmla="*/ 61 w 246"/>
                <a:gd name="T29" fmla="*/ 37 h 63"/>
                <a:gd name="T30" fmla="*/ 39 w 246"/>
                <a:gd name="T31" fmla="*/ 12 h 63"/>
                <a:gd name="T32" fmla="*/ 7 w 246"/>
                <a:gd name="T33" fmla="*/ 1 h 63"/>
                <a:gd name="T34" fmla="*/ 8 w 246"/>
                <a:gd name="T35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63">
                  <a:moveTo>
                    <a:pt x="8" y="11"/>
                  </a:moveTo>
                  <a:cubicBezTo>
                    <a:pt x="23" y="10"/>
                    <a:pt x="30" y="16"/>
                    <a:pt x="38" y="28"/>
                  </a:cubicBezTo>
                  <a:cubicBezTo>
                    <a:pt x="44" y="36"/>
                    <a:pt x="50" y="45"/>
                    <a:pt x="60" y="48"/>
                  </a:cubicBezTo>
                  <a:cubicBezTo>
                    <a:pt x="82" y="55"/>
                    <a:pt x="94" y="39"/>
                    <a:pt x="111" y="28"/>
                  </a:cubicBezTo>
                  <a:cubicBezTo>
                    <a:pt x="116" y="24"/>
                    <a:pt x="123" y="23"/>
                    <a:pt x="130" y="22"/>
                  </a:cubicBezTo>
                  <a:cubicBezTo>
                    <a:pt x="139" y="22"/>
                    <a:pt x="145" y="33"/>
                    <a:pt x="150" y="40"/>
                  </a:cubicBezTo>
                  <a:cubicBezTo>
                    <a:pt x="157" y="50"/>
                    <a:pt x="166" y="57"/>
                    <a:pt x="178" y="60"/>
                  </a:cubicBezTo>
                  <a:cubicBezTo>
                    <a:pt x="188" y="63"/>
                    <a:pt x="199" y="60"/>
                    <a:pt x="208" y="55"/>
                  </a:cubicBezTo>
                  <a:cubicBezTo>
                    <a:pt x="218" y="48"/>
                    <a:pt x="222" y="35"/>
                    <a:pt x="237" y="39"/>
                  </a:cubicBezTo>
                  <a:cubicBezTo>
                    <a:pt x="243" y="41"/>
                    <a:pt x="246" y="31"/>
                    <a:pt x="239" y="29"/>
                  </a:cubicBezTo>
                  <a:cubicBezTo>
                    <a:pt x="230" y="26"/>
                    <a:pt x="221" y="28"/>
                    <a:pt x="214" y="35"/>
                  </a:cubicBezTo>
                  <a:cubicBezTo>
                    <a:pt x="203" y="44"/>
                    <a:pt x="196" y="53"/>
                    <a:pt x="180" y="50"/>
                  </a:cubicBezTo>
                  <a:cubicBezTo>
                    <a:pt x="164" y="47"/>
                    <a:pt x="158" y="31"/>
                    <a:pt x="148" y="21"/>
                  </a:cubicBezTo>
                  <a:cubicBezTo>
                    <a:pt x="140" y="12"/>
                    <a:pt x="130" y="11"/>
                    <a:pt x="119" y="13"/>
                  </a:cubicBezTo>
                  <a:cubicBezTo>
                    <a:pt x="98" y="18"/>
                    <a:pt x="84" y="47"/>
                    <a:pt x="61" y="37"/>
                  </a:cubicBezTo>
                  <a:cubicBezTo>
                    <a:pt x="50" y="32"/>
                    <a:pt x="46" y="20"/>
                    <a:pt x="39" y="12"/>
                  </a:cubicBezTo>
                  <a:cubicBezTo>
                    <a:pt x="30" y="2"/>
                    <a:pt x="20" y="0"/>
                    <a:pt x="7" y="1"/>
                  </a:cubicBezTo>
                  <a:cubicBezTo>
                    <a:pt x="0" y="2"/>
                    <a:pt x="1" y="12"/>
                    <a:pt x="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8FE60F00-D03D-479B-8E3F-5282C1423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" y="1842"/>
              <a:ext cx="438" cy="87"/>
            </a:xfrm>
            <a:custGeom>
              <a:avLst/>
              <a:gdLst>
                <a:gd name="T0" fmla="*/ 239 w 247"/>
                <a:gd name="T1" fmla="*/ 35 h 49"/>
                <a:gd name="T2" fmla="*/ 206 w 247"/>
                <a:gd name="T3" fmla="*/ 21 h 49"/>
                <a:gd name="T4" fmla="*/ 183 w 247"/>
                <a:gd name="T5" fmla="*/ 4 h 49"/>
                <a:gd name="T6" fmla="*/ 134 w 247"/>
                <a:gd name="T7" fmla="*/ 29 h 49"/>
                <a:gd name="T8" fmla="*/ 116 w 247"/>
                <a:gd name="T9" fmla="*/ 37 h 49"/>
                <a:gd name="T10" fmla="*/ 94 w 247"/>
                <a:gd name="T11" fmla="*/ 22 h 49"/>
                <a:gd name="T12" fmla="*/ 64 w 247"/>
                <a:gd name="T13" fmla="*/ 5 h 49"/>
                <a:gd name="T14" fmla="*/ 35 w 247"/>
                <a:gd name="T15" fmla="*/ 13 h 49"/>
                <a:gd name="T16" fmla="*/ 7 w 247"/>
                <a:gd name="T17" fmla="*/ 32 h 49"/>
                <a:gd name="T18" fmla="*/ 6 w 247"/>
                <a:gd name="T19" fmla="*/ 43 h 49"/>
                <a:gd name="T20" fmla="*/ 31 w 247"/>
                <a:gd name="T21" fmla="*/ 34 h 49"/>
                <a:gd name="T22" fmla="*/ 63 w 247"/>
                <a:gd name="T23" fmla="*/ 15 h 49"/>
                <a:gd name="T24" fmla="*/ 97 w 247"/>
                <a:gd name="T25" fmla="*/ 41 h 49"/>
                <a:gd name="T26" fmla="*/ 127 w 247"/>
                <a:gd name="T27" fmla="*/ 45 h 49"/>
                <a:gd name="T28" fmla="*/ 183 w 247"/>
                <a:gd name="T29" fmla="*/ 15 h 49"/>
                <a:gd name="T30" fmla="*/ 208 w 247"/>
                <a:gd name="T31" fmla="*/ 38 h 49"/>
                <a:gd name="T32" fmla="*/ 240 w 247"/>
                <a:gd name="T33" fmla="*/ 45 h 49"/>
                <a:gd name="T34" fmla="*/ 239 w 247"/>
                <a:gd name="T35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49">
                  <a:moveTo>
                    <a:pt x="239" y="35"/>
                  </a:moveTo>
                  <a:cubicBezTo>
                    <a:pt x="223" y="38"/>
                    <a:pt x="216" y="32"/>
                    <a:pt x="206" y="21"/>
                  </a:cubicBezTo>
                  <a:cubicBezTo>
                    <a:pt x="200" y="14"/>
                    <a:pt x="193" y="6"/>
                    <a:pt x="183" y="4"/>
                  </a:cubicBezTo>
                  <a:cubicBezTo>
                    <a:pt x="160" y="0"/>
                    <a:pt x="150" y="17"/>
                    <a:pt x="134" y="29"/>
                  </a:cubicBezTo>
                  <a:cubicBezTo>
                    <a:pt x="129" y="34"/>
                    <a:pt x="122" y="36"/>
                    <a:pt x="116" y="37"/>
                  </a:cubicBezTo>
                  <a:cubicBezTo>
                    <a:pt x="106" y="39"/>
                    <a:pt x="100" y="28"/>
                    <a:pt x="94" y="22"/>
                  </a:cubicBezTo>
                  <a:cubicBezTo>
                    <a:pt x="86" y="13"/>
                    <a:pt x="76" y="7"/>
                    <a:pt x="64" y="5"/>
                  </a:cubicBezTo>
                  <a:cubicBezTo>
                    <a:pt x="54" y="3"/>
                    <a:pt x="43" y="7"/>
                    <a:pt x="35" y="13"/>
                  </a:cubicBezTo>
                  <a:cubicBezTo>
                    <a:pt x="25" y="21"/>
                    <a:pt x="22" y="35"/>
                    <a:pt x="7" y="32"/>
                  </a:cubicBezTo>
                  <a:cubicBezTo>
                    <a:pt x="1" y="31"/>
                    <a:pt x="0" y="41"/>
                    <a:pt x="6" y="43"/>
                  </a:cubicBezTo>
                  <a:cubicBezTo>
                    <a:pt x="16" y="44"/>
                    <a:pt x="24" y="41"/>
                    <a:pt x="31" y="34"/>
                  </a:cubicBezTo>
                  <a:cubicBezTo>
                    <a:pt x="40" y="23"/>
                    <a:pt x="47" y="13"/>
                    <a:pt x="63" y="15"/>
                  </a:cubicBezTo>
                  <a:cubicBezTo>
                    <a:pt x="79" y="17"/>
                    <a:pt x="86" y="31"/>
                    <a:pt x="97" y="41"/>
                  </a:cubicBezTo>
                  <a:cubicBezTo>
                    <a:pt x="107" y="49"/>
                    <a:pt x="116" y="49"/>
                    <a:pt x="127" y="45"/>
                  </a:cubicBezTo>
                  <a:cubicBezTo>
                    <a:pt x="147" y="38"/>
                    <a:pt x="159" y="7"/>
                    <a:pt x="183" y="15"/>
                  </a:cubicBezTo>
                  <a:cubicBezTo>
                    <a:pt x="194" y="18"/>
                    <a:pt x="200" y="31"/>
                    <a:pt x="208" y="38"/>
                  </a:cubicBezTo>
                  <a:cubicBezTo>
                    <a:pt x="217" y="46"/>
                    <a:pt x="228" y="48"/>
                    <a:pt x="240" y="45"/>
                  </a:cubicBezTo>
                  <a:cubicBezTo>
                    <a:pt x="247" y="43"/>
                    <a:pt x="245" y="33"/>
                    <a:pt x="23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6ED7CDE7-4597-425C-B268-02F886DA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" y="2601"/>
              <a:ext cx="249" cy="149"/>
            </a:xfrm>
            <a:custGeom>
              <a:avLst/>
              <a:gdLst>
                <a:gd name="T0" fmla="*/ 0 w 140"/>
                <a:gd name="T1" fmla="*/ 74 h 84"/>
                <a:gd name="T2" fmla="*/ 43 w 140"/>
                <a:gd name="T3" fmla="*/ 69 h 84"/>
                <a:gd name="T4" fmla="*/ 81 w 140"/>
                <a:gd name="T5" fmla="*/ 56 h 84"/>
                <a:gd name="T6" fmla="*/ 98 w 140"/>
                <a:gd name="T7" fmla="*/ 46 h 84"/>
                <a:gd name="T8" fmla="*/ 114 w 140"/>
                <a:gd name="T9" fmla="*/ 33 h 84"/>
                <a:gd name="T10" fmla="*/ 140 w 140"/>
                <a:gd name="T11" fmla="*/ 0 h 84"/>
                <a:gd name="T12" fmla="*/ 126 w 140"/>
                <a:gd name="T13" fmla="*/ 43 h 84"/>
                <a:gd name="T14" fmla="*/ 110 w 140"/>
                <a:gd name="T15" fmla="*/ 61 h 84"/>
                <a:gd name="T16" fmla="*/ 90 w 140"/>
                <a:gd name="T17" fmla="*/ 74 h 84"/>
                <a:gd name="T18" fmla="*/ 45 w 140"/>
                <a:gd name="T19" fmla="*/ 84 h 84"/>
                <a:gd name="T20" fmla="*/ 0 w 140"/>
                <a:gd name="T21" fmla="*/ 7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84">
                  <a:moveTo>
                    <a:pt x="0" y="74"/>
                  </a:moveTo>
                  <a:cubicBezTo>
                    <a:pt x="15" y="73"/>
                    <a:pt x="29" y="71"/>
                    <a:pt x="43" y="69"/>
                  </a:cubicBezTo>
                  <a:cubicBezTo>
                    <a:pt x="57" y="66"/>
                    <a:pt x="69" y="62"/>
                    <a:pt x="81" y="56"/>
                  </a:cubicBezTo>
                  <a:cubicBezTo>
                    <a:pt x="87" y="53"/>
                    <a:pt x="93" y="50"/>
                    <a:pt x="98" y="46"/>
                  </a:cubicBezTo>
                  <a:cubicBezTo>
                    <a:pt x="104" y="42"/>
                    <a:pt x="109" y="38"/>
                    <a:pt x="114" y="33"/>
                  </a:cubicBezTo>
                  <a:cubicBezTo>
                    <a:pt x="123" y="24"/>
                    <a:pt x="132" y="13"/>
                    <a:pt x="140" y="0"/>
                  </a:cubicBezTo>
                  <a:cubicBezTo>
                    <a:pt x="140" y="15"/>
                    <a:pt x="134" y="30"/>
                    <a:pt x="126" y="43"/>
                  </a:cubicBezTo>
                  <a:cubicBezTo>
                    <a:pt x="121" y="50"/>
                    <a:pt x="116" y="56"/>
                    <a:pt x="110" y="61"/>
                  </a:cubicBezTo>
                  <a:cubicBezTo>
                    <a:pt x="104" y="66"/>
                    <a:pt x="97" y="71"/>
                    <a:pt x="90" y="74"/>
                  </a:cubicBezTo>
                  <a:cubicBezTo>
                    <a:pt x="76" y="81"/>
                    <a:pt x="60" y="84"/>
                    <a:pt x="45" y="84"/>
                  </a:cubicBezTo>
                  <a:cubicBezTo>
                    <a:pt x="29" y="84"/>
                    <a:pt x="14" y="81"/>
                    <a:pt x="0" y="74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6BC8F1C7-E143-496D-B61F-4E8F1493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" y="2268"/>
              <a:ext cx="249" cy="165"/>
            </a:xfrm>
            <a:custGeom>
              <a:avLst/>
              <a:gdLst>
                <a:gd name="T0" fmla="*/ 0 w 140"/>
                <a:gd name="T1" fmla="*/ 9 h 93"/>
                <a:gd name="T2" fmla="*/ 46 w 140"/>
                <a:gd name="T3" fmla="*/ 0 h 93"/>
                <a:gd name="T4" fmla="*/ 93 w 140"/>
                <a:gd name="T5" fmla="*/ 13 h 93"/>
                <a:gd name="T6" fmla="*/ 127 w 140"/>
                <a:gd name="T7" fmla="*/ 47 h 93"/>
                <a:gd name="T8" fmla="*/ 140 w 140"/>
                <a:gd name="T9" fmla="*/ 93 h 93"/>
                <a:gd name="T10" fmla="*/ 117 w 140"/>
                <a:gd name="T11" fmla="*/ 54 h 93"/>
                <a:gd name="T12" fmla="*/ 85 w 140"/>
                <a:gd name="T13" fmla="*/ 27 h 93"/>
                <a:gd name="T14" fmla="*/ 45 w 140"/>
                <a:gd name="T15" fmla="*/ 12 h 93"/>
                <a:gd name="T16" fmla="*/ 0 w 140"/>
                <a:gd name="T17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93">
                  <a:moveTo>
                    <a:pt x="0" y="9"/>
                  </a:moveTo>
                  <a:cubicBezTo>
                    <a:pt x="14" y="2"/>
                    <a:pt x="30" y="0"/>
                    <a:pt x="46" y="0"/>
                  </a:cubicBezTo>
                  <a:cubicBezTo>
                    <a:pt x="62" y="1"/>
                    <a:pt x="78" y="5"/>
                    <a:pt x="93" y="13"/>
                  </a:cubicBezTo>
                  <a:cubicBezTo>
                    <a:pt x="107" y="21"/>
                    <a:pt x="119" y="33"/>
                    <a:pt x="127" y="47"/>
                  </a:cubicBezTo>
                  <a:cubicBezTo>
                    <a:pt x="135" y="62"/>
                    <a:pt x="139" y="77"/>
                    <a:pt x="140" y="93"/>
                  </a:cubicBezTo>
                  <a:cubicBezTo>
                    <a:pt x="133" y="79"/>
                    <a:pt x="126" y="66"/>
                    <a:pt x="117" y="54"/>
                  </a:cubicBezTo>
                  <a:cubicBezTo>
                    <a:pt x="108" y="43"/>
                    <a:pt x="97" y="34"/>
                    <a:pt x="85" y="27"/>
                  </a:cubicBezTo>
                  <a:cubicBezTo>
                    <a:pt x="73" y="20"/>
                    <a:pt x="59" y="15"/>
                    <a:pt x="45" y="12"/>
                  </a:cubicBezTo>
                  <a:cubicBezTo>
                    <a:pt x="30" y="10"/>
                    <a:pt x="16" y="9"/>
                    <a:pt x="0" y="9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996D27-0342-449B-8735-BD9A720CE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1" y="2482"/>
              <a:ext cx="160" cy="245"/>
            </a:xfrm>
            <a:custGeom>
              <a:avLst/>
              <a:gdLst>
                <a:gd name="T0" fmla="*/ 7 w 90"/>
                <a:gd name="T1" fmla="*/ 0 h 138"/>
                <a:gd name="T2" fmla="*/ 13 w 90"/>
                <a:gd name="T3" fmla="*/ 43 h 138"/>
                <a:gd name="T4" fmla="*/ 28 w 90"/>
                <a:gd name="T5" fmla="*/ 81 h 138"/>
                <a:gd name="T6" fmla="*/ 40 w 90"/>
                <a:gd name="T7" fmla="*/ 97 h 138"/>
                <a:gd name="T8" fmla="*/ 47 w 90"/>
                <a:gd name="T9" fmla="*/ 105 h 138"/>
                <a:gd name="T10" fmla="*/ 55 w 90"/>
                <a:gd name="T11" fmla="*/ 112 h 138"/>
                <a:gd name="T12" fmla="*/ 90 w 90"/>
                <a:gd name="T13" fmla="*/ 138 h 138"/>
                <a:gd name="T14" fmla="*/ 47 w 90"/>
                <a:gd name="T15" fmla="*/ 122 h 138"/>
                <a:gd name="T16" fmla="*/ 38 w 90"/>
                <a:gd name="T17" fmla="*/ 115 h 138"/>
                <a:gd name="T18" fmla="*/ 29 w 90"/>
                <a:gd name="T19" fmla="*/ 108 h 138"/>
                <a:gd name="T20" fmla="*/ 21 w 90"/>
                <a:gd name="T21" fmla="*/ 99 h 138"/>
                <a:gd name="T22" fmla="*/ 15 w 90"/>
                <a:gd name="T23" fmla="*/ 89 h 138"/>
                <a:gd name="T24" fmla="*/ 0 w 90"/>
                <a:gd name="T25" fmla="*/ 45 h 138"/>
                <a:gd name="T26" fmla="*/ 1 w 90"/>
                <a:gd name="T27" fmla="*/ 22 h 138"/>
                <a:gd name="T28" fmla="*/ 7 w 90"/>
                <a:gd name="T2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38">
                  <a:moveTo>
                    <a:pt x="7" y="0"/>
                  </a:moveTo>
                  <a:cubicBezTo>
                    <a:pt x="7" y="15"/>
                    <a:pt x="9" y="29"/>
                    <a:pt x="13" y="43"/>
                  </a:cubicBezTo>
                  <a:cubicBezTo>
                    <a:pt x="16" y="56"/>
                    <a:pt x="21" y="69"/>
                    <a:pt x="28" y="81"/>
                  </a:cubicBezTo>
                  <a:cubicBezTo>
                    <a:pt x="32" y="87"/>
                    <a:pt x="36" y="92"/>
                    <a:pt x="40" y="97"/>
                  </a:cubicBezTo>
                  <a:cubicBezTo>
                    <a:pt x="43" y="100"/>
                    <a:pt x="45" y="102"/>
                    <a:pt x="47" y="105"/>
                  </a:cubicBezTo>
                  <a:cubicBezTo>
                    <a:pt x="50" y="107"/>
                    <a:pt x="52" y="110"/>
                    <a:pt x="55" y="112"/>
                  </a:cubicBezTo>
                  <a:cubicBezTo>
                    <a:pt x="65" y="122"/>
                    <a:pt x="77" y="130"/>
                    <a:pt x="90" y="138"/>
                  </a:cubicBezTo>
                  <a:cubicBezTo>
                    <a:pt x="75" y="136"/>
                    <a:pt x="60" y="130"/>
                    <a:pt x="47" y="122"/>
                  </a:cubicBezTo>
                  <a:cubicBezTo>
                    <a:pt x="44" y="120"/>
                    <a:pt x="41" y="118"/>
                    <a:pt x="38" y="115"/>
                  </a:cubicBezTo>
                  <a:cubicBezTo>
                    <a:pt x="35" y="113"/>
                    <a:pt x="32" y="110"/>
                    <a:pt x="29" y="108"/>
                  </a:cubicBezTo>
                  <a:cubicBezTo>
                    <a:pt x="26" y="105"/>
                    <a:pt x="24" y="102"/>
                    <a:pt x="21" y="99"/>
                  </a:cubicBezTo>
                  <a:cubicBezTo>
                    <a:pt x="19" y="96"/>
                    <a:pt x="17" y="92"/>
                    <a:pt x="15" y="89"/>
                  </a:cubicBezTo>
                  <a:cubicBezTo>
                    <a:pt x="6" y="76"/>
                    <a:pt x="2" y="60"/>
                    <a:pt x="0" y="45"/>
                  </a:cubicBezTo>
                  <a:cubicBezTo>
                    <a:pt x="0" y="37"/>
                    <a:pt x="0" y="29"/>
                    <a:pt x="1" y="22"/>
                  </a:cubicBezTo>
                  <a:cubicBezTo>
                    <a:pt x="2" y="14"/>
                    <a:pt x="4" y="7"/>
                    <a:pt x="7" y="0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7480D3F-36D8-4135-93F2-2E586127A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980"/>
              <a:ext cx="62" cy="141"/>
            </a:xfrm>
            <a:custGeom>
              <a:avLst/>
              <a:gdLst>
                <a:gd name="T0" fmla="*/ 0 w 62"/>
                <a:gd name="T1" fmla="*/ 50 h 141"/>
                <a:gd name="T2" fmla="*/ 0 w 62"/>
                <a:gd name="T3" fmla="*/ 141 h 141"/>
                <a:gd name="T4" fmla="*/ 62 w 62"/>
                <a:gd name="T5" fmla="*/ 141 h 141"/>
                <a:gd name="T6" fmla="*/ 62 w 62"/>
                <a:gd name="T7" fmla="*/ 0 h 141"/>
                <a:gd name="T8" fmla="*/ 0 w 62"/>
                <a:gd name="T9" fmla="*/ 0 h 141"/>
                <a:gd name="T10" fmla="*/ 0 w 62"/>
                <a:gd name="T11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41">
                  <a:moveTo>
                    <a:pt x="0" y="50"/>
                  </a:moveTo>
                  <a:lnTo>
                    <a:pt x="0" y="141"/>
                  </a:lnTo>
                  <a:lnTo>
                    <a:pt x="62" y="141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FF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D9078780-9579-44FB-B042-A113262E8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" y="1980"/>
              <a:ext cx="62" cy="141"/>
            </a:xfrm>
            <a:custGeom>
              <a:avLst/>
              <a:gdLst>
                <a:gd name="T0" fmla="*/ 0 w 62"/>
                <a:gd name="T1" fmla="*/ 50 h 141"/>
                <a:gd name="T2" fmla="*/ 0 w 62"/>
                <a:gd name="T3" fmla="*/ 141 h 141"/>
                <a:gd name="T4" fmla="*/ 62 w 62"/>
                <a:gd name="T5" fmla="*/ 141 h 141"/>
                <a:gd name="T6" fmla="*/ 62 w 62"/>
                <a:gd name="T7" fmla="*/ 0 h 141"/>
                <a:gd name="T8" fmla="*/ 0 w 62"/>
                <a:gd name="T9" fmla="*/ 0 h 141"/>
                <a:gd name="T10" fmla="*/ 0 w 62"/>
                <a:gd name="T11" fmla="*/ 5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41">
                  <a:moveTo>
                    <a:pt x="0" y="50"/>
                  </a:moveTo>
                  <a:lnTo>
                    <a:pt x="0" y="141"/>
                  </a:lnTo>
                  <a:lnTo>
                    <a:pt x="62" y="141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4D7D27A-051C-4A28-A989-B520B37B5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1989"/>
              <a:ext cx="0" cy="78"/>
            </a:xfrm>
            <a:custGeom>
              <a:avLst/>
              <a:gdLst>
                <a:gd name="T0" fmla="*/ 0 h 44"/>
                <a:gd name="T1" fmla="*/ 0 h 44"/>
                <a:gd name="T2" fmla="*/ 44 h 44"/>
                <a:gd name="T3" fmla="*/ 44 h 44"/>
                <a:gd name="T4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A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E477752-8B21-47E8-B25E-B7EC5F84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" y="1989"/>
              <a:ext cx="32" cy="117"/>
            </a:xfrm>
            <a:custGeom>
              <a:avLst/>
              <a:gdLst>
                <a:gd name="T0" fmla="*/ 18 w 18"/>
                <a:gd name="T1" fmla="*/ 0 h 66"/>
                <a:gd name="T2" fmla="*/ 0 w 18"/>
                <a:gd name="T3" fmla="*/ 0 h 66"/>
                <a:gd name="T4" fmla="*/ 0 w 18"/>
                <a:gd name="T5" fmla="*/ 66 h 66"/>
                <a:gd name="T6" fmla="*/ 18 w 18"/>
                <a:gd name="T7" fmla="*/ 60 h 66"/>
                <a:gd name="T8" fmla="*/ 18 w 18"/>
                <a:gd name="T9" fmla="*/ 48 h 66"/>
                <a:gd name="T10" fmla="*/ 18 w 18"/>
                <a:gd name="T11" fmla="*/ 48 h 66"/>
                <a:gd name="T12" fmla="*/ 18 w 18"/>
                <a:gd name="T13" fmla="*/ 44 h 66"/>
                <a:gd name="T14" fmla="*/ 18 w 18"/>
                <a:gd name="T15" fmla="*/ 44 h 66"/>
                <a:gd name="T16" fmla="*/ 18 w 18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66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18" y="60"/>
                    <a:pt x="18" y="60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F6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947471FE-2630-41D7-AE77-D6A69F475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" y="1189"/>
              <a:ext cx="1369" cy="1201"/>
            </a:xfrm>
            <a:custGeom>
              <a:avLst/>
              <a:gdLst>
                <a:gd name="T0" fmla="*/ 727 w 771"/>
                <a:gd name="T1" fmla="*/ 200 h 677"/>
                <a:gd name="T2" fmla="*/ 655 w 771"/>
                <a:gd name="T3" fmla="*/ 77 h 677"/>
                <a:gd name="T4" fmla="*/ 499 w 771"/>
                <a:gd name="T5" fmla="*/ 22 h 677"/>
                <a:gd name="T6" fmla="*/ 341 w 771"/>
                <a:gd name="T7" fmla="*/ 105 h 677"/>
                <a:gd name="T8" fmla="*/ 286 w 771"/>
                <a:gd name="T9" fmla="*/ 108 h 677"/>
                <a:gd name="T10" fmla="*/ 85 w 771"/>
                <a:gd name="T11" fmla="*/ 177 h 677"/>
                <a:gd name="T12" fmla="*/ 83 w 771"/>
                <a:gd name="T13" fmla="*/ 398 h 677"/>
                <a:gd name="T14" fmla="*/ 207 w 771"/>
                <a:gd name="T15" fmla="*/ 454 h 677"/>
                <a:gd name="T16" fmla="*/ 193 w 771"/>
                <a:gd name="T17" fmla="*/ 626 h 677"/>
                <a:gd name="T18" fmla="*/ 388 w 771"/>
                <a:gd name="T19" fmla="*/ 550 h 677"/>
                <a:gd name="T20" fmla="*/ 424 w 771"/>
                <a:gd name="T21" fmla="*/ 549 h 677"/>
                <a:gd name="T22" fmla="*/ 727 w 771"/>
                <a:gd name="T23" fmla="*/ 20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1" h="677">
                  <a:moveTo>
                    <a:pt x="727" y="200"/>
                  </a:moveTo>
                  <a:cubicBezTo>
                    <a:pt x="727" y="200"/>
                    <a:pt x="771" y="83"/>
                    <a:pt x="655" y="77"/>
                  </a:cubicBezTo>
                  <a:cubicBezTo>
                    <a:pt x="655" y="77"/>
                    <a:pt x="600" y="0"/>
                    <a:pt x="499" y="22"/>
                  </a:cubicBezTo>
                  <a:cubicBezTo>
                    <a:pt x="397" y="44"/>
                    <a:pt x="399" y="94"/>
                    <a:pt x="341" y="105"/>
                  </a:cubicBezTo>
                  <a:cubicBezTo>
                    <a:pt x="326" y="108"/>
                    <a:pt x="307" y="108"/>
                    <a:pt x="286" y="108"/>
                  </a:cubicBezTo>
                  <a:cubicBezTo>
                    <a:pt x="225" y="108"/>
                    <a:pt x="146" y="108"/>
                    <a:pt x="85" y="177"/>
                  </a:cubicBezTo>
                  <a:cubicBezTo>
                    <a:pt x="0" y="273"/>
                    <a:pt x="41" y="369"/>
                    <a:pt x="83" y="398"/>
                  </a:cubicBezTo>
                  <a:cubicBezTo>
                    <a:pt x="125" y="428"/>
                    <a:pt x="192" y="422"/>
                    <a:pt x="207" y="454"/>
                  </a:cubicBezTo>
                  <a:cubicBezTo>
                    <a:pt x="225" y="492"/>
                    <a:pt x="136" y="588"/>
                    <a:pt x="193" y="626"/>
                  </a:cubicBezTo>
                  <a:cubicBezTo>
                    <a:pt x="268" y="677"/>
                    <a:pt x="348" y="559"/>
                    <a:pt x="388" y="550"/>
                  </a:cubicBezTo>
                  <a:cubicBezTo>
                    <a:pt x="395" y="548"/>
                    <a:pt x="408" y="549"/>
                    <a:pt x="424" y="549"/>
                  </a:cubicBezTo>
                  <a:cubicBezTo>
                    <a:pt x="513" y="552"/>
                    <a:pt x="710" y="554"/>
                    <a:pt x="727" y="200"/>
                  </a:cubicBezTo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83204079-96A7-4B3B-8525-92DE3C24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" y="1243"/>
              <a:ext cx="261" cy="264"/>
            </a:xfrm>
            <a:custGeom>
              <a:avLst/>
              <a:gdLst>
                <a:gd name="T0" fmla="*/ 0 w 147"/>
                <a:gd name="T1" fmla="*/ 0 h 149"/>
                <a:gd name="T2" fmla="*/ 0 w 147"/>
                <a:gd name="T3" fmla="*/ 0 h 149"/>
                <a:gd name="T4" fmla="*/ 63 w 147"/>
                <a:gd name="T5" fmla="*/ 47 h 149"/>
                <a:gd name="T6" fmla="*/ 141 w 147"/>
                <a:gd name="T7" fmla="*/ 149 h 149"/>
                <a:gd name="T8" fmla="*/ 63 w 147"/>
                <a:gd name="T9" fmla="*/ 47 h 149"/>
                <a:gd name="T10" fmla="*/ 0 w 14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4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17"/>
                    <a:pt x="63" y="47"/>
                    <a:pt x="63" y="47"/>
                  </a:cubicBezTo>
                  <a:cubicBezTo>
                    <a:pt x="147" y="52"/>
                    <a:pt x="147" y="115"/>
                    <a:pt x="141" y="149"/>
                  </a:cubicBezTo>
                  <a:cubicBezTo>
                    <a:pt x="147" y="115"/>
                    <a:pt x="147" y="52"/>
                    <a:pt x="63" y="47"/>
                  </a:cubicBezTo>
                  <a:cubicBezTo>
                    <a:pt x="63" y="47"/>
                    <a:pt x="41" y="17"/>
                    <a:pt x="0" y="0"/>
                  </a:cubicBezTo>
                </a:path>
              </a:pathLst>
            </a:custGeom>
            <a:solidFill>
              <a:srgbClr val="8C8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2603EC1-56CC-476C-913A-17C81D1A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" y="1228"/>
              <a:ext cx="46" cy="15"/>
            </a:xfrm>
            <a:custGeom>
              <a:avLst/>
              <a:gdLst>
                <a:gd name="T0" fmla="*/ 0 w 26"/>
                <a:gd name="T1" fmla="*/ 0 h 8"/>
                <a:gd name="T2" fmla="*/ 0 w 26"/>
                <a:gd name="T3" fmla="*/ 0 h 8"/>
                <a:gd name="T4" fmla="*/ 26 w 26"/>
                <a:gd name="T5" fmla="*/ 8 h 8"/>
                <a:gd name="T6" fmla="*/ 26 w 26"/>
                <a:gd name="T7" fmla="*/ 8 h 8"/>
                <a:gd name="T8" fmla="*/ 0 w 2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4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18" y="4"/>
                    <a:pt x="9" y="2"/>
                    <a:pt x="0" y="0"/>
                  </a:cubicBezTo>
                </a:path>
              </a:pathLst>
            </a:custGeom>
            <a:solidFill>
              <a:srgbClr val="302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CB114772-EF6B-43F9-A89C-FEF55B5B0C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4" y="1221"/>
              <a:ext cx="135" cy="11"/>
            </a:xfrm>
            <a:custGeom>
              <a:avLst/>
              <a:gdLst>
                <a:gd name="T0" fmla="*/ 0 w 76"/>
                <a:gd name="T1" fmla="*/ 6 h 6"/>
                <a:gd name="T2" fmla="*/ 0 w 76"/>
                <a:gd name="T3" fmla="*/ 6 h 6"/>
                <a:gd name="T4" fmla="*/ 0 w 76"/>
                <a:gd name="T5" fmla="*/ 6 h 6"/>
                <a:gd name="T6" fmla="*/ 0 w 76"/>
                <a:gd name="T7" fmla="*/ 6 h 6"/>
                <a:gd name="T8" fmla="*/ 45 w 76"/>
                <a:gd name="T9" fmla="*/ 0 h 6"/>
                <a:gd name="T10" fmla="*/ 9 w 76"/>
                <a:gd name="T11" fmla="*/ 4 h 6"/>
                <a:gd name="T12" fmla="*/ 3 w 76"/>
                <a:gd name="T13" fmla="*/ 6 h 6"/>
                <a:gd name="T14" fmla="*/ 9 w 76"/>
                <a:gd name="T15" fmla="*/ 4 h 6"/>
                <a:gd name="T16" fmla="*/ 45 w 76"/>
                <a:gd name="T17" fmla="*/ 0 h 6"/>
                <a:gd name="T18" fmla="*/ 76 w 76"/>
                <a:gd name="T19" fmla="*/ 4 h 6"/>
                <a:gd name="T20" fmla="*/ 76 w 76"/>
                <a:gd name="T21" fmla="*/ 4 h 6"/>
                <a:gd name="T22" fmla="*/ 45 w 7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45" y="0"/>
                  </a:moveTo>
                  <a:cubicBezTo>
                    <a:pt x="33" y="0"/>
                    <a:pt x="21" y="2"/>
                    <a:pt x="9" y="4"/>
                  </a:cubicBezTo>
                  <a:cubicBezTo>
                    <a:pt x="7" y="5"/>
                    <a:pt x="5" y="5"/>
                    <a:pt x="3" y="6"/>
                  </a:cubicBezTo>
                  <a:cubicBezTo>
                    <a:pt x="5" y="5"/>
                    <a:pt x="7" y="5"/>
                    <a:pt x="9" y="4"/>
                  </a:cubicBezTo>
                  <a:cubicBezTo>
                    <a:pt x="21" y="2"/>
                    <a:pt x="33" y="0"/>
                    <a:pt x="45" y="0"/>
                  </a:cubicBezTo>
                  <a:cubicBezTo>
                    <a:pt x="56" y="0"/>
                    <a:pt x="66" y="2"/>
                    <a:pt x="7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66" y="2"/>
                    <a:pt x="56" y="0"/>
                    <a:pt x="45" y="0"/>
                  </a:cubicBezTo>
                </a:path>
              </a:pathLst>
            </a:custGeom>
            <a:solidFill>
              <a:srgbClr val="484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2BD9C475-F8F8-4A89-831E-338DE137D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0" y="1945"/>
              <a:ext cx="12" cy="21"/>
            </a:xfrm>
            <a:custGeom>
              <a:avLst/>
              <a:gdLst>
                <a:gd name="T0" fmla="*/ 0 w 7"/>
                <a:gd name="T1" fmla="*/ 12 h 12"/>
                <a:gd name="T2" fmla="*/ 0 w 7"/>
                <a:gd name="T3" fmla="*/ 12 h 12"/>
                <a:gd name="T4" fmla="*/ 0 w 7"/>
                <a:gd name="T5" fmla="*/ 12 h 12"/>
                <a:gd name="T6" fmla="*/ 7 w 7"/>
                <a:gd name="T7" fmla="*/ 0 h 12"/>
                <a:gd name="T8" fmla="*/ 7 w 7"/>
                <a:gd name="T9" fmla="*/ 0 h 12"/>
                <a:gd name="T10" fmla="*/ 0 w 7"/>
                <a:gd name="T11" fmla="*/ 12 h 12"/>
                <a:gd name="T12" fmla="*/ 7 w 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2" y="8"/>
                    <a:pt x="0" y="12"/>
                  </a:cubicBezTo>
                  <a:cubicBezTo>
                    <a:pt x="2" y="8"/>
                    <a:pt x="4" y="4"/>
                    <a:pt x="7" y="0"/>
                  </a:cubicBezTo>
                </a:path>
              </a:pathLst>
            </a:custGeom>
            <a:solidFill>
              <a:srgbClr val="8C86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7AF011CF-05DB-49E6-8AFD-B5331D146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" y="2277"/>
              <a:ext cx="130" cy="46"/>
            </a:xfrm>
            <a:custGeom>
              <a:avLst/>
              <a:gdLst>
                <a:gd name="T0" fmla="*/ 0 w 73"/>
                <a:gd name="T1" fmla="*/ 0 h 26"/>
                <a:gd name="T2" fmla="*/ 13 w 73"/>
                <a:gd name="T3" fmla="*/ 14 h 26"/>
                <a:gd name="T4" fmla="*/ 53 w 73"/>
                <a:gd name="T5" fmla="*/ 26 h 26"/>
                <a:gd name="T6" fmla="*/ 73 w 73"/>
                <a:gd name="T7" fmla="*/ 23 h 26"/>
                <a:gd name="T8" fmla="*/ 73 w 73"/>
                <a:gd name="T9" fmla="*/ 23 h 26"/>
                <a:gd name="T10" fmla="*/ 53 w 73"/>
                <a:gd name="T11" fmla="*/ 26 h 26"/>
                <a:gd name="T12" fmla="*/ 13 w 73"/>
                <a:gd name="T13" fmla="*/ 13 h 26"/>
                <a:gd name="T14" fmla="*/ 0 w 7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6">
                  <a:moveTo>
                    <a:pt x="0" y="0"/>
                  </a:moveTo>
                  <a:cubicBezTo>
                    <a:pt x="3" y="5"/>
                    <a:pt x="7" y="10"/>
                    <a:pt x="13" y="14"/>
                  </a:cubicBezTo>
                  <a:cubicBezTo>
                    <a:pt x="26" y="22"/>
                    <a:pt x="40" y="26"/>
                    <a:pt x="53" y="26"/>
                  </a:cubicBezTo>
                  <a:cubicBezTo>
                    <a:pt x="60" y="26"/>
                    <a:pt x="66" y="25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66" y="25"/>
                    <a:pt x="60" y="26"/>
                    <a:pt x="53" y="26"/>
                  </a:cubicBezTo>
                  <a:cubicBezTo>
                    <a:pt x="40" y="26"/>
                    <a:pt x="26" y="22"/>
                    <a:pt x="13" y="13"/>
                  </a:cubicBezTo>
                  <a:cubicBezTo>
                    <a:pt x="7" y="10"/>
                    <a:pt x="3" y="5"/>
                    <a:pt x="0" y="0"/>
                  </a:cubicBezTo>
                </a:path>
              </a:pathLst>
            </a:custGeom>
            <a:solidFill>
              <a:srgbClr val="52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68B3FD3F-D0F4-44AB-8AF1-DD83A80B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" y="2268"/>
              <a:ext cx="96" cy="49"/>
            </a:xfrm>
            <a:custGeom>
              <a:avLst/>
              <a:gdLst>
                <a:gd name="T0" fmla="*/ 54 w 54"/>
                <a:gd name="T1" fmla="*/ 0 h 28"/>
                <a:gd name="T2" fmla="*/ 0 w 54"/>
                <a:gd name="T3" fmla="*/ 28 h 28"/>
                <a:gd name="T4" fmla="*/ 0 w 54"/>
                <a:gd name="T5" fmla="*/ 28 h 28"/>
                <a:gd name="T6" fmla="*/ 54 w 54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cubicBezTo>
                    <a:pt x="37" y="13"/>
                    <a:pt x="19" y="2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9" y="23"/>
                    <a:pt x="37" y="13"/>
                    <a:pt x="54" y="0"/>
                  </a:cubicBezTo>
                </a:path>
              </a:pathLst>
            </a:custGeom>
            <a:solidFill>
              <a:srgbClr val="484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FC9A304-F360-4B93-89A8-A75B978D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" y="22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25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BDBD56EA-983B-4E26-BBEC-70CEA8FF0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3" y="1221"/>
              <a:ext cx="1003" cy="1102"/>
            </a:xfrm>
            <a:custGeom>
              <a:avLst/>
              <a:gdLst>
                <a:gd name="T0" fmla="*/ 274 w 565"/>
                <a:gd name="T1" fmla="*/ 480 h 621"/>
                <a:gd name="T2" fmla="*/ 183 w 565"/>
                <a:gd name="T3" fmla="*/ 503 h 621"/>
                <a:gd name="T4" fmla="*/ 38 w 565"/>
                <a:gd name="T5" fmla="*/ 586 h 621"/>
                <a:gd name="T6" fmla="*/ 1 w 565"/>
                <a:gd name="T7" fmla="*/ 574 h 621"/>
                <a:gd name="T8" fmla="*/ 0 w 565"/>
                <a:gd name="T9" fmla="*/ 574 h 621"/>
                <a:gd name="T10" fmla="*/ 6 w 565"/>
                <a:gd name="T11" fmla="*/ 595 h 621"/>
                <a:gd name="T12" fmla="*/ 6 w 565"/>
                <a:gd name="T13" fmla="*/ 595 h 621"/>
                <a:gd name="T14" fmla="*/ 6 w 565"/>
                <a:gd name="T15" fmla="*/ 595 h 621"/>
                <a:gd name="T16" fmla="*/ 19 w 565"/>
                <a:gd name="T17" fmla="*/ 608 h 621"/>
                <a:gd name="T18" fmla="*/ 59 w 565"/>
                <a:gd name="T19" fmla="*/ 621 h 621"/>
                <a:gd name="T20" fmla="*/ 79 w 565"/>
                <a:gd name="T21" fmla="*/ 618 h 621"/>
                <a:gd name="T22" fmla="*/ 133 w 565"/>
                <a:gd name="T23" fmla="*/ 590 h 621"/>
                <a:gd name="T24" fmla="*/ 214 w 565"/>
                <a:gd name="T25" fmla="*/ 532 h 621"/>
                <a:gd name="T26" fmla="*/ 230 w 565"/>
                <a:gd name="T27" fmla="*/ 531 h 621"/>
                <a:gd name="T28" fmla="*/ 250 w 565"/>
                <a:gd name="T29" fmla="*/ 531 h 621"/>
                <a:gd name="T30" fmla="*/ 269 w 565"/>
                <a:gd name="T31" fmla="*/ 532 h 621"/>
                <a:gd name="T32" fmla="*/ 274 w 565"/>
                <a:gd name="T33" fmla="*/ 480 h 621"/>
                <a:gd name="T34" fmla="*/ 373 w 565"/>
                <a:gd name="T35" fmla="*/ 431 h 621"/>
                <a:gd name="T36" fmla="*/ 338 w 565"/>
                <a:gd name="T37" fmla="*/ 453 h 621"/>
                <a:gd name="T38" fmla="*/ 370 w 565"/>
                <a:gd name="T39" fmla="*/ 450 h 621"/>
                <a:gd name="T40" fmla="*/ 370 w 565"/>
                <a:gd name="T41" fmla="*/ 450 h 621"/>
                <a:gd name="T42" fmla="*/ 373 w 565"/>
                <a:gd name="T43" fmla="*/ 431 h 621"/>
                <a:gd name="T44" fmla="*/ 501 w 565"/>
                <a:gd name="T45" fmla="*/ 408 h 621"/>
                <a:gd name="T46" fmla="*/ 482 w 565"/>
                <a:gd name="T47" fmla="*/ 418 h 621"/>
                <a:gd name="T48" fmla="*/ 443 w 565"/>
                <a:gd name="T49" fmla="*/ 428 h 621"/>
                <a:gd name="T50" fmla="*/ 423 w 565"/>
                <a:gd name="T51" fmla="*/ 429 h 621"/>
                <a:gd name="T52" fmla="*/ 417 w 565"/>
                <a:gd name="T53" fmla="*/ 429 h 621"/>
                <a:gd name="T54" fmla="*/ 417 w 565"/>
                <a:gd name="T55" fmla="*/ 429 h 621"/>
                <a:gd name="T56" fmla="*/ 414 w 565"/>
                <a:gd name="T57" fmla="*/ 450 h 621"/>
                <a:gd name="T58" fmla="*/ 414 w 565"/>
                <a:gd name="T59" fmla="*/ 450 h 621"/>
                <a:gd name="T60" fmla="*/ 449 w 565"/>
                <a:gd name="T61" fmla="*/ 474 h 621"/>
                <a:gd name="T62" fmla="*/ 449 w 565"/>
                <a:gd name="T63" fmla="*/ 474 h 621"/>
                <a:gd name="T64" fmla="*/ 414 w 565"/>
                <a:gd name="T65" fmla="*/ 450 h 621"/>
                <a:gd name="T66" fmla="*/ 420 w 565"/>
                <a:gd name="T67" fmla="*/ 451 h 621"/>
                <a:gd name="T68" fmla="*/ 488 w 565"/>
                <a:gd name="T69" fmla="*/ 430 h 621"/>
                <a:gd name="T70" fmla="*/ 494 w 565"/>
                <a:gd name="T71" fmla="*/ 420 h 621"/>
                <a:gd name="T72" fmla="*/ 494 w 565"/>
                <a:gd name="T73" fmla="*/ 420 h 621"/>
                <a:gd name="T74" fmla="*/ 494 w 565"/>
                <a:gd name="T75" fmla="*/ 420 h 621"/>
                <a:gd name="T76" fmla="*/ 501 w 565"/>
                <a:gd name="T77" fmla="*/ 408 h 621"/>
                <a:gd name="T78" fmla="*/ 361 w 565"/>
                <a:gd name="T79" fmla="*/ 0 h 621"/>
                <a:gd name="T80" fmla="*/ 325 w 565"/>
                <a:gd name="T81" fmla="*/ 4 h 621"/>
                <a:gd name="T82" fmla="*/ 319 w 565"/>
                <a:gd name="T83" fmla="*/ 6 h 621"/>
                <a:gd name="T84" fmla="*/ 316 w 565"/>
                <a:gd name="T85" fmla="*/ 6 h 621"/>
                <a:gd name="T86" fmla="*/ 316 w 565"/>
                <a:gd name="T87" fmla="*/ 6 h 621"/>
                <a:gd name="T88" fmla="*/ 320 w 565"/>
                <a:gd name="T89" fmla="*/ 6 h 621"/>
                <a:gd name="T90" fmla="*/ 432 w 565"/>
                <a:gd name="T91" fmla="*/ 61 h 621"/>
                <a:gd name="T92" fmla="*/ 501 w 565"/>
                <a:gd name="T93" fmla="*/ 130 h 621"/>
                <a:gd name="T94" fmla="*/ 544 w 565"/>
                <a:gd name="T95" fmla="*/ 156 h 621"/>
                <a:gd name="T96" fmla="*/ 544 w 565"/>
                <a:gd name="T97" fmla="*/ 156 h 621"/>
                <a:gd name="T98" fmla="*/ 546 w 565"/>
                <a:gd name="T99" fmla="*/ 156 h 621"/>
                <a:gd name="T100" fmla="*/ 548 w 565"/>
                <a:gd name="T101" fmla="*/ 156 h 621"/>
                <a:gd name="T102" fmla="*/ 548 w 565"/>
                <a:gd name="T103" fmla="*/ 156 h 621"/>
                <a:gd name="T104" fmla="*/ 548 w 565"/>
                <a:gd name="T105" fmla="*/ 156 h 621"/>
                <a:gd name="T106" fmla="*/ 553 w 565"/>
                <a:gd name="T107" fmla="*/ 182 h 621"/>
                <a:gd name="T108" fmla="*/ 553 w 565"/>
                <a:gd name="T109" fmla="*/ 182 h 621"/>
                <a:gd name="T110" fmla="*/ 559 w 565"/>
                <a:gd name="T111" fmla="*/ 161 h 621"/>
                <a:gd name="T112" fmla="*/ 481 w 565"/>
                <a:gd name="T113" fmla="*/ 59 h 621"/>
                <a:gd name="T114" fmla="*/ 418 w 565"/>
                <a:gd name="T115" fmla="*/ 12 h 621"/>
                <a:gd name="T116" fmla="*/ 392 w 565"/>
                <a:gd name="T117" fmla="*/ 4 h 621"/>
                <a:gd name="T118" fmla="*/ 392 w 565"/>
                <a:gd name="T119" fmla="*/ 4 h 621"/>
                <a:gd name="T120" fmla="*/ 361 w 565"/>
                <a:gd name="T121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5" h="621">
                  <a:moveTo>
                    <a:pt x="274" y="480"/>
                  </a:moveTo>
                  <a:cubicBezTo>
                    <a:pt x="232" y="494"/>
                    <a:pt x="197" y="500"/>
                    <a:pt x="183" y="503"/>
                  </a:cubicBezTo>
                  <a:cubicBezTo>
                    <a:pt x="152" y="510"/>
                    <a:pt x="96" y="586"/>
                    <a:pt x="38" y="586"/>
                  </a:cubicBezTo>
                  <a:cubicBezTo>
                    <a:pt x="25" y="586"/>
                    <a:pt x="13" y="583"/>
                    <a:pt x="1" y="57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81"/>
                    <a:pt x="2" y="589"/>
                    <a:pt x="6" y="595"/>
                  </a:cubicBezTo>
                  <a:cubicBezTo>
                    <a:pt x="6" y="595"/>
                    <a:pt x="6" y="595"/>
                    <a:pt x="6" y="595"/>
                  </a:cubicBezTo>
                  <a:cubicBezTo>
                    <a:pt x="6" y="595"/>
                    <a:pt x="6" y="595"/>
                    <a:pt x="6" y="595"/>
                  </a:cubicBezTo>
                  <a:cubicBezTo>
                    <a:pt x="9" y="600"/>
                    <a:pt x="13" y="605"/>
                    <a:pt x="19" y="608"/>
                  </a:cubicBezTo>
                  <a:cubicBezTo>
                    <a:pt x="32" y="617"/>
                    <a:pt x="46" y="621"/>
                    <a:pt x="59" y="621"/>
                  </a:cubicBezTo>
                  <a:cubicBezTo>
                    <a:pt x="66" y="621"/>
                    <a:pt x="72" y="620"/>
                    <a:pt x="79" y="618"/>
                  </a:cubicBezTo>
                  <a:cubicBezTo>
                    <a:pt x="98" y="613"/>
                    <a:pt x="116" y="603"/>
                    <a:pt x="133" y="590"/>
                  </a:cubicBezTo>
                  <a:cubicBezTo>
                    <a:pt x="166" y="566"/>
                    <a:pt x="195" y="536"/>
                    <a:pt x="214" y="532"/>
                  </a:cubicBezTo>
                  <a:cubicBezTo>
                    <a:pt x="218" y="531"/>
                    <a:pt x="223" y="531"/>
                    <a:pt x="230" y="531"/>
                  </a:cubicBezTo>
                  <a:cubicBezTo>
                    <a:pt x="236" y="531"/>
                    <a:pt x="243" y="531"/>
                    <a:pt x="250" y="531"/>
                  </a:cubicBezTo>
                  <a:cubicBezTo>
                    <a:pt x="256" y="531"/>
                    <a:pt x="262" y="532"/>
                    <a:pt x="269" y="532"/>
                  </a:cubicBezTo>
                  <a:cubicBezTo>
                    <a:pt x="269" y="514"/>
                    <a:pt x="270" y="493"/>
                    <a:pt x="274" y="480"/>
                  </a:cubicBezTo>
                  <a:moveTo>
                    <a:pt x="373" y="431"/>
                  </a:moveTo>
                  <a:cubicBezTo>
                    <a:pt x="362" y="439"/>
                    <a:pt x="350" y="447"/>
                    <a:pt x="338" y="453"/>
                  </a:cubicBezTo>
                  <a:cubicBezTo>
                    <a:pt x="355" y="451"/>
                    <a:pt x="370" y="450"/>
                    <a:pt x="370" y="450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373" y="431"/>
                    <a:pt x="373" y="431"/>
                    <a:pt x="373" y="431"/>
                  </a:cubicBezTo>
                  <a:moveTo>
                    <a:pt x="501" y="408"/>
                  </a:moveTo>
                  <a:cubicBezTo>
                    <a:pt x="495" y="412"/>
                    <a:pt x="489" y="415"/>
                    <a:pt x="482" y="418"/>
                  </a:cubicBezTo>
                  <a:cubicBezTo>
                    <a:pt x="468" y="423"/>
                    <a:pt x="455" y="426"/>
                    <a:pt x="443" y="428"/>
                  </a:cubicBezTo>
                  <a:cubicBezTo>
                    <a:pt x="436" y="429"/>
                    <a:pt x="429" y="429"/>
                    <a:pt x="423" y="429"/>
                  </a:cubicBezTo>
                  <a:cubicBezTo>
                    <a:pt x="421" y="429"/>
                    <a:pt x="419" y="429"/>
                    <a:pt x="417" y="429"/>
                  </a:cubicBezTo>
                  <a:cubicBezTo>
                    <a:pt x="417" y="429"/>
                    <a:pt x="417" y="429"/>
                    <a:pt x="417" y="429"/>
                  </a:cubicBezTo>
                  <a:cubicBezTo>
                    <a:pt x="414" y="450"/>
                    <a:pt x="414" y="450"/>
                    <a:pt x="414" y="450"/>
                  </a:cubicBezTo>
                  <a:cubicBezTo>
                    <a:pt x="414" y="450"/>
                    <a:pt x="414" y="450"/>
                    <a:pt x="414" y="450"/>
                  </a:cubicBezTo>
                  <a:cubicBezTo>
                    <a:pt x="437" y="454"/>
                    <a:pt x="444" y="465"/>
                    <a:pt x="449" y="474"/>
                  </a:cubicBezTo>
                  <a:cubicBezTo>
                    <a:pt x="449" y="474"/>
                    <a:pt x="449" y="474"/>
                    <a:pt x="449" y="474"/>
                  </a:cubicBezTo>
                  <a:cubicBezTo>
                    <a:pt x="444" y="465"/>
                    <a:pt x="437" y="454"/>
                    <a:pt x="414" y="450"/>
                  </a:cubicBezTo>
                  <a:cubicBezTo>
                    <a:pt x="415" y="450"/>
                    <a:pt x="417" y="451"/>
                    <a:pt x="420" y="451"/>
                  </a:cubicBezTo>
                  <a:cubicBezTo>
                    <a:pt x="431" y="451"/>
                    <a:pt x="456" y="448"/>
                    <a:pt x="488" y="430"/>
                  </a:cubicBezTo>
                  <a:cubicBezTo>
                    <a:pt x="490" y="427"/>
                    <a:pt x="492" y="424"/>
                    <a:pt x="494" y="420"/>
                  </a:cubicBezTo>
                  <a:cubicBezTo>
                    <a:pt x="494" y="420"/>
                    <a:pt x="494" y="420"/>
                    <a:pt x="494" y="420"/>
                  </a:cubicBezTo>
                  <a:cubicBezTo>
                    <a:pt x="494" y="420"/>
                    <a:pt x="494" y="420"/>
                    <a:pt x="494" y="420"/>
                  </a:cubicBezTo>
                  <a:cubicBezTo>
                    <a:pt x="496" y="416"/>
                    <a:pt x="498" y="412"/>
                    <a:pt x="501" y="408"/>
                  </a:cubicBezTo>
                  <a:moveTo>
                    <a:pt x="361" y="0"/>
                  </a:moveTo>
                  <a:cubicBezTo>
                    <a:pt x="349" y="0"/>
                    <a:pt x="337" y="2"/>
                    <a:pt x="325" y="4"/>
                  </a:cubicBezTo>
                  <a:cubicBezTo>
                    <a:pt x="323" y="5"/>
                    <a:pt x="321" y="5"/>
                    <a:pt x="319" y="6"/>
                  </a:cubicBezTo>
                  <a:cubicBezTo>
                    <a:pt x="318" y="6"/>
                    <a:pt x="317" y="6"/>
                    <a:pt x="316" y="6"/>
                  </a:cubicBezTo>
                  <a:cubicBezTo>
                    <a:pt x="316" y="6"/>
                    <a:pt x="316" y="6"/>
                    <a:pt x="316" y="6"/>
                  </a:cubicBezTo>
                  <a:cubicBezTo>
                    <a:pt x="317" y="6"/>
                    <a:pt x="318" y="6"/>
                    <a:pt x="320" y="6"/>
                  </a:cubicBezTo>
                  <a:cubicBezTo>
                    <a:pt x="393" y="6"/>
                    <a:pt x="432" y="61"/>
                    <a:pt x="432" y="61"/>
                  </a:cubicBezTo>
                  <a:cubicBezTo>
                    <a:pt x="487" y="64"/>
                    <a:pt x="501" y="98"/>
                    <a:pt x="501" y="130"/>
                  </a:cubicBezTo>
                  <a:cubicBezTo>
                    <a:pt x="511" y="141"/>
                    <a:pt x="528" y="155"/>
                    <a:pt x="544" y="156"/>
                  </a:cubicBezTo>
                  <a:cubicBezTo>
                    <a:pt x="544" y="156"/>
                    <a:pt x="544" y="156"/>
                    <a:pt x="544" y="156"/>
                  </a:cubicBezTo>
                  <a:cubicBezTo>
                    <a:pt x="545" y="156"/>
                    <a:pt x="545" y="156"/>
                    <a:pt x="546" y="156"/>
                  </a:cubicBezTo>
                  <a:cubicBezTo>
                    <a:pt x="546" y="156"/>
                    <a:pt x="547" y="156"/>
                    <a:pt x="548" y="156"/>
                  </a:cubicBezTo>
                  <a:cubicBezTo>
                    <a:pt x="548" y="156"/>
                    <a:pt x="548" y="156"/>
                    <a:pt x="548" y="156"/>
                  </a:cubicBezTo>
                  <a:cubicBezTo>
                    <a:pt x="548" y="156"/>
                    <a:pt x="548" y="156"/>
                    <a:pt x="548" y="156"/>
                  </a:cubicBezTo>
                  <a:cubicBezTo>
                    <a:pt x="548" y="156"/>
                    <a:pt x="550" y="166"/>
                    <a:pt x="553" y="182"/>
                  </a:cubicBezTo>
                  <a:cubicBezTo>
                    <a:pt x="553" y="182"/>
                    <a:pt x="553" y="182"/>
                    <a:pt x="553" y="182"/>
                  </a:cubicBezTo>
                  <a:cubicBezTo>
                    <a:pt x="553" y="182"/>
                    <a:pt x="557" y="174"/>
                    <a:pt x="559" y="161"/>
                  </a:cubicBezTo>
                  <a:cubicBezTo>
                    <a:pt x="565" y="127"/>
                    <a:pt x="565" y="64"/>
                    <a:pt x="481" y="59"/>
                  </a:cubicBezTo>
                  <a:cubicBezTo>
                    <a:pt x="481" y="59"/>
                    <a:pt x="459" y="29"/>
                    <a:pt x="418" y="12"/>
                  </a:cubicBezTo>
                  <a:cubicBezTo>
                    <a:pt x="410" y="8"/>
                    <a:pt x="401" y="6"/>
                    <a:pt x="392" y="4"/>
                  </a:cubicBezTo>
                  <a:cubicBezTo>
                    <a:pt x="392" y="4"/>
                    <a:pt x="392" y="4"/>
                    <a:pt x="392" y="4"/>
                  </a:cubicBezTo>
                  <a:cubicBezTo>
                    <a:pt x="382" y="2"/>
                    <a:pt x="372" y="0"/>
                    <a:pt x="361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BB679570-FE42-43ED-9C28-8BF3AE8A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" y="1429"/>
              <a:ext cx="577" cy="555"/>
            </a:xfrm>
            <a:custGeom>
              <a:avLst/>
              <a:gdLst>
                <a:gd name="T0" fmla="*/ 320 w 325"/>
                <a:gd name="T1" fmla="*/ 172 h 313"/>
                <a:gd name="T2" fmla="*/ 316 w 325"/>
                <a:gd name="T3" fmla="*/ 201 h 313"/>
                <a:gd name="T4" fmla="*/ 242 w 325"/>
                <a:gd name="T5" fmla="*/ 301 h 313"/>
                <a:gd name="T6" fmla="*/ 177 w 325"/>
                <a:gd name="T7" fmla="*/ 312 h 313"/>
                <a:gd name="T8" fmla="*/ 135 w 325"/>
                <a:gd name="T9" fmla="*/ 304 h 313"/>
                <a:gd name="T10" fmla="*/ 55 w 325"/>
                <a:gd name="T11" fmla="*/ 247 h 313"/>
                <a:gd name="T12" fmla="*/ 0 w 325"/>
                <a:gd name="T13" fmla="*/ 199 h 313"/>
                <a:gd name="T14" fmla="*/ 33 w 325"/>
                <a:gd name="T15" fmla="*/ 159 h 313"/>
                <a:gd name="T16" fmla="*/ 68 w 325"/>
                <a:gd name="T17" fmla="*/ 170 h 313"/>
                <a:gd name="T18" fmla="*/ 107 w 325"/>
                <a:gd name="T19" fmla="*/ 137 h 313"/>
                <a:gd name="T20" fmla="*/ 154 w 325"/>
                <a:gd name="T21" fmla="*/ 35 h 313"/>
                <a:gd name="T22" fmla="*/ 252 w 325"/>
                <a:gd name="T23" fmla="*/ 0 h 313"/>
                <a:gd name="T24" fmla="*/ 308 w 325"/>
                <a:gd name="T25" fmla="*/ 39 h 313"/>
                <a:gd name="T26" fmla="*/ 320 w 325"/>
                <a:gd name="T27" fmla="*/ 17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313">
                  <a:moveTo>
                    <a:pt x="320" y="172"/>
                  </a:moveTo>
                  <a:cubicBezTo>
                    <a:pt x="319" y="181"/>
                    <a:pt x="318" y="191"/>
                    <a:pt x="316" y="201"/>
                  </a:cubicBezTo>
                  <a:cubicBezTo>
                    <a:pt x="307" y="244"/>
                    <a:pt x="286" y="283"/>
                    <a:pt x="242" y="301"/>
                  </a:cubicBezTo>
                  <a:cubicBezTo>
                    <a:pt x="218" y="310"/>
                    <a:pt x="196" y="313"/>
                    <a:pt x="177" y="312"/>
                  </a:cubicBezTo>
                  <a:cubicBezTo>
                    <a:pt x="162" y="311"/>
                    <a:pt x="148" y="308"/>
                    <a:pt x="135" y="304"/>
                  </a:cubicBezTo>
                  <a:cubicBezTo>
                    <a:pt x="84" y="287"/>
                    <a:pt x="55" y="247"/>
                    <a:pt x="55" y="247"/>
                  </a:cubicBezTo>
                  <a:cubicBezTo>
                    <a:pt x="55" y="247"/>
                    <a:pt x="0" y="261"/>
                    <a:pt x="0" y="199"/>
                  </a:cubicBezTo>
                  <a:cubicBezTo>
                    <a:pt x="0" y="175"/>
                    <a:pt x="19" y="160"/>
                    <a:pt x="33" y="159"/>
                  </a:cubicBezTo>
                  <a:cubicBezTo>
                    <a:pt x="57" y="157"/>
                    <a:pt x="68" y="170"/>
                    <a:pt x="68" y="170"/>
                  </a:cubicBezTo>
                  <a:cubicBezTo>
                    <a:pt x="68" y="170"/>
                    <a:pt x="99" y="168"/>
                    <a:pt x="107" y="137"/>
                  </a:cubicBezTo>
                  <a:cubicBezTo>
                    <a:pt x="114" y="106"/>
                    <a:pt x="121" y="53"/>
                    <a:pt x="154" y="35"/>
                  </a:cubicBezTo>
                  <a:cubicBezTo>
                    <a:pt x="186" y="17"/>
                    <a:pt x="242" y="28"/>
                    <a:pt x="252" y="0"/>
                  </a:cubicBezTo>
                  <a:cubicBezTo>
                    <a:pt x="252" y="0"/>
                    <a:pt x="280" y="41"/>
                    <a:pt x="308" y="39"/>
                  </a:cubicBezTo>
                  <a:cubicBezTo>
                    <a:pt x="308" y="39"/>
                    <a:pt x="325" y="105"/>
                    <a:pt x="320" y="172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C4D0832D-B69C-4051-A741-1FE98932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" y="1498"/>
              <a:ext cx="8" cy="0"/>
            </a:xfrm>
            <a:custGeom>
              <a:avLst/>
              <a:gdLst>
                <a:gd name="T0" fmla="*/ 4 w 4"/>
                <a:gd name="T1" fmla="*/ 2 w 4"/>
                <a:gd name="T2" fmla="*/ 0 w 4"/>
                <a:gd name="T3" fmla="*/ 0 w 4"/>
                <a:gd name="T4" fmla="*/ 1 w 4"/>
                <a:gd name="T5" fmla="*/ 4 w 4"/>
                <a:gd name="T6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755C48CB-4918-4E44-9D94-1D3AD1B4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759"/>
              <a:ext cx="101" cy="186"/>
            </a:xfrm>
            <a:custGeom>
              <a:avLst/>
              <a:gdLst>
                <a:gd name="T0" fmla="*/ 57 w 57"/>
                <a:gd name="T1" fmla="*/ 0 h 105"/>
                <a:gd name="T2" fmla="*/ 55 w 57"/>
                <a:gd name="T3" fmla="*/ 15 h 105"/>
                <a:gd name="T4" fmla="*/ 0 w 57"/>
                <a:gd name="T5" fmla="*/ 105 h 105"/>
                <a:gd name="T6" fmla="*/ 0 w 57"/>
                <a:gd name="T7" fmla="*/ 105 h 105"/>
                <a:gd name="T8" fmla="*/ 55 w 57"/>
                <a:gd name="T9" fmla="*/ 15 h 105"/>
                <a:gd name="T10" fmla="*/ 57 w 57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105">
                  <a:moveTo>
                    <a:pt x="57" y="0"/>
                  </a:moveTo>
                  <a:cubicBezTo>
                    <a:pt x="57" y="5"/>
                    <a:pt x="56" y="10"/>
                    <a:pt x="55" y="15"/>
                  </a:cubicBezTo>
                  <a:cubicBezTo>
                    <a:pt x="48" y="51"/>
                    <a:pt x="32" y="8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2" y="85"/>
                    <a:pt x="48" y="51"/>
                    <a:pt x="55" y="15"/>
                  </a:cubicBezTo>
                  <a:cubicBezTo>
                    <a:pt x="56" y="10"/>
                    <a:pt x="57" y="5"/>
                    <a:pt x="57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34">
              <a:extLst>
                <a:ext uri="{FF2B5EF4-FFF2-40B4-BE49-F238E27FC236}">
                  <a16:creationId xmlns:a16="http://schemas.microsoft.com/office/drawing/2014/main" id="{DA557643-B921-4B42-8E5F-6D23F322E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2" y="1945"/>
              <a:ext cx="1" cy="1"/>
            </a:xfrm>
            <a:prstGeom prst="ellipse">
              <a:avLst/>
            </a:prstGeom>
            <a:solidFill>
              <a:srgbClr val="BA9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5BD4C9B3-C369-4735-B68D-6E61A5660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" y="1945"/>
              <a:ext cx="103" cy="35"/>
            </a:xfrm>
            <a:custGeom>
              <a:avLst/>
              <a:gdLst>
                <a:gd name="T0" fmla="*/ 58 w 58"/>
                <a:gd name="T1" fmla="*/ 0 h 20"/>
                <a:gd name="T2" fmla="*/ 39 w 58"/>
                <a:gd name="T3" fmla="*/ 10 h 20"/>
                <a:gd name="T4" fmla="*/ 0 w 58"/>
                <a:gd name="T5" fmla="*/ 20 h 20"/>
                <a:gd name="T6" fmla="*/ 39 w 58"/>
                <a:gd name="T7" fmla="*/ 10 h 20"/>
                <a:gd name="T8" fmla="*/ 58 w 58"/>
                <a:gd name="T9" fmla="*/ 0 h 20"/>
                <a:gd name="T10" fmla="*/ 58 w 58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0">
                  <a:moveTo>
                    <a:pt x="58" y="0"/>
                  </a:moveTo>
                  <a:cubicBezTo>
                    <a:pt x="52" y="4"/>
                    <a:pt x="46" y="7"/>
                    <a:pt x="39" y="10"/>
                  </a:cubicBezTo>
                  <a:cubicBezTo>
                    <a:pt x="25" y="15"/>
                    <a:pt x="12" y="18"/>
                    <a:pt x="0" y="20"/>
                  </a:cubicBezTo>
                  <a:cubicBezTo>
                    <a:pt x="12" y="18"/>
                    <a:pt x="25" y="15"/>
                    <a:pt x="39" y="10"/>
                  </a:cubicBezTo>
                  <a:cubicBezTo>
                    <a:pt x="46" y="7"/>
                    <a:pt x="52" y="4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3998103C-91D7-4993-B534-14D5C895E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5" y="1853"/>
              <a:ext cx="229" cy="120"/>
            </a:xfrm>
            <a:custGeom>
              <a:avLst/>
              <a:gdLst>
                <a:gd name="T0" fmla="*/ 72 w 129"/>
                <a:gd name="T1" fmla="*/ 39 h 68"/>
                <a:gd name="T2" fmla="*/ 120 w 129"/>
                <a:gd name="T3" fmla="*/ 65 h 68"/>
                <a:gd name="T4" fmla="*/ 120 w 129"/>
                <a:gd name="T5" fmla="*/ 65 h 68"/>
                <a:gd name="T6" fmla="*/ 129 w 129"/>
                <a:gd name="T7" fmla="*/ 68 h 68"/>
                <a:gd name="T8" fmla="*/ 129 w 129"/>
                <a:gd name="T9" fmla="*/ 68 h 68"/>
                <a:gd name="T10" fmla="*/ 120 w 129"/>
                <a:gd name="T11" fmla="*/ 65 h 68"/>
                <a:gd name="T12" fmla="*/ 72 w 129"/>
                <a:gd name="T13" fmla="*/ 39 h 68"/>
                <a:gd name="T14" fmla="*/ 2 w 129"/>
                <a:gd name="T15" fmla="*/ 2 h 68"/>
                <a:gd name="T16" fmla="*/ 2 w 129"/>
                <a:gd name="T17" fmla="*/ 2 h 68"/>
                <a:gd name="T18" fmla="*/ 2 w 129"/>
                <a:gd name="T19" fmla="*/ 2 h 68"/>
                <a:gd name="T20" fmla="*/ 2 w 129"/>
                <a:gd name="T21" fmla="*/ 2 h 68"/>
                <a:gd name="T22" fmla="*/ 2 w 129"/>
                <a:gd name="T23" fmla="*/ 2 h 68"/>
                <a:gd name="T24" fmla="*/ 2 w 129"/>
                <a:gd name="T25" fmla="*/ 2 h 68"/>
                <a:gd name="T26" fmla="*/ 2 w 129"/>
                <a:gd name="T27" fmla="*/ 2 h 68"/>
                <a:gd name="T28" fmla="*/ 2 w 129"/>
                <a:gd name="T29" fmla="*/ 2 h 68"/>
                <a:gd name="T30" fmla="*/ 2 w 129"/>
                <a:gd name="T31" fmla="*/ 2 h 68"/>
                <a:gd name="T32" fmla="*/ 2 w 129"/>
                <a:gd name="T33" fmla="*/ 2 h 68"/>
                <a:gd name="T34" fmla="*/ 2 w 129"/>
                <a:gd name="T35" fmla="*/ 2 h 68"/>
                <a:gd name="T36" fmla="*/ 2 w 129"/>
                <a:gd name="T37" fmla="*/ 2 h 68"/>
                <a:gd name="T38" fmla="*/ 2 w 129"/>
                <a:gd name="T39" fmla="*/ 2 h 68"/>
                <a:gd name="T40" fmla="*/ 2 w 129"/>
                <a:gd name="T41" fmla="*/ 2 h 68"/>
                <a:gd name="T42" fmla="*/ 2 w 129"/>
                <a:gd name="T43" fmla="*/ 2 h 68"/>
                <a:gd name="T44" fmla="*/ 2 w 129"/>
                <a:gd name="T45" fmla="*/ 2 h 68"/>
                <a:gd name="T46" fmla="*/ 2 w 129"/>
                <a:gd name="T47" fmla="*/ 2 h 68"/>
                <a:gd name="T48" fmla="*/ 2 w 129"/>
                <a:gd name="T49" fmla="*/ 2 h 68"/>
                <a:gd name="T50" fmla="*/ 0 w 129"/>
                <a:gd name="T51" fmla="*/ 1 h 68"/>
                <a:gd name="T52" fmla="*/ 2 w 129"/>
                <a:gd name="T53" fmla="*/ 2 h 68"/>
                <a:gd name="T54" fmla="*/ 0 w 129"/>
                <a:gd name="T55" fmla="*/ 1 h 68"/>
                <a:gd name="T56" fmla="*/ 0 w 129"/>
                <a:gd name="T57" fmla="*/ 1 h 68"/>
                <a:gd name="T58" fmla="*/ 0 w 129"/>
                <a:gd name="T59" fmla="*/ 1 h 68"/>
                <a:gd name="T60" fmla="*/ 0 w 129"/>
                <a:gd name="T61" fmla="*/ 1 h 68"/>
                <a:gd name="T62" fmla="*/ 0 w 129"/>
                <a:gd name="T63" fmla="*/ 1 h 68"/>
                <a:gd name="T64" fmla="*/ 0 w 129"/>
                <a:gd name="T65" fmla="*/ 1 h 68"/>
                <a:gd name="T66" fmla="*/ 0 w 129"/>
                <a:gd name="T67" fmla="*/ 1 h 68"/>
                <a:gd name="T68" fmla="*/ 0 w 129"/>
                <a:gd name="T69" fmla="*/ 0 h 68"/>
                <a:gd name="T70" fmla="*/ 0 w 129"/>
                <a:gd name="T71" fmla="*/ 1 h 68"/>
                <a:gd name="T72" fmla="*/ 0 w 129"/>
                <a:gd name="T73" fmla="*/ 0 h 68"/>
                <a:gd name="T74" fmla="*/ 0 w 129"/>
                <a:gd name="T75" fmla="*/ 0 h 68"/>
                <a:gd name="T76" fmla="*/ 0 w 129"/>
                <a:gd name="T77" fmla="*/ 0 h 68"/>
                <a:gd name="T78" fmla="*/ 0 w 129"/>
                <a:gd name="T79" fmla="*/ 0 h 68"/>
                <a:gd name="T80" fmla="*/ 0 w 129"/>
                <a:gd name="T81" fmla="*/ 0 h 68"/>
                <a:gd name="T82" fmla="*/ 0 w 129"/>
                <a:gd name="T83" fmla="*/ 0 h 68"/>
                <a:gd name="T84" fmla="*/ 0 w 129"/>
                <a:gd name="T85" fmla="*/ 0 h 68"/>
                <a:gd name="T86" fmla="*/ 0 w 129"/>
                <a:gd name="T87" fmla="*/ 0 h 68"/>
                <a:gd name="T88" fmla="*/ 0 w 129"/>
                <a:gd name="T89" fmla="*/ 0 h 68"/>
                <a:gd name="T90" fmla="*/ 0 w 129"/>
                <a:gd name="T91" fmla="*/ 0 h 68"/>
                <a:gd name="T92" fmla="*/ 0 w 129"/>
                <a:gd name="T93" fmla="*/ 0 h 68"/>
                <a:gd name="T94" fmla="*/ 0 w 129"/>
                <a:gd name="T95" fmla="*/ 0 h 68"/>
                <a:gd name="T96" fmla="*/ 0 w 129"/>
                <a:gd name="T9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68">
                  <a:moveTo>
                    <a:pt x="72" y="39"/>
                  </a:moveTo>
                  <a:cubicBezTo>
                    <a:pt x="85" y="49"/>
                    <a:pt x="101" y="59"/>
                    <a:pt x="120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3" y="66"/>
                    <a:pt x="126" y="67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6" y="67"/>
                    <a:pt x="123" y="66"/>
                    <a:pt x="120" y="65"/>
                  </a:cubicBezTo>
                  <a:cubicBezTo>
                    <a:pt x="101" y="59"/>
                    <a:pt x="85" y="49"/>
                    <a:pt x="72" y="39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0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1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5A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B7BED0E5-9D61-48A4-BD11-E133BD0EB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" y="1973"/>
              <a:ext cx="52" cy="9"/>
            </a:xfrm>
            <a:custGeom>
              <a:avLst/>
              <a:gdLst>
                <a:gd name="T0" fmla="*/ 0 w 29"/>
                <a:gd name="T1" fmla="*/ 0 h 5"/>
                <a:gd name="T2" fmla="*/ 0 w 29"/>
                <a:gd name="T3" fmla="*/ 0 h 5"/>
                <a:gd name="T4" fmla="*/ 29 w 29"/>
                <a:gd name="T5" fmla="*/ 5 h 5"/>
                <a:gd name="T6" fmla="*/ 0 w 29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4"/>
                    <a:pt x="29" y="5"/>
                  </a:cubicBezTo>
                  <a:cubicBezTo>
                    <a:pt x="18" y="4"/>
                    <a:pt x="9" y="2"/>
                    <a:pt x="0" y="0"/>
                  </a:cubicBezTo>
                </a:path>
              </a:pathLst>
            </a:custGeom>
            <a:solidFill>
              <a:srgbClr val="835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C82E258F-FA50-465C-9BAC-489849847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1498"/>
              <a:ext cx="572" cy="484"/>
            </a:xfrm>
            <a:custGeom>
              <a:avLst/>
              <a:gdLst>
                <a:gd name="T0" fmla="*/ 305 w 322"/>
                <a:gd name="T1" fmla="*/ 0 h 273"/>
                <a:gd name="T2" fmla="*/ 302 w 322"/>
                <a:gd name="T3" fmla="*/ 0 h 273"/>
                <a:gd name="T4" fmla="*/ 301 w 322"/>
                <a:gd name="T5" fmla="*/ 0 h 273"/>
                <a:gd name="T6" fmla="*/ 310 w 322"/>
                <a:gd name="T7" fmla="*/ 118 h 273"/>
                <a:gd name="T8" fmla="*/ 306 w 322"/>
                <a:gd name="T9" fmla="*/ 147 h 273"/>
                <a:gd name="T10" fmla="*/ 232 w 322"/>
                <a:gd name="T11" fmla="*/ 247 h 273"/>
                <a:gd name="T12" fmla="*/ 173 w 322"/>
                <a:gd name="T13" fmla="*/ 258 h 273"/>
                <a:gd name="T14" fmla="*/ 167 w 322"/>
                <a:gd name="T15" fmla="*/ 258 h 273"/>
                <a:gd name="T16" fmla="*/ 125 w 322"/>
                <a:gd name="T17" fmla="*/ 250 h 273"/>
                <a:gd name="T18" fmla="*/ 45 w 322"/>
                <a:gd name="T19" fmla="*/ 193 h 273"/>
                <a:gd name="T20" fmla="*/ 33 w 322"/>
                <a:gd name="T21" fmla="*/ 195 h 273"/>
                <a:gd name="T22" fmla="*/ 0 w 322"/>
                <a:gd name="T23" fmla="*/ 180 h 273"/>
                <a:gd name="T24" fmla="*/ 12 w 322"/>
                <a:gd name="T25" fmla="*/ 200 h 273"/>
                <a:gd name="T26" fmla="*/ 12 w 322"/>
                <a:gd name="T27" fmla="*/ 200 h 273"/>
                <a:gd name="T28" fmla="*/ 12 w 322"/>
                <a:gd name="T29" fmla="*/ 200 h 273"/>
                <a:gd name="T30" fmla="*/ 12 w 322"/>
                <a:gd name="T31" fmla="*/ 200 h 273"/>
                <a:gd name="T32" fmla="*/ 12 w 322"/>
                <a:gd name="T33" fmla="*/ 200 h 273"/>
                <a:gd name="T34" fmla="*/ 12 w 322"/>
                <a:gd name="T35" fmla="*/ 200 h 273"/>
                <a:gd name="T36" fmla="*/ 12 w 322"/>
                <a:gd name="T37" fmla="*/ 200 h 273"/>
                <a:gd name="T38" fmla="*/ 12 w 322"/>
                <a:gd name="T39" fmla="*/ 200 h 273"/>
                <a:gd name="T40" fmla="*/ 12 w 322"/>
                <a:gd name="T41" fmla="*/ 200 h 273"/>
                <a:gd name="T42" fmla="*/ 12 w 322"/>
                <a:gd name="T43" fmla="*/ 201 h 273"/>
                <a:gd name="T44" fmla="*/ 12 w 322"/>
                <a:gd name="T45" fmla="*/ 201 h 273"/>
                <a:gd name="T46" fmla="*/ 12 w 322"/>
                <a:gd name="T47" fmla="*/ 201 h 273"/>
                <a:gd name="T48" fmla="*/ 12 w 322"/>
                <a:gd name="T49" fmla="*/ 201 h 273"/>
                <a:gd name="T50" fmla="*/ 12 w 322"/>
                <a:gd name="T51" fmla="*/ 201 h 273"/>
                <a:gd name="T52" fmla="*/ 12 w 322"/>
                <a:gd name="T53" fmla="*/ 201 h 273"/>
                <a:gd name="T54" fmla="*/ 14 w 322"/>
                <a:gd name="T55" fmla="*/ 202 h 273"/>
                <a:gd name="T56" fmla="*/ 14 w 322"/>
                <a:gd name="T57" fmla="*/ 202 h 273"/>
                <a:gd name="T58" fmla="*/ 14 w 322"/>
                <a:gd name="T59" fmla="*/ 202 h 273"/>
                <a:gd name="T60" fmla="*/ 14 w 322"/>
                <a:gd name="T61" fmla="*/ 202 h 273"/>
                <a:gd name="T62" fmla="*/ 14 w 322"/>
                <a:gd name="T63" fmla="*/ 202 h 273"/>
                <a:gd name="T64" fmla="*/ 14 w 322"/>
                <a:gd name="T65" fmla="*/ 202 h 273"/>
                <a:gd name="T66" fmla="*/ 14 w 322"/>
                <a:gd name="T67" fmla="*/ 202 h 273"/>
                <a:gd name="T68" fmla="*/ 14 w 322"/>
                <a:gd name="T69" fmla="*/ 202 h 273"/>
                <a:gd name="T70" fmla="*/ 14 w 322"/>
                <a:gd name="T71" fmla="*/ 202 h 273"/>
                <a:gd name="T72" fmla="*/ 14 w 322"/>
                <a:gd name="T73" fmla="*/ 202 h 273"/>
                <a:gd name="T74" fmla="*/ 14 w 322"/>
                <a:gd name="T75" fmla="*/ 202 h 273"/>
                <a:gd name="T76" fmla="*/ 14 w 322"/>
                <a:gd name="T77" fmla="*/ 202 h 273"/>
                <a:gd name="T78" fmla="*/ 14 w 322"/>
                <a:gd name="T79" fmla="*/ 202 h 273"/>
                <a:gd name="T80" fmla="*/ 39 w 322"/>
                <a:gd name="T81" fmla="*/ 210 h 273"/>
                <a:gd name="T82" fmla="*/ 52 w 322"/>
                <a:gd name="T83" fmla="*/ 208 h 273"/>
                <a:gd name="T84" fmla="*/ 84 w 322"/>
                <a:gd name="T85" fmla="*/ 239 h 273"/>
                <a:gd name="T86" fmla="*/ 132 w 322"/>
                <a:gd name="T87" fmla="*/ 265 h 273"/>
                <a:gd name="T88" fmla="*/ 141 w 322"/>
                <a:gd name="T89" fmla="*/ 268 h 273"/>
                <a:gd name="T90" fmla="*/ 170 w 322"/>
                <a:gd name="T91" fmla="*/ 273 h 273"/>
                <a:gd name="T92" fmla="*/ 174 w 322"/>
                <a:gd name="T93" fmla="*/ 273 h 273"/>
                <a:gd name="T94" fmla="*/ 174 w 322"/>
                <a:gd name="T95" fmla="*/ 273 h 273"/>
                <a:gd name="T96" fmla="*/ 174 w 322"/>
                <a:gd name="T97" fmla="*/ 273 h 273"/>
                <a:gd name="T98" fmla="*/ 174 w 322"/>
                <a:gd name="T99" fmla="*/ 273 h 273"/>
                <a:gd name="T100" fmla="*/ 180 w 322"/>
                <a:gd name="T101" fmla="*/ 273 h 273"/>
                <a:gd name="T102" fmla="*/ 200 w 322"/>
                <a:gd name="T103" fmla="*/ 272 h 273"/>
                <a:gd name="T104" fmla="*/ 239 w 322"/>
                <a:gd name="T105" fmla="*/ 262 h 273"/>
                <a:gd name="T106" fmla="*/ 258 w 322"/>
                <a:gd name="T107" fmla="*/ 252 h 273"/>
                <a:gd name="T108" fmla="*/ 258 w 322"/>
                <a:gd name="T109" fmla="*/ 252 h 273"/>
                <a:gd name="T110" fmla="*/ 313 w 322"/>
                <a:gd name="T111" fmla="*/ 162 h 273"/>
                <a:gd name="T112" fmla="*/ 315 w 322"/>
                <a:gd name="T113" fmla="*/ 147 h 273"/>
                <a:gd name="T114" fmla="*/ 317 w 322"/>
                <a:gd name="T115" fmla="*/ 133 h 273"/>
                <a:gd name="T116" fmla="*/ 305 w 322"/>
                <a:gd name="T11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273">
                  <a:moveTo>
                    <a:pt x="305" y="0"/>
                  </a:moveTo>
                  <a:cubicBezTo>
                    <a:pt x="304" y="0"/>
                    <a:pt x="303" y="0"/>
                    <a:pt x="302" y="0"/>
                  </a:cubicBezTo>
                  <a:cubicBezTo>
                    <a:pt x="302" y="0"/>
                    <a:pt x="302" y="0"/>
                    <a:pt x="301" y="0"/>
                  </a:cubicBezTo>
                  <a:cubicBezTo>
                    <a:pt x="306" y="23"/>
                    <a:pt x="314" y="70"/>
                    <a:pt x="310" y="118"/>
                  </a:cubicBezTo>
                  <a:cubicBezTo>
                    <a:pt x="309" y="127"/>
                    <a:pt x="308" y="137"/>
                    <a:pt x="306" y="147"/>
                  </a:cubicBezTo>
                  <a:cubicBezTo>
                    <a:pt x="298" y="190"/>
                    <a:pt x="277" y="229"/>
                    <a:pt x="232" y="247"/>
                  </a:cubicBezTo>
                  <a:cubicBezTo>
                    <a:pt x="211" y="255"/>
                    <a:pt x="191" y="258"/>
                    <a:pt x="173" y="258"/>
                  </a:cubicBezTo>
                  <a:cubicBezTo>
                    <a:pt x="171" y="258"/>
                    <a:pt x="169" y="258"/>
                    <a:pt x="167" y="258"/>
                  </a:cubicBezTo>
                  <a:cubicBezTo>
                    <a:pt x="152" y="257"/>
                    <a:pt x="138" y="254"/>
                    <a:pt x="125" y="250"/>
                  </a:cubicBezTo>
                  <a:cubicBezTo>
                    <a:pt x="75" y="233"/>
                    <a:pt x="45" y="193"/>
                    <a:pt x="45" y="193"/>
                  </a:cubicBezTo>
                  <a:cubicBezTo>
                    <a:pt x="45" y="193"/>
                    <a:pt x="40" y="195"/>
                    <a:pt x="33" y="195"/>
                  </a:cubicBezTo>
                  <a:cubicBezTo>
                    <a:pt x="22" y="195"/>
                    <a:pt x="9" y="192"/>
                    <a:pt x="0" y="180"/>
                  </a:cubicBezTo>
                  <a:cubicBezTo>
                    <a:pt x="2" y="189"/>
                    <a:pt x="6" y="196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00"/>
                    <a:pt x="12" y="200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1"/>
                    <a:pt x="13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14" y="202"/>
                    <a:pt x="14" y="202"/>
                    <a:pt x="14" y="202"/>
                  </a:cubicBezTo>
                  <a:cubicBezTo>
                    <a:pt x="22" y="208"/>
                    <a:pt x="32" y="210"/>
                    <a:pt x="39" y="210"/>
                  </a:cubicBezTo>
                  <a:cubicBezTo>
                    <a:pt x="47" y="210"/>
                    <a:pt x="52" y="208"/>
                    <a:pt x="52" y="208"/>
                  </a:cubicBezTo>
                  <a:cubicBezTo>
                    <a:pt x="52" y="208"/>
                    <a:pt x="64" y="224"/>
                    <a:pt x="84" y="239"/>
                  </a:cubicBezTo>
                  <a:cubicBezTo>
                    <a:pt x="97" y="249"/>
                    <a:pt x="113" y="259"/>
                    <a:pt x="132" y="265"/>
                  </a:cubicBezTo>
                  <a:cubicBezTo>
                    <a:pt x="135" y="266"/>
                    <a:pt x="138" y="267"/>
                    <a:pt x="141" y="268"/>
                  </a:cubicBezTo>
                  <a:cubicBezTo>
                    <a:pt x="150" y="270"/>
                    <a:pt x="159" y="272"/>
                    <a:pt x="170" y="273"/>
                  </a:cubicBezTo>
                  <a:cubicBezTo>
                    <a:pt x="171" y="273"/>
                    <a:pt x="172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76" y="273"/>
                    <a:pt x="178" y="273"/>
                    <a:pt x="180" y="273"/>
                  </a:cubicBezTo>
                  <a:cubicBezTo>
                    <a:pt x="186" y="273"/>
                    <a:pt x="193" y="273"/>
                    <a:pt x="200" y="272"/>
                  </a:cubicBezTo>
                  <a:cubicBezTo>
                    <a:pt x="212" y="270"/>
                    <a:pt x="225" y="267"/>
                    <a:pt x="239" y="262"/>
                  </a:cubicBezTo>
                  <a:cubicBezTo>
                    <a:pt x="246" y="259"/>
                    <a:pt x="252" y="256"/>
                    <a:pt x="258" y="252"/>
                  </a:cubicBezTo>
                  <a:cubicBezTo>
                    <a:pt x="258" y="252"/>
                    <a:pt x="258" y="252"/>
                    <a:pt x="258" y="252"/>
                  </a:cubicBezTo>
                  <a:cubicBezTo>
                    <a:pt x="290" y="232"/>
                    <a:pt x="306" y="198"/>
                    <a:pt x="313" y="162"/>
                  </a:cubicBezTo>
                  <a:cubicBezTo>
                    <a:pt x="314" y="157"/>
                    <a:pt x="315" y="152"/>
                    <a:pt x="315" y="147"/>
                  </a:cubicBezTo>
                  <a:cubicBezTo>
                    <a:pt x="316" y="142"/>
                    <a:pt x="316" y="137"/>
                    <a:pt x="317" y="133"/>
                  </a:cubicBezTo>
                  <a:cubicBezTo>
                    <a:pt x="322" y="66"/>
                    <a:pt x="305" y="1"/>
                    <a:pt x="305" y="0"/>
                  </a:cubicBezTo>
                </a:path>
              </a:pathLst>
            </a:custGeom>
            <a:solidFill>
              <a:srgbClr val="F3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94A0F1AF-DDBD-4391-99A5-2819E256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" y="2048"/>
              <a:ext cx="205" cy="177"/>
            </a:xfrm>
            <a:custGeom>
              <a:avLst/>
              <a:gdLst>
                <a:gd name="T0" fmla="*/ 7 w 116"/>
                <a:gd name="T1" fmla="*/ 54 h 100"/>
                <a:gd name="T2" fmla="*/ 29 w 116"/>
                <a:gd name="T3" fmla="*/ 100 h 100"/>
                <a:gd name="T4" fmla="*/ 54 w 116"/>
                <a:gd name="T5" fmla="*/ 90 h 100"/>
                <a:gd name="T6" fmla="*/ 67 w 116"/>
                <a:gd name="T7" fmla="*/ 90 h 100"/>
                <a:gd name="T8" fmla="*/ 99 w 116"/>
                <a:gd name="T9" fmla="*/ 87 h 100"/>
                <a:gd name="T10" fmla="*/ 103 w 116"/>
                <a:gd name="T11" fmla="*/ 75 h 100"/>
                <a:gd name="T12" fmla="*/ 112 w 116"/>
                <a:gd name="T13" fmla="*/ 66 h 100"/>
                <a:gd name="T14" fmla="*/ 107 w 116"/>
                <a:gd name="T15" fmla="*/ 54 h 100"/>
                <a:gd name="T16" fmla="*/ 115 w 116"/>
                <a:gd name="T17" fmla="*/ 40 h 100"/>
                <a:gd name="T18" fmla="*/ 104 w 116"/>
                <a:gd name="T19" fmla="*/ 30 h 100"/>
                <a:gd name="T20" fmla="*/ 102 w 116"/>
                <a:gd name="T21" fmla="*/ 15 h 100"/>
                <a:gd name="T22" fmla="*/ 81 w 116"/>
                <a:gd name="T23" fmla="*/ 11 h 100"/>
                <a:gd name="T24" fmla="*/ 81 w 116"/>
                <a:gd name="T25" fmla="*/ 27 h 100"/>
                <a:gd name="T26" fmla="*/ 46 w 116"/>
                <a:gd name="T27" fmla="*/ 27 h 100"/>
                <a:gd name="T28" fmla="*/ 46 w 116"/>
                <a:gd name="T29" fmla="*/ 0 h 100"/>
                <a:gd name="T30" fmla="*/ 30 w 116"/>
                <a:gd name="T31" fmla="*/ 21 h 100"/>
                <a:gd name="T32" fmla="*/ 28 w 116"/>
                <a:gd name="T33" fmla="*/ 42 h 100"/>
                <a:gd name="T34" fmla="*/ 7 w 116"/>
                <a:gd name="T35" fmla="*/ 5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00">
                  <a:moveTo>
                    <a:pt x="7" y="54"/>
                  </a:moveTo>
                  <a:cubicBezTo>
                    <a:pt x="7" y="54"/>
                    <a:pt x="0" y="88"/>
                    <a:pt x="29" y="100"/>
                  </a:cubicBezTo>
                  <a:cubicBezTo>
                    <a:pt x="29" y="100"/>
                    <a:pt x="47" y="91"/>
                    <a:pt x="54" y="90"/>
                  </a:cubicBezTo>
                  <a:cubicBezTo>
                    <a:pt x="57" y="90"/>
                    <a:pt x="61" y="90"/>
                    <a:pt x="67" y="90"/>
                  </a:cubicBezTo>
                  <a:cubicBezTo>
                    <a:pt x="80" y="91"/>
                    <a:pt x="96" y="91"/>
                    <a:pt x="99" y="87"/>
                  </a:cubicBezTo>
                  <a:cubicBezTo>
                    <a:pt x="104" y="81"/>
                    <a:pt x="103" y="75"/>
                    <a:pt x="103" y="75"/>
                  </a:cubicBezTo>
                  <a:cubicBezTo>
                    <a:pt x="103" y="75"/>
                    <a:pt x="111" y="70"/>
                    <a:pt x="112" y="66"/>
                  </a:cubicBezTo>
                  <a:cubicBezTo>
                    <a:pt x="114" y="61"/>
                    <a:pt x="107" y="54"/>
                    <a:pt x="107" y="54"/>
                  </a:cubicBezTo>
                  <a:cubicBezTo>
                    <a:pt x="107" y="54"/>
                    <a:pt x="116" y="48"/>
                    <a:pt x="115" y="40"/>
                  </a:cubicBezTo>
                  <a:cubicBezTo>
                    <a:pt x="114" y="32"/>
                    <a:pt x="104" y="30"/>
                    <a:pt x="104" y="30"/>
                  </a:cubicBezTo>
                  <a:cubicBezTo>
                    <a:pt x="104" y="30"/>
                    <a:pt x="106" y="22"/>
                    <a:pt x="102" y="15"/>
                  </a:cubicBezTo>
                  <a:cubicBezTo>
                    <a:pt x="98" y="9"/>
                    <a:pt x="81" y="11"/>
                    <a:pt x="81" y="11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62" y="40"/>
                    <a:pt x="46" y="27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33" y="12"/>
                    <a:pt x="30" y="21"/>
                  </a:cubicBezTo>
                  <a:cubicBezTo>
                    <a:pt x="28" y="29"/>
                    <a:pt x="31" y="38"/>
                    <a:pt x="28" y="42"/>
                  </a:cubicBezTo>
                  <a:cubicBezTo>
                    <a:pt x="26" y="46"/>
                    <a:pt x="7" y="54"/>
                    <a:pt x="7" y="54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DA3F76CF-4BD9-437E-9B2F-3A14F65BF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6"/>
              <a:ext cx="7" cy="1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1 h 1"/>
                <a:gd name="T4" fmla="*/ 0 w 4"/>
                <a:gd name="T5" fmla="*/ 1 h 1"/>
                <a:gd name="T6" fmla="*/ 4 w 4"/>
                <a:gd name="T7" fmla="*/ 0 h 1"/>
                <a:gd name="T8" fmla="*/ 4 w 4"/>
                <a:gd name="T9" fmla="*/ 0 h 1"/>
                <a:gd name="T10" fmla="*/ 4 w 4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41">
              <a:extLst>
                <a:ext uri="{FF2B5EF4-FFF2-40B4-BE49-F238E27FC236}">
                  <a16:creationId xmlns:a16="http://schemas.microsoft.com/office/drawing/2014/main" id="{54F56A1F-F28D-499E-8DBD-4D6038AF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" y="2067"/>
              <a:ext cx="1" cy="1"/>
            </a:xfrm>
            <a:prstGeom prst="ellipse">
              <a:avLst/>
            </a:prstGeom>
            <a:solidFill>
              <a:srgbClr val="EBA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40BBBEE0-533C-4A94-ADCC-449FFBF7D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7"/>
              <a:ext cx="0" cy="7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8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4B14CD30-DC19-496F-8027-DCF2175C5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" y="2092"/>
              <a:ext cx="43" cy="115"/>
            </a:xfrm>
            <a:custGeom>
              <a:avLst/>
              <a:gdLst>
                <a:gd name="T0" fmla="*/ 16 w 24"/>
                <a:gd name="T1" fmla="*/ 47 h 65"/>
                <a:gd name="T2" fmla="*/ 12 w 24"/>
                <a:gd name="T3" fmla="*/ 50 h 65"/>
                <a:gd name="T4" fmla="*/ 8 w 24"/>
                <a:gd name="T5" fmla="*/ 62 h 65"/>
                <a:gd name="T6" fmla="*/ 0 w 24"/>
                <a:gd name="T7" fmla="*/ 65 h 65"/>
                <a:gd name="T8" fmla="*/ 8 w 24"/>
                <a:gd name="T9" fmla="*/ 62 h 65"/>
                <a:gd name="T10" fmla="*/ 12 w 24"/>
                <a:gd name="T11" fmla="*/ 50 h 65"/>
                <a:gd name="T12" fmla="*/ 16 w 24"/>
                <a:gd name="T13" fmla="*/ 47 h 65"/>
                <a:gd name="T14" fmla="*/ 19 w 24"/>
                <a:gd name="T15" fmla="*/ 33 h 65"/>
                <a:gd name="T16" fmla="*/ 21 w 24"/>
                <a:gd name="T17" fmla="*/ 41 h 65"/>
                <a:gd name="T18" fmla="*/ 21 w 24"/>
                <a:gd name="T19" fmla="*/ 42 h 65"/>
                <a:gd name="T20" fmla="*/ 21 w 24"/>
                <a:gd name="T21" fmla="*/ 41 h 65"/>
                <a:gd name="T22" fmla="*/ 19 w 24"/>
                <a:gd name="T23" fmla="*/ 33 h 65"/>
                <a:gd name="T24" fmla="*/ 24 w 24"/>
                <a:gd name="T25" fmla="*/ 17 h 65"/>
                <a:gd name="T26" fmla="*/ 16 w 24"/>
                <a:gd name="T27" fmla="*/ 29 h 65"/>
                <a:gd name="T28" fmla="*/ 16 w 24"/>
                <a:gd name="T29" fmla="*/ 29 h 65"/>
                <a:gd name="T30" fmla="*/ 24 w 24"/>
                <a:gd name="T31" fmla="*/ 17 h 65"/>
                <a:gd name="T32" fmla="*/ 13 w 24"/>
                <a:gd name="T33" fmla="*/ 0 h 65"/>
                <a:gd name="T34" fmla="*/ 13 w 24"/>
                <a:gd name="T35" fmla="*/ 5 h 65"/>
                <a:gd name="T36" fmla="*/ 22 w 24"/>
                <a:gd name="T37" fmla="*/ 10 h 65"/>
                <a:gd name="T38" fmla="*/ 13 w 24"/>
                <a:gd name="T39" fmla="*/ 5 h 65"/>
                <a:gd name="T40" fmla="*/ 13 w 24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65">
                  <a:moveTo>
                    <a:pt x="16" y="47"/>
                  </a:moveTo>
                  <a:cubicBezTo>
                    <a:pt x="14" y="49"/>
                    <a:pt x="12" y="50"/>
                    <a:pt x="12" y="50"/>
                  </a:cubicBezTo>
                  <a:cubicBezTo>
                    <a:pt x="12" y="50"/>
                    <a:pt x="13" y="56"/>
                    <a:pt x="8" y="62"/>
                  </a:cubicBezTo>
                  <a:cubicBezTo>
                    <a:pt x="7" y="63"/>
                    <a:pt x="4" y="64"/>
                    <a:pt x="0" y="65"/>
                  </a:cubicBezTo>
                  <a:cubicBezTo>
                    <a:pt x="4" y="64"/>
                    <a:pt x="7" y="63"/>
                    <a:pt x="8" y="62"/>
                  </a:cubicBezTo>
                  <a:cubicBezTo>
                    <a:pt x="13" y="56"/>
                    <a:pt x="12" y="50"/>
                    <a:pt x="12" y="50"/>
                  </a:cubicBezTo>
                  <a:cubicBezTo>
                    <a:pt x="12" y="50"/>
                    <a:pt x="14" y="49"/>
                    <a:pt x="16" y="47"/>
                  </a:cubicBezTo>
                  <a:moveTo>
                    <a:pt x="19" y="33"/>
                  </a:moveTo>
                  <a:cubicBezTo>
                    <a:pt x="21" y="36"/>
                    <a:pt x="22" y="38"/>
                    <a:pt x="21" y="41"/>
                  </a:cubicBezTo>
                  <a:cubicBezTo>
                    <a:pt x="21" y="41"/>
                    <a:pt x="21" y="41"/>
                    <a:pt x="21" y="42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38"/>
                    <a:pt x="21" y="36"/>
                    <a:pt x="19" y="33"/>
                  </a:cubicBezTo>
                  <a:moveTo>
                    <a:pt x="24" y="17"/>
                  </a:moveTo>
                  <a:cubicBezTo>
                    <a:pt x="23" y="24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23" y="24"/>
                    <a:pt x="24" y="17"/>
                  </a:cubicBezTo>
                  <a:moveTo>
                    <a:pt x="13" y="0"/>
                  </a:moveTo>
                  <a:cubicBezTo>
                    <a:pt x="13" y="3"/>
                    <a:pt x="13" y="5"/>
                    <a:pt x="13" y="5"/>
                  </a:cubicBezTo>
                  <a:cubicBezTo>
                    <a:pt x="13" y="5"/>
                    <a:pt x="18" y="6"/>
                    <a:pt x="22" y="10"/>
                  </a:cubicBezTo>
                  <a:cubicBezTo>
                    <a:pt x="18" y="6"/>
                    <a:pt x="13" y="5"/>
                    <a:pt x="13" y="5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F3D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5517089-8380-4DC6-8872-46963AEB4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066"/>
              <a:ext cx="61" cy="141"/>
            </a:xfrm>
            <a:custGeom>
              <a:avLst/>
              <a:gdLst>
                <a:gd name="T0" fmla="*/ 4 w 34"/>
                <a:gd name="T1" fmla="*/ 0 h 80"/>
                <a:gd name="T2" fmla="*/ 0 w 34"/>
                <a:gd name="T3" fmla="*/ 1 h 80"/>
                <a:gd name="T4" fmla="*/ 0 w 34"/>
                <a:gd name="T5" fmla="*/ 1 h 80"/>
                <a:gd name="T6" fmla="*/ 0 w 34"/>
                <a:gd name="T7" fmla="*/ 1 h 80"/>
                <a:gd name="T8" fmla="*/ 0 w 34"/>
                <a:gd name="T9" fmla="*/ 5 h 80"/>
                <a:gd name="T10" fmla="*/ 9 w 34"/>
                <a:gd name="T11" fmla="*/ 9 h 80"/>
                <a:gd name="T12" fmla="*/ 11 w 34"/>
                <a:gd name="T13" fmla="*/ 23 h 80"/>
                <a:gd name="T14" fmla="*/ 22 w 34"/>
                <a:gd name="T15" fmla="*/ 34 h 80"/>
                <a:gd name="T16" fmla="*/ 14 w 34"/>
                <a:gd name="T17" fmla="*/ 47 h 80"/>
                <a:gd name="T18" fmla="*/ 19 w 34"/>
                <a:gd name="T19" fmla="*/ 59 h 80"/>
                <a:gd name="T20" fmla="*/ 9 w 34"/>
                <a:gd name="T21" fmla="*/ 69 h 80"/>
                <a:gd name="T22" fmla="*/ 6 w 34"/>
                <a:gd name="T23" fmla="*/ 80 h 80"/>
                <a:gd name="T24" fmla="*/ 10 w 34"/>
                <a:gd name="T25" fmla="*/ 80 h 80"/>
                <a:gd name="T26" fmla="*/ 18 w 34"/>
                <a:gd name="T27" fmla="*/ 77 h 80"/>
                <a:gd name="T28" fmla="*/ 22 w 34"/>
                <a:gd name="T29" fmla="*/ 65 h 80"/>
                <a:gd name="T30" fmla="*/ 26 w 34"/>
                <a:gd name="T31" fmla="*/ 62 h 80"/>
                <a:gd name="T32" fmla="*/ 31 w 34"/>
                <a:gd name="T33" fmla="*/ 57 h 80"/>
                <a:gd name="T34" fmla="*/ 31 w 34"/>
                <a:gd name="T35" fmla="*/ 56 h 80"/>
                <a:gd name="T36" fmla="*/ 29 w 34"/>
                <a:gd name="T37" fmla="*/ 48 h 80"/>
                <a:gd name="T38" fmla="*/ 26 w 34"/>
                <a:gd name="T39" fmla="*/ 44 h 80"/>
                <a:gd name="T40" fmla="*/ 26 w 34"/>
                <a:gd name="T41" fmla="*/ 44 h 80"/>
                <a:gd name="T42" fmla="*/ 26 w 34"/>
                <a:gd name="T43" fmla="*/ 44 h 80"/>
                <a:gd name="T44" fmla="*/ 34 w 34"/>
                <a:gd name="T45" fmla="*/ 32 h 80"/>
                <a:gd name="T46" fmla="*/ 34 w 34"/>
                <a:gd name="T47" fmla="*/ 30 h 80"/>
                <a:gd name="T48" fmla="*/ 32 w 34"/>
                <a:gd name="T49" fmla="*/ 25 h 80"/>
                <a:gd name="T50" fmla="*/ 23 w 34"/>
                <a:gd name="T51" fmla="*/ 20 h 80"/>
                <a:gd name="T52" fmla="*/ 23 w 34"/>
                <a:gd name="T53" fmla="*/ 15 h 80"/>
                <a:gd name="T54" fmla="*/ 21 w 34"/>
                <a:gd name="T55" fmla="*/ 5 h 80"/>
                <a:gd name="T56" fmla="*/ 4 w 34"/>
                <a:gd name="T57" fmla="*/ 0 h 80"/>
                <a:gd name="T58" fmla="*/ 4 w 34"/>
                <a:gd name="T5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" h="80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5"/>
                    <a:pt x="7" y="7"/>
                    <a:pt x="9" y="9"/>
                  </a:cubicBezTo>
                  <a:cubicBezTo>
                    <a:pt x="13" y="16"/>
                    <a:pt x="11" y="23"/>
                    <a:pt x="11" y="23"/>
                  </a:cubicBezTo>
                  <a:cubicBezTo>
                    <a:pt x="11" y="23"/>
                    <a:pt x="21" y="26"/>
                    <a:pt x="22" y="34"/>
                  </a:cubicBezTo>
                  <a:cubicBezTo>
                    <a:pt x="23" y="42"/>
                    <a:pt x="14" y="47"/>
                    <a:pt x="14" y="47"/>
                  </a:cubicBezTo>
                  <a:cubicBezTo>
                    <a:pt x="14" y="47"/>
                    <a:pt x="20" y="54"/>
                    <a:pt x="19" y="59"/>
                  </a:cubicBezTo>
                  <a:cubicBezTo>
                    <a:pt x="18" y="64"/>
                    <a:pt x="9" y="69"/>
                    <a:pt x="9" y="69"/>
                  </a:cubicBezTo>
                  <a:cubicBezTo>
                    <a:pt x="9" y="69"/>
                    <a:pt x="10" y="74"/>
                    <a:pt x="6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14" y="79"/>
                    <a:pt x="17" y="78"/>
                    <a:pt x="18" y="77"/>
                  </a:cubicBezTo>
                  <a:cubicBezTo>
                    <a:pt x="23" y="71"/>
                    <a:pt x="22" y="65"/>
                    <a:pt x="22" y="65"/>
                  </a:cubicBezTo>
                  <a:cubicBezTo>
                    <a:pt x="22" y="65"/>
                    <a:pt x="24" y="64"/>
                    <a:pt x="26" y="62"/>
                  </a:cubicBezTo>
                  <a:cubicBezTo>
                    <a:pt x="28" y="60"/>
                    <a:pt x="30" y="59"/>
                    <a:pt x="31" y="57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2" y="53"/>
                    <a:pt x="31" y="51"/>
                    <a:pt x="29" y="48"/>
                  </a:cubicBezTo>
                  <a:cubicBezTo>
                    <a:pt x="28" y="46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33" y="39"/>
                    <a:pt x="34" y="32"/>
                  </a:cubicBezTo>
                  <a:cubicBezTo>
                    <a:pt x="34" y="32"/>
                    <a:pt x="34" y="31"/>
                    <a:pt x="34" y="30"/>
                  </a:cubicBezTo>
                  <a:cubicBezTo>
                    <a:pt x="33" y="28"/>
                    <a:pt x="33" y="26"/>
                    <a:pt x="32" y="25"/>
                  </a:cubicBezTo>
                  <a:cubicBezTo>
                    <a:pt x="28" y="21"/>
                    <a:pt x="23" y="20"/>
                    <a:pt x="23" y="20"/>
                  </a:cubicBezTo>
                  <a:cubicBezTo>
                    <a:pt x="23" y="20"/>
                    <a:pt x="23" y="18"/>
                    <a:pt x="23" y="15"/>
                  </a:cubicBezTo>
                  <a:cubicBezTo>
                    <a:pt x="24" y="12"/>
                    <a:pt x="23" y="9"/>
                    <a:pt x="21" y="5"/>
                  </a:cubicBezTo>
                  <a:cubicBezTo>
                    <a:pt x="18" y="1"/>
                    <a:pt x="10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3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C9260B70-7944-4B83-892C-E9455AC3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" y="1283"/>
              <a:ext cx="218" cy="235"/>
            </a:xfrm>
            <a:custGeom>
              <a:avLst/>
              <a:gdLst>
                <a:gd name="T0" fmla="*/ 121 w 123"/>
                <a:gd name="T1" fmla="*/ 55 h 132"/>
                <a:gd name="T2" fmla="*/ 87 w 123"/>
                <a:gd name="T3" fmla="*/ 122 h 132"/>
                <a:gd name="T4" fmla="*/ 86 w 123"/>
                <a:gd name="T5" fmla="*/ 122 h 132"/>
                <a:gd name="T6" fmla="*/ 40 w 123"/>
                <a:gd name="T7" fmla="*/ 117 h 132"/>
                <a:gd name="T8" fmla="*/ 35 w 123"/>
                <a:gd name="T9" fmla="*/ 92 h 132"/>
                <a:gd name="T10" fmla="*/ 9 w 123"/>
                <a:gd name="T11" fmla="*/ 59 h 132"/>
                <a:gd name="T12" fmla="*/ 27 w 123"/>
                <a:gd name="T13" fmla="*/ 62 h 132"/>
                <a:gd name="T14" fmla="*/ 42 w 123"/>
                <a:gd name="T15" fmla="*/ 65 h 132"/>
                <a:gd name="T16" fmla="*/ 48 w 123"/>
                <a:gd name="T17" fmla="*/ 26 h 132"/>
                <a:gd name="T18" fmla="*/ 57 w 123"/>
                <a:gd name="T19" fmla="*/ 8 h 132"/>
                <a:gd name="T20" fmla="*/ 63 w 123"/>
                <a:gd name="T21" fmla="*/ 33 h 132"/>
                <a:gd name="T22" fmla="*/ 63 w 123"/>
                <a:gd name="T23" fmla="*/ 62 h 132"/>
                <a:gd name="T24" fmla="*/ 69 w 123"/>
                <a:gd name="T25" fmla="*/ 37 h 132"/>
                <a:gd name="T26" fmla="*/ 85 w 123"/>
                <a:gd name="T27" fmla="*/ 1 h 132"/>
                <a:gd name="T28" fmla="*/ 84 w 123"/>
                <a:gd name="T29" fmla="*/ 62 h 132"/>
                <a:gd name="T30" fmla="*/ 106 w 123"/>
                <a:gd name="T31" fmla="*/ 16 h 132"/>
                <a:gd name="T32" fmla="*/ 100 w 123"/>
                <a:gd name="T33" fmla="*/ 70 h 132"/>
                <a:gd name="T34" fmla="*/ 121 w 123"/>
                <a:gd name="T35" fmla="*/ 5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32">
                  <a:moveTo>
                    <a:pt x="121" y="55"/>
                  </a:moveTo>
                  <a:cubicBezTo>
                    <a:pt x="119" y="73"/>
                    <a:pt x="90" y="117"/>
                    <a:pt x="87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61" y="132"/>
                    <a:pt x="40" y="117"/>
                    <a:pt x="40" y="117"/>
                  </a:cubicBezTo>
                  <a:cubicBezTo>
                    <a:pt x="40" y="117"/>
                    <a:pt x="44" y="100"/>
                    <a:pt x="35" y="92"/>
                  </a:cubicBezTo>
                  <a:cubicBezTo>
                    <a:pt x="26" y="85"/>
                    <a:pt x="0" y="65"/>
                    <a:pt x="9" y="59"/>
                  </a:cubicBezTo>
                  <a:cubicBezTo>
                    <a:pt x="14" y="56"/>
                    <a:pt x="20" y="59"/>
                    <a:pt x="27" y="62"/>
                  </a:cubicBezTo>
                  <a:cubicBezTo>
                    <a:pt x="33" y="65"/>
                    <a:pt x="39" y="69"/>
                    <a:pt x="42" y="65"/>
                  </a:cubicBezTo>
                  <a:cubicBezTo>
                    <a:pt x="45" y="61"/>
                    <a:pt x="46" y="41"/>
                    <a:pt x="48" y="26"/>
                  </a:cubicBezTo>
                  <a:cubicBezTo>
                    <a:pt x="50" y="16"/>
                    <a:pt x="53" y="8"/>
                    <a:pt x="57" y="8"/>
                  </a:cubicBezTo>
                  <a:cubicBezTo>
                    <a:pt x="61" y="7"/>
                    <a:pt x="62" y="20"/>
                    <a:pt x="63" y="33"/>
                  </a:cubicBezTo>
                  <a:cubicBezTo>
                    <a:pt x="64" y="47"/>
                    <a:pt x="63" y="62"/>
                    <a:pt x="63" y="62"/>
                  </a:cubicBezTo>
                  <a:cubicBezTo>
                    <a:pt x="63" y="62"/>
                    <a:pt x="65" y="50"/>
                    <a:pt x="69" y="37"/>
                  </a:cubicBezTo>
                  <a:cubicBezTo>
                    <a:pt x="73" y="20"/>
                    <a:pt x="79" y="0"/>
                    <a:pt x="85" y="1"/>
                  </a:cubicBezTo>
                  <a:cubicBezTo>
                    <a:pt x="93" y="3"/>
                    <a:pt x="85" y="59"/>
                    <a:pt x="84" y="62"/>
                  </a:cubicBezTo>
                  <a:cubicBezTo>
                    <a:pt x="85" y="59"/>
                    <a:pt x="101" y="14"/>
                    <a:pt x="106" y="16"/>
                  </a:cubicBezTo>
                  <a:cubicBezTo>
                    <a:pt x="116" y="21"/>
                    <a:pt x="101" y="68"/>
                    <a:pt x="100" y="70"/>
                  </a:cubicBezTo>
                  <a:cubicBezTo>
                    <a:pt x="101" y="69"/>
                    <a:pt x="123" y="37"/>
                    <a:pt x="121" y="55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FCD4D074-7E1E-4E00-B89B-0B2A9951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9" y="2016"/>
              <a:ext cx="802" cy="663"/>
            </a:xfrm>
            <a:custGeom>
              <a:avLst/>
              <a:gdLst>
                <a:gd name="T0" fmla="*/ 452 w 452"/>
                <a:gd name="T1" fmla="*/ 118 h 374"/>
                <a:gd name="T2" fmla="*/ 395 w 452"/>
                <a:gd name="T3" fmla="*/ 142 h 374"/>
                <a:gd name="T4" fmla="*/ 375 w 452"/>
                <a:gd name="T5" fmla="*/ 150 h 374"/>
                <a:gd name="T6" fmla="*/ 370 w 452"/>
                <a:gd name="T7" fmla="*/ 161 h 374"/>
                <a:gd name="T8" fmla="*/ 370 w 452"/>
                <a:gd name="T9" fmla="*/ 161 h 374"/>
                <a:gd name="T10" fmla="*/ 337 w 452"/>
                <a:gd name="T11" fmla="*/ 184 h 374"/>
                <a:gd name="T12" fmla="*/ 191 w 452"/>
                <a:gd name="T13" fmla="*/ 349 h 374"/>
                <a:gd name="T14" fmla="*/ 53 w 452"/>
                <a:gd name="T15" fmla="*/ 340 h 374"/>
                <a:gd name="T16" fmla="*/ 26 w 452"/>
                <a:gd name="T17" fmla="*/ 214 h 374"/>
                <a:gd name="T18" fmla="*/ 26 w 452"/>
                <a:gd name="T19" fmla="*/ 213 h 374"/>
                <a:gd name="T20" fmla="*/ 154 w 452"/>
                <a:gd name="T21" fmla="*/ 118 h 374"/>
                <a:gd name="T22" fmla="*/ 162 w 452"/>
                <a:gd name="T23" fmla="*/ 23 h 374"/>
                <a:gd name="T24" fmla="*/ 254 w 452"/>
                <a:gd name="T25" fmla="*/ 2 h 374"/>
                <a:gd name="T26" fmla="*/ 298 w 452"/>
                <a:gd name="T27" fmla="*/ 2 h 374"/>
                <a:gd name="T28" fmla="*/ 298 w 452"/>
                <a:gd name="T29" fmla="*/ 2 h 374"/>
                <a:gd name="T30" fmla="*/ 336 w 452"/>
                <a:gd name="T31" fmla="*/ 31 h 374"/>
                <a:gd name="T32" fmla="*/ 344 w 452"/>
                <a:gd name="T33" fmla="*/ 45 h 374"/>
                <a:gd name="T34" fmla="*/ 344 w 452"/>
                <a:gd name="T35" fmla="*/ 45 h 374"/>
                <a:gd name="T36" fmla="*/ 349 w 452"/>
                <a:gd name="T37" fmla="*/ 52 h 374"/>
                <a:gd name="T38" fmla="*/ 359 w 452"/>
                <a:gd name="T39" fmla="*/ 68 h 374"/>
                <a:gd name="T40" fmla="*/ 375 w 452"/>
                <a:gd name="T41" fmla="*/ 93 h 374"/>
                <a:gd name="T42" fmla="*/ 377 w 452"/>
                <a:gd name="T43" fmla="*/ 92 h 374"/>
                <a:gd name="T44" fmla="*/ 430 w 452"/>
                <a:gd name="T45" fmla="*/ 72 h 374"/>
                <a:gd name="T46" fmla="*/ 430 w 452"/>
                <a:gd name="T47" fmla="*/ 72 h 374"/>
                <a:gd name="T48" fmla="*/ 452 w 452"/>
                <a:gd name="T49" fmla="*/ 11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2" h="374">
                  <a:moveTo>
                    <a:pt x="452" y="118"/>
                  </a:moveTo>
                  <a:cubicBezTo>
                    <a:pt x="395" y="142"/>
                    <a:pt x="395" y="142"/>
                    <a:pt x="395" y="142"/>
                  </a:cubicBezTo>
                  <a:cubicBezTo>
                    <a:pt x="375" y="150"/>
                    <a:pt x="375" y="150"/>
                    <a:pt x="375" y="150"/>
                  </a:cubicBezTo>
                  <a:cubicBezTo>
                    <a:pt x="374" y="154"/>
                    <a:pt x="372" y="158"/>
                    <a:pt x="370" y="161"/>
                  </a:cubicBezTo>
                  <a:cubicBezTo>
                    <a:pt x="370" y="161"/>
                    <a:pt x="370" y="161"/>
                    <a:pt x="370" y="161"/>
                  </a:cubicBezTo>
                  <a:cubicBezTo>
                    <a:pt x="359" y="178"/>
                    <a:pt x="337" y="184"/>
                    <a:pt x="337" y="184"/>
                  </a:cubicBezTo>
                  <a:cubicBezTo>
                    <a:pt x="294" y="257"/>
                    <a:pt x="191" y="349"/>
                    <a:pt x="191" y="349"/>
                  </a:cubicBezTo>
                  <a:cubicBezTo>
                    <a:pt x="191" y="349"/>
                    <a:pt x="108" y="374"/>
                    <a:pt x="53" y="340"/>
                  </a:cubicBezTo>
                  <a:cubicBezTo>
                    <a:pt x="0" y="306"/>
                    <a:pt x="25" y="217"/>
                    <a:pt x="26" y="214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6" y="211"/>
                    <a:pt x="154" y="118"/>
                    <a:pt x="154" y="118"/>
                  </a:cubicBezTo>
                  <a:cubicBezTo>
                    <a:pt x="154" y="118"/>
                    <a:pt x="149" y="41"/>
                    <a:pt x="162" y="23"/>
                  </a:cubicBezTo>
                  <a:cubicBezTo>
                    <a:pt x="175" y="5"/>
                    <a:pt x="254" y="2"/>
                    <a:pt x="254" y="2"/>
                  </a:cubicBezTo>
                  <a:cubicBezTo>
                    <a:pt x="273" y="0"/>
                    <a:pt x="287" y="0"/>
                    <a:pt x="298" y="2"/>
                  </a:cubicBezTo>
                  <a:cubicBezTo>
                    <a:pt x="298" y="2"/>
                    <a:pt x="298" y="2"/>
                    <a:pt x="298" y="2"/>
                  </a:cubicBezTo>
                  <a:cubicBezTo>
                    <a:pt x="325" y="7"/>
                    <a:pt x="330" y="22"/>
                    <a:pt x="336" y="31"/>
                  </a:cubicBezTo>
                  <a:cubicBezTo>
                    <a:pt x="337" y="34"/>
                    <a:pt x="340" y="39"/>
                    <a:pt x="344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5" y="47"/>
                    <a:pt x="347" y="49"/>
                    <a:pt x="349" y="52"/>
                  </a:cubicBezTo>
                  <a:cubicBezTo>
                    <a:pt x="352" y="57"/>
                    <a:pt x="356" y="63"/>
                    <a:pt x="359" y="68"/>
                  </a:cubicBezTo>
                  <a:cubicBezTo>
                    <a:pt x="368" y="81"/>
                    <a:pt x="375" y="93"/>
                    <a:pt x="375" y="93"/>
                  </a:cubicBezTo>
                  <a:cubicBezTo>
                    <a:pt x="377" y="92"/>
                    <a:pt x="377" y="92"/>
                    <a:pt x="377" y="92"/>
                  </a:cubicBezTo>
                  <a:cubicBezTo>
                    <a:pt x="430" y="72"/>
                    <a:pt x="430" y="72"/>
                    <a:pt x="430" y="72"/>
                  </a:cubicBezTo>
                  <a:cubicBezTo>
                    <a:pt x="430" y="72"/>
                    <a:pt x="430" y="72"/>
                    <a:pt x="430" y="72"/>
                  </a:cubicBezTo>
                  <a:cubicBezTo>
                    <a:pt x="452" y="118"/>
                    <a:pt x="452" y="118"/>
                    <a:pt x="452" y="118"/>
                  </a:cubicBezTo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7EF9CB07-E71C-49FB-B024-A1FBAB4EA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1968"/>
              <a:ext cx="131" cy="163"/>
            </a:xfrm>
            <a:custGeom>
              <a:avLst/>
              <a:gdLst>
                <a:gd name="T0" fmla="*/ 57 w 74"/>
                <a:gd name="T1" fmla="*/ 82 h 92"/>
                <a:gd name="T2" fmla="*/ 0 w 74"/>
                <a:gd name="T3" fmla="*/ 37 h 92"/>
                <a:gd name="T4" fmla="*/ 6 w 74"/>
                <a:gd name="T5" fmla="*/ 0 h 92"/>
                <a:gd name="T6" fmla="*/ 48 w 74"/>
                <a:gd name="T7" fmla="*/ 8 h 92"/>
                <a:gd name="T8" fmla="*/ 44 w 74"/>
                <a:gd name="T9" fmla="*/ 33 h 92"/>
                <a:gd name="T10" fmla="*/ 57 w 74"/>
                <a:gd name="T11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2">
                  <a:moveTo>
                    <a:pt x="57" y="82"/>
                  </a:moveTo>
                  <a:cubicBezTo>
                    <a:pt x="32" y="92"/>
                    <a:pt x="0" y="37"/>
                    <a:pt x="0" y="3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9" y="4"/>
                    <a:pt x="33" y="7"/>
                    <a:pt x="48" y="8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74" y="76"/>
                    <a:pt x="57" y="82"/>
                  </a:cubicBezTo>
                </a:path>
              </a:pathLst>
            </a:custGeom>
            <a:solidFill>
              <a:srgbClr val="FFC2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2D55A514-AB0D-479E-84DF-62F6F9E21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" y="1968"/>
              <a:ext cx="78" cy="59"/>
            </a:xfrm>
            <a:custGeom>
              <a:avLst/>
              <a:gdLst>
                <a:gd name="T0" fmla="*/ 2 w 44"/>
                <a:gd name="T1" fmla="*/ 0 h 33"/>
                <a:gd name="T2" fmla="*/ 2 w 44"/>
                <a:gd name="T3" fmla="*/ 0 h 33"/>
                <a:gd name="T4" fmla="*/ 0 w 44"/>
                <a:gd name="T5" fmla="*/ 12 h 33"/>
                <a:gd name="T6" fmla="*/ 40 w 44"/>
                <a:gd name="T7" fmla="*/ 33 h 33"/>
                <a:gd name="T8" fmla="*/ 44 w 44"/>
                <a:gd name="T9" fmla="*/ 8 h 33"/>
                <a:gd name="T10" fmla="*/ 40 w 44"/>
                <a:gd name="T11" fmla="*/ 8 h 33"/>
                <a:gd name="T12" fmla="*/ 11 w 44"/>
                <a:gd name="T13" fmla="*/ 3 h 33"/>
                <a:gd name="T14" fmla="*/ 2 w 44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3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8" y="30"/>
                    <a:pt x="40" y="3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29" y="7"/>
                    <a:pt x="20" y="5"/>
                    <a:pt x="11" y="3"/>
                  </a:cubicBezTo>
                  <a:cubicBezTo>
                    <a:pt x="8" y="2"/>
                    <a:pt x="5" y="1"/>
                    <a:pt x="2" y="0"/>
                  </a:cubicBezTo>
                </a:path>
              </a:pathLst>
            </a:custGeom>
            <a:solidFill>
              <a:srgbClr val="EDA8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E4DE6FEF-436E-4BE1-A625-3A1793A28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8" y="1468"/>
              <a:ext cx="527" cy="668"/>
            </a:xfrm>
            <a:custGeom>
              <a:avLst/>
              <a:gdLst>
                <a:gd name="T0" fmla="*/ 297 w 297"/>
                <a:gd name="T1" fmla="*/ 16 h 377"/>
                <a:gd name="T2" fmla="*/ 61 w 297"/>
                <a:gd name="T3" fmla="*/ 377 h 377"/>
                <a:gd name="T4" fmla="*/ 38 w 297"/>
                <a:gd name="T5" fmla="*/ 340 h 377"/>
                <a:gd name="T6" fmla="*/ 0 w 297"/>
                <a:gd name="T7" fmla="*/ 311 h 377"/>
                <a:gd name="T8" fmla="*/ 250 w 297"/>
                <a:gd name="T9" fmla="*/ 6 h 377"/>
                <a:gd name="T10" fmla="*/ 290 w 297"/>
                <a:gd name="T11" fmla="*/ 11 h 377"/>
                <a:gd name="T12" fmla="*/ 297 w 297"/>
                <a:gd name="T13" fmla="*/ 16 h 377"/>
                <a:gd name="T14" fmla="*/ 297 w 297"/>
                <a:gd name="T15" fmla="*/ 1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377">
                  <a:moveTo>
                    <a:pt x="297" y="16"/>
                  </a:moveTo>
                  <a:cubicBezTo>
                    <a:pt x="297" y="16"/>
                    <a:pt x="250" y="270"/>
                    <a:pt x="61" y="377"/>
                  </a:cubicBezTo>
                  <a:cubicBezTo>
                    <a:pt x="52" y="363"/>
                    <a:pt x="41" y="347"/>
                    <a:pt x="38" y="340"/>
                  </a:cubicBezTo>
                  <a:cubicBezTo>
                    <a:pt x="32" y="331"/>
                    <a:pt x="27" y="316"/>
                    <a:pt x="0" y="311"/>
                  </a:cubicBezTo>
                  <a:cubicBezTo>
                    <a:pt x="9" y="312"/>
                    <a:pt x="154" y="324"/>
                    <a:pt x="250" y="6"/>
                  </a:cubicBezTo>
                  <a:cubicBezTo>
                    <a:pt x="250" y="6"/>
                    <a:pt x="272" y="0"/>
                    <a:pt x="290" y="11"/>
                  </a:cubicBezTo>
                  <a:cubicBezTo>
                    <a:pt x="293" y="12"/>
                    <a:pt x="295" y="14"/>
                    <a:pt x="297" y="16"/>
                  </a:cubicBezTo>
                  <a:cubicBezTo>
                    <a:pt x="297" y="16"/>
                    <a:pt x="297" y="16"/>
                    <a:pt x="297" y="16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EDE69989-748D-4A73-AB74-8BC4C084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" y="1489"/>
              <a:ext cx="7" cy="5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0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DB90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14F2D228-2AB1-4F79-8170-355FAFC4F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" y="1487"/>
              <a:ext cx="187" cy="352"/>
            </a:xfrm>
            <a:custGeom>
              <a:avLst/>
              <a:gdLst>
                <a:gd name="T0" fmla="*/ 99 w 105"/>
                <a:gd name="T1" fmla="*/ 0 h 198"/>
                <a:gd name="T2" fmla="*/ 0 w 105"/>
                <a:gd name="T3" fmla="*/ 198 h 198"/>
                <a:gd name="T4" fmla="*/ 16 w 105"/>
                <a:gd name="T5" fmla="*/ 198 h 198"/>
                <a:gd name="T6" fmla="*/ 34 w 105"/>
                <a:gd name="T7" fmla="*/ 192 h 198"/>
                <a:gd name="T8" fmla="*/ 105 w 105"/>
                <a:gd name="T9" fmla="*/ 5 h 198"/>
                <a:gd name="T10" fmla="*/ 105 w 105"/>
                <a:gd name="T11" fmla="*/ 5 h 198"/>
                <a:gd name="T12" fmla="*/ 105 w 105"/>
                <a:gd name="T13" fmla="*/ 5 h 198"/>
                <a:gd name="T14" fmla="*/ 104 w 105"/>
                <a:gd name="T15" fmla="*/ 4 h 198"/>
                <a:gd name="T16" fmla="*/ 100 w 105"/>
                <a:gd name="T17" fmla="*/ 1 h 198"/>
                <a:gd name="T18" fmla="*/ 99 w 105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98">
                  <a:moveTo>
                    <a:pt x="99" y="0"/>
                  </a:moveTo>
                  <a:cubicBezTo>
                    <a:pt x="94" y="18"/>
                    <a:pt x="65" y="110"/>
                    <a:pt x="0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88" y="96"/>
                    <a:pt x="105" y="5"/>
                    <a:pt x="105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4" y="5"/>
                    <a:pt x="104" y="4"/>
                    <a:pt x="104" y="4"/>
                  </a:cubicBezTo>
                  <a:cubicBezTo>
                    <a:pt x="103" y="3"/>
                    <a:pt x="102" y="2"/>
                    <a:pt x="100" y="1"/>
                  </a:cubicBezTo>
                  <a:cubicBezTo>
                    <a:pt x="100" y="1"/>
                    <a:pt x="99" y="1"/>
                    <a:pt x="99" y="0"/>
                  </a:cubicBezTo>
                </a:path>
              </a:pathLst>
            </a:custGeom>
            <a:solidFill>
              <a:srgbClr val="D56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C1DE2B58-3138-48AF-8E05-9A138E213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9" y="2076"/>
              <a:ext cx="0" cy="2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0 h 1"/>
                <a:gd name="T5" fmla="*/ 1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DBA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B28984C9-C98A-42F8-88EF-F727B1DE4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1920"/>
              <a:ext cx="220" cy="216"/>
            </a:xfrm>
            <a:custGeom>
              <a:avLst/>
              <a:gdLst>
                <a:gd name="T0" fmla="*/ 114 w 124"/>
                <a:gd name="T1" fmla="*/ 0 h 122"/>
                <a:gd name="T2" fmla="*/ 0 w 124"/>
                <a:gd name="T3" fmla="*/ 88 h 122"/>
                <a:gd name="T4" fmla="*/ 0 w 124"/>
                <a:gd name="T5" fmla="*/ 89 h 122"/>
                <a:gd name="T6" fmla="*/ 0 w 124"/>
                <a:gd name="T7" fmla="*/ 89 h 122"/>
                <a:gd name="T8" fmla="*/ 0 w 124"/>
                <a:gd name="T9" fmla="*/ 89 h 122"/>
                <a:gd name="T10" fmla="*/ 6 w 124"/>
                <a:gd name="T11" fmla="*/ 99 h 122"/>
                <a:gd name="T12" fmla="*/ 6 w 124"/>
                <a:gd name="T13" fmla="*/ 99 h 122"/>
                <a:gd name="T14" fmla="*/ 6 w 124"/>
                <a:gd name="T15" fmla="*/ 99 h 122"/>
                <a:gd name="T16" fmla="*/ 11 w 124"/>
                <a:gd name="T17" fmla="*/ 106 h 122"/>
                <a:gd name="T18" fmla="*/ 12 w 124"/>
                <a:gd name="T19" fmla="*/ 108 h 122"/>
                <a:gd name="T20" fmla="*/ 21 w 124"/>
                <a:gd name="T21" fmla="*/ 122 h 122"/>
                <a:gd name="T22" fmla="*/ 21 w 124"/>
                <a:gd name="T23" fmla="*/ 122 h 122"/>
                <a:gd name="T24" fmla="*/ 21 w 124"/>
                <a:gd name="T25" fmla="*/ 122 h 122"/>
                <a:gd name="T26" fmla="*/ 124 w 124"/>
                <a:gd name="T27" fmla="*/ 36 h 122"/>
                <a:gd name="T28" fmla="*/ 114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114" y="0"/>
                  </a:moveTo>
                  <a:cubicBezTo>
                    <a:pt x="82" y="34"/>
                    <a:pt x="44" y="65"/>
                    <a:pt x="0" y="88"/>
                  </a:cubicBezTo>
                  <a:cubicBezTo>
                    <a:pt x="0" y="88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92"/>
                    <a:pt x="4" y="95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7" y="101"/>
                    <a:pt x="9" y="103"/>
                    <a:pt x="11" y="106"/>
                  </a:cubicBezTo>
                  <a:cubicBezTo>
                    <a:pt x="11" y="107"/>
                    <a:pt x="11" y="107"/>
                    <a:pt x="12" y="108"/>
                  </a:cubicBezTo>
                  <a:cubicBezTo>
                    <a:pt x="15" y="113"/>
                    <a:pt x="18" y="117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62" y="99"/>
                    <a:pt x="96" y="69"/>
                    <a:pt x="124" y="36"/>
                  </a:cubicBezTo>
                  <a:cubicBezTo>
                    <a:pt x="120" y="32"/>
                    <a:pt x="114" y="21"/>
                    <a:pt x="114" y="0"/>
                  </a:cubicBezTo>
                </a:path>
              </a:pathLst>
            </a:custGeom>
            <a:solidFill>
              <a:srgbClr val="D56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AA1CFCA8-6337-4A6D-B6F5-FF7AF920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" y="1688"/>
              <a:ext cx="41" cy="51"/>
            </a:xfrm>
            <a:custGeom>
              <a:avLst/>
              <a:gdLst>
                <a:gd name="T0" fmla="*/ 12 w 23"/>
                <a:gd name="T1" fmla="*/ 0 h 29"/>
                <a:gd name="T2" fmla="*/ 12 w 23"/>
                <a:gd name="T3" fmla="*/ 29 h 29"/>
                <a:gd name="T4" fmla="*/ 12 w 23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9">
                  <a:moveTo>
                    <a:pt x="12" y="0"/>
                  </a:moveTo>
                  <a:cubicBezTo>
                    <a:pt x="23" y="0"/>
                    <a:pt x="23" y="29"/>
                    <a:pt x="12" y="29"/>
                  </a:cubicBezTo>
                  <a:cubicBezTo>
                    <a:pt x="0" y="29"/>
                    <a:pt x="1" y="0"/>
                    <a:pt x="12" y="0"/>
                  </a:cubicBezTo>
                  <a:close/>
                </a:path>
              </a:pathLst>
            </a:custGeom>
            <a:solidFill>
              <a:srgbClr val="EF9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FDDE92EE-2CB4-4134-9551-B3DACC13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" y="1693"/>
              <a:ext cx="52" cy="53"/>
            </a:xfrm>
            <a:prstGeom prst="ellipse">
              <a:avLst/>
            </a:pr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64BF514C-A2D6-4BD8-9DEB-79A5036E8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4" y="1691"/>
              <a:ext cx="73" cy="22"/>
            </a:xfrm>
            <a:custGeom>
              <a:avLst/>
              <a:gdLst>
                <a:gd name="T0" fmla="*/ 41 w 41"/>
                <a:gd name="T1" fmla="*/ 3 h 12"/>
                <a:gd name="T2" fmla="*/ 31 w 41"/>
                <a:gd name="T3" fmla="*/ 3 h 12"/>
                <a:gd name="T4" fmla="*/ 21 w 41"/>
                <a:gd name="T5" fmla="*/ 8 h 12"/>
                <a:gd name="T6" fmla="*/ 18 w 41"/>
                <a:gd name="T7" fmla="*/ 9 h 12"/>
                <a:gd name="T8" fmla="*/ 16 w 41"/>
                <a:gd name="T9" fmla="*/ 11 h 12"/>
                <a:gd name="T10" fmla="*/ 9 w 41"/>
                <a:gd name="T11" fmla="*/ 11 h 12"/>
                <a:gd name="T12" fmla="*/ 0 w 41"/>
                <a:gd name="T13" fmla="*/ 5 h 12"/>
                <a:gd name="T14" fmla="*/ 10 w 41"/>
                <a:gd name="T15" fmla="*/ 9 h 12"/>
                <a:gd name="T16" fmla="*/ 14 w 41"/>
                <a:gd name="T17" fmla="*/ 8 h 12"/>
                <a:gd name="T18" fmla="*/ 17 w 41"/>
                <a:gd name="T19" fmla="*/ 6 h 12"/>
                <a:gd name="T20" fmla="*/ 19 w 41"/>
                <a:gd name="T21" fmla="*/ 5 h 12"/>
                <a:gd name="T22" fmla="*/ 30 w 41"/>
                <a:gd name="T23" fmla="*/ 1 h 12"/>
                <a:gd name="T24" fmla="*/ 41 w 41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2">
                  <a:moveTo>
                    <a:pt x="41" y="3"/>
                  </a:moveTo>
                  <a:cubicBezTo>
                    <a:pt x="38" y="2"/>
                    <a:pt x="34" y="3"/>
                    <a:pt x="31" y="3"/>
                  </a:cubicBezTo>
                  <a:cubicBezTo>
                    <a:pt x="27" y="4"/>
                    <a:pt x="24" y="6"/>
                    <a:pt x="21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1" y="12"/>
                    <a:pt x="9" y="11"/>
                  </a:cubicBezTo>
                  <a:cubicBezTo>
                    <a:pt x="5" y="11"/>
                    <a:pt x="2" y="8"/>
                    <a:pt x="0" y="5"/>
                  </a:cubicBezTo>
                  <a:cubicBezTo>
                    <a:pt x="3" y="7"/>
                    <a:pt x="6" y="8"/>
                    <a:pt x="10" y="9"/>
                  </a:cubicBezTo>
                  <a:cubicBezTo>
                    <a:pt x="11" y="9"/>
                    <a:pt x="13" y="8"/>
                    <a:pt x="14" y="8"/>
                  </a:cubicBezTo>
                  <a:cubicBezTo>
                    <a:pt x="15" y="7"/>
                    <a:pt x="16" y="7"/>
                    <a:pt x="17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2" y="3"/>
                    <a:pt x="26" y="1"/>
                    <a:pt x="30" y="1"/>
                  </a:cubicBezTo>
                  <a:cubicBezTo>
                    <a:pt x="34" y="0"/>
                    <a:pt x="38" y="1"/>
                    <a:pt x="41" y="3"/>
                  </a:cubicBezTo>
                  <a:close/>
                </a:path>
              </a:pathLst>
            </a:cu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829A045C-05C9-4DD5-BF55-BF3A521BD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1679"/>
              <a:ext cx="45" cy="44"/>
            </a:xfrm>
            <a:prstGeom prst="ellipse">
              <a:avLst/>
            </a:pr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3087319A-BDEE-41C4-8B07-79F47DB21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" y="1679"/>
              <a:ext cx="62" cy="18"/>
            </a:xfrm>
            <a:custGeom>
              <a:avLst/>
              <a:gdLst>
                <a:gd name="T0" fmla="*/ 0 w 35"/>
                <a:gd name="T1" fmla="*/ 3 h 10"/>
                <a:gd name="T2" fmla="*/ 9 w 35"/>
                <a:gd name="T3" fmla="*/ 0 h 10"/>
                <a:gd name="T4" fmla="*/ 18 w 35"/>
                <a:gd name="T5" fmla="*/ 4 h 10"/>
                <a:gd name="T6" fmla="*/ 20 w 35"/>
                <a:gd name="T7" fmla="*/ 5 h 10"/>
                <a:gd name="T8" fmla="*/ 22 w 35"/>
                <a:gd name="T9" fmla="*/ 6 h 10"/>
                <a:gd name="T10" fmla="*/ 26 w 35"/>
                <a:gd name="T11" fmla="*/ 7 h 10"/>
                <a:gd name="T12" fmla="*/ 35 w 35"/>
                <a:gd name="T13" fmla="*/ 4 h 10"/>
                <a:gd name="T14" fmla="*/ 27 w 35"/>
                <a:gd name="T15" fmla="*/ 9 h 10"/>
                <a:gd name="T16" fmla="*/ 21 w 35"/>
                <a:gd name="T17" fmla="*/ 9 h 10"/>
                <a:gd name="T18" fmla="*/ 19 w 35"/>
                <a:gd name="T19" fmla="*/ 8 h 10"/>
                <a:gd name="T20" fmla="*/ 17 w 35"/>
                <a:gd name="T21" fmla="*/ 6 h 10"/>
                <a:gd name="T22" fmla="*/ 9 w 35"/>
                <a:gd name="T23" fmla="*/ 3 h 10"/>
                <a:gd name="T24" fmla="*/ 0 w 35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0">
                  <a:moveTo>
                    <a:pt x="0" y="3"/>
                  </a:moveTo>
                  <a:cubicBezTo>
                    <a:pt x="2" y="0"/>
                    <a:pt x="6" y="0"/>
                    <a:pt x="9" y="0"/>
                  </a:cubicBezTo>
                  <a:cubicBezTo>
                    <a:pt x="12" y="1"/>
                    <a:pt x="16" y="2"/>
                    <a:pt x="18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9" y="7"/>
                    <a:pt x="32" y="6"/>
                    <a:pt x="35" y="4"/>
                  </a:cubicBezTo>
                  <a:cubicBezTo>
                    <a:pt x="33" y="6"/>
                    <a:pt x="30" y="9"/>
                    <a:pt x="27" y="9"/>
                  </a:cubicBezTo>
                  <a:cubicBezTo>
                    <a:pt x="25" y="10"/>
                    <a:pt x="23" y="9"/>
                    <a:pt x="21" y="9"/>
                  </a:cubicBezTo>
                  <a:cubicBezTo>
                    <a:pt x="20" y="8"/>
                    <a:pt x="20" y="8"/>
                    <a:pt x="19" y="8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4" y="5"/>
                    <a:pt x="11" y="3"/>
                    <a:pt x="9" y="3"/>
                  </a:cubicBezTo>
                  <a:cubicBezTo>
                    <a:pt x="6" y="2"/>
                    <a:pt x="3" y="1"/>
                    <a:pt x="0" y="3"/>
                  </a:cubicBezTo>
                  <a:close/>
                </a:path>
              </a:pathLst>
            </a:custGeom>
            <a:solidFill>
              <a:srgbClr val="191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13E46A02-AC3F-4731-8463-4EE43568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" y="1581"/>
              <a:ext cx="98" cy="68"/>
            </a:xfrm>
            <a:custGeom>
              <a:avLst/>
              <a:gdLst>
                <a:gd name="T0" fmla="*/ 4 w 55"/>
                <a:gd name="T1" fmla="*/ 22 h 38"/>
                <a:gd name="T2" fmla="*/ 12 w 55"/>
                <a:gd name="T3" fmla="*/ 37 h 38"/>
                <a:gd name="T4" fmla="*/ 48 w 55"/>
                <a:gd name="T5" fmla="*/ 21 h 38"/>
                <a:gd name="T6" fmla="*/ 41 w 55"/>
                <a:gd name="T7" fmla="*/ 2 h 38"/>
                <a:gd name="T8" fmla="*/ 4 w 5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4" y="22"/>
                  </a:moveTo>
                  <a:cubicBezTo>
                    <a:pt x="0" y="27"/>
                    <a:pt x="4" y="38"/>
                    <a:pt x="12" y="37"/>
                  </a:cubicBezTo>
                  <a:cubicBezTo>
                    <a:pt x="20" y="36"/>
                    <a:pt x="30" y="23"/>
                    <a:pt x="48" y="21"/>
                  </a:cubicBezTo>
                  <a:cubicBezTo>
                    <a:pt x="55" y="21"/>
                    <a:pt x="55" y="0"/>
                    <a:pt x="41" y="2"/>
                  </a:cubicBezTo>
                  <a:cubicBezTo>
                    <a:pt x="27" y="4"/>
                    <a:pt x="13" y="13"/>
                    <a:pt x="4" y="22"/>
                  </a:cubicBezTo>
                  <a:close/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5BE8EB83-C8B0-4087-8E17-9F686EC64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" y="1578"/>
              <a:ext cx="82" cy="55"/>
            </a:xfrm>
            <a:custGeom>
              <a:avLst/>
              <a:gdLst>
                <a:gd name="T0" fmla="*/ 43 w 46"/>
                <a:gd name="T1" fmla="*/ 19 h 31"/>
                <a:gd name="T2" fmla="*/ 36 w 46"/>
                <a:gd name="T3" fmla="*/ 31 h 31"/>
                <a:gd name="T4" fmla="*/ 6 w 46"/>
                <a:gd name="T5" fmla="*/ 18 h 31"/>
                <a:gd name="T6" fmla="*/ 12 w 46"/>
                <a:gd name="T7" fmla="*/ 2 h 31"/>
                <a:gd name="T8" fmla="*/ 43 w 46"/>
                <a:gd name="T9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3" y="19"/>
                  </a:moveTo>
                  <a:cubicBezTo>
                    <a:pt x="46" y="22"/>
                    <a:pt x="43" y="31"/>
                    <a:pt x="36" y="31"/>
                  </a:cubicBezTo>
                  <a:cubicBezTo>
                    <a:pt x="29" y="30"/>
                    <a:pt x="21" y="19"/>
                    <a:pt x="6" y="18"/>
                  </a:cubicBezTo>
                  <a:cubicBezTo>
                    <a:pt x="0" y="17"/>
                    <a:pt x="0" y="0"/>
                    <a:pt x="12" y="2"/>
                  </a:cubicBezTo>
                  <a:cubicBezTo>
                    <a:pt x="24" y="3"/>
                    <a:pt x="36" y="11"/>
                    <a:pt x="43" y="19"/>
                  </a:cubicBezTo>
                  <a:close/>
                </a:path>
              </a:pathLst>
            </a:custGeom>
            <a:solidFill>
              <a:srgbClr val="211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07CE854D-4C96-483E-B2DC-D73CED43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" y="1782"/>
              <a:ext cx="167" cy="104"/>
            </a:xfrm>
            <a:custGeom>
              <a:avLst/>
              <a:gdLst>
                <a:gd name="T0" fmla="*/ 82 w 94"/>
                <a:gd name="T1" fmla="*/ 44 h 59"/>
                <a:gd name="T2" fmla="*/ 47 w 94"/>
                <a:gd name="T3" fmla="*/ 59 h 59"/>
                <a:gd name="T4" fmla="*/ 3 w 94"/>
                <a:gd name="T5" fmla="*/ 29 h 59"/>
                <a:gd name="T6" fmla="*/ 3 w 94"/>
                <a:gd name="T7" fmla="*/ 13 h 59"/>
                <a:gd name="T8" fmla="*/ 4 w 94"/>
                <a:gd name="T9" fmla="*/ 13 h 59"/>
                <a:gd name="T10" fmla="*/ 93 w 94"/>
                <a:gd name="T11" fmla="*/ 11 h 59"/>
                <a:gd name="T12" fmla="*/ 94 w 94"/>
                <a:gd name="T13" fmla="*/ 14 h 59"/>
                <a:gd name="T14" fmla="*/ 82 w 94"/>
                <a:gd name="T15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59">
                  <a:moveTo>
                    <a:pt x="82" y="44"/>
                  </a:moveTo>
                  <a:cubicBezTo>
                    <a:pt x="75" y="52"/>
                    <a:pt x="64" y="58"/>
                    <a:pt x="47" y="59"/>
                  </a:cubicBezTo>
                  <a:cubicBezTo>
                    <a:pt x="20" y="59"/>
                    <a:pt x="7" y="42"/>
                    <a:pt x="3" y="29"/>
                  </a:cubicBezTo>
                  <a:cubicBezTo>
                    <a:pt x="0" y="21"/>
                    <a:pt x="1" y="15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22" y="0"/>
                    <a:pt x="89" y="4"/>
                    <a:pt x="93" y="11"/>
                  </a:cubicBezTo>
                  <a:cubicBezTo>
                    <a:pt x="93" y="11"/>
                    <a:pt x="93" y="13"/>
                    <a:pt x="94" y="14"/>
                  </a:cubicBezTo>
                  <a:cubicBezTo>
                    <a:pt x="94" y="21"/>
                    <a:pt x="91" y="34"/>
                    <a:pt x="82" y="44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2">
              <a:extLst>
                <a:ext uri="{FF2B5EF4-FFF2-40B4-BE49-F238E27FC236}">
                  <a16:creationId xmlns:a16="http://schemas.microsoft.com/office/drawing/2014/main" id="{4323F5CB-B8A3-41F1-AEB4-159F989FC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" y="1815"/>
              <a:ext cx="140" cy="71"/>
            </a:xfrm>
            <a:custGeom>
              <a:avLst/>
              <a:gdLst>
                <a:gd name="T0" fmla="*/ 79 w 79"/>
                <a:gd name="T1" fmla="*/ 25 h 40"/>
                <a:gd name="T2" fmla="*/ 44 w 79"/>
                <a:gd name="T3" fmla="*/ 40 h 40"/>
                <a:gd name="T4" fmla="*/ 0 w 79"/>
                <a:gd name="T5" fmla="*/ 10 h 40"/>
                <a:gd name="T6" fmla="*/ 79 w 79"/>
                <a:gd name="T7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0">
                  <a:moveTo>
                    <a:pt x="79" y="25"/>
                  </a:moveTo>
                  <a:cubicBezTo>
                    <a:pt x="72" y="33"/>
                    <a:pt x="61" y="39"/>
                    <a:pt x="44" y="40"/>
                  </a:cubicBezTo>
                  <a:cubicBezTo>
                    <a:pt x="17" y="40"/>
                    <a:pt x="4" y="23"/>
                    <a:pt x="0" y="10"/>
                  </a:cubicBezTo>
                  <a:cubicBezTo>
                    <a:pt x="13" y="5"/>
                    <a:pt x="53" y="0"/>
                    <a:pt x="79" y="25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>
              <a:extLst>
                <a:ext uri="{FF2B5EF4-FFF2-40B4-BE49-F238E27FC236}">
                  <a16:creationId xmlns:a16="http://schemas.microsoft.com/office/drawing/2014/main" id="{1C1D284F-6899-4E9C-8B79-879D3CE8B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" y="1782"/>
              <a:ext cx="160" cy="32"/>
            </a:xfrm>
            <a:custGeom>
              <a:avLst/>
              <a:gdLst>
                <a:gd name="T0" fmla="*/ 90 w 90"/>
                <a:gd name="T1" fmla="*/ 14 h 18"/>
                <a:gd name="T2" fmla="*/ 0 w 90"/>
                <a:gd name="T3" fmla="*/ 13 h 18"/>
                <a:gd name="T4" fmla="*/ 89 w 90"/>
                <a:gd name="T5" fmla="*/ 11 h 18"/>
                <a:gd name="T6" fmla="*/ 90 w 90"/>
                <a:gd name="T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8">
                  <a:moveTo>
                    <a:pt x="90" y="14"/>
                  </a:moveTo>
                  <a:cubicBezTo>
                    <a:pt x="61" y="18"/>
                    <a:pt x="16" y="14"/>
                    <a:pt x="0" y="13"/>
                  </a:cubicBezTo>
                  <a:cubicBezTo>
                    <a:pt x="18" y="0"/>
                    <a:pt x="85" y="4"/>
                    <a:pt x="89" y="11"/>
                  </a:cubicBezTo>
                  <a:cubicBezTo>
                    <a:pt x="89" y="11"/>
                    <a:pt x="89" y="13"/>
                    <a:pt x="90" y="14"/>
                  </a:cubicBezTo>
                  <a:close/>
                </a:path>
              </a:pathLst>
            </a:custGeom>
            <a:solidFill>
              <a:srgbClr val="FFF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64">
              <a:extLst>
                <a:ext uri="{FF2B5EF4-FFF2-40B4-BE49-F238E27FC236}">
                  <a16:creationId xmlns:a16="http://schemas.microsoft.com/office/drawing/2014/main" id="{6EB6AADD-5930-4195-94CB-3BE68AD1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1" y="1746"/>
              <a:ext cx="114" cy="64"/>
            </a:xfrm>
            <a:prstGeom prst="ellipse">
              <a:avLst/>
            </a:pr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A6A77A6E-5CE5-45AA-BED7-788328F9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" y="1734"/>
              <a:ext cx="36" cy="51"/>
            </a:xfrm>
            <a:custGeom>
              <a:avLst/>
              <a:gdLst>
                <a:gd name="T0" fmla="*/ 20 w 20"/>
                <a:gd name="T1" fmla="*/ 0 h 29"/>
                <a:gd name="T2" fmla="*/ 16 w 20"/>
                <a:gd name="T3" fmla="*/ 29 h 29"/>
                <a:gd name="T4" fmla="*/ 1 w 20"/>
                <a:gd name="T5" fmla="*/ 13 h 29"/>
                <a:gd name="T6" fmla="*/ 20 w 2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cubicBezTo>
                    <a:pt x="19" y="9"/>
                    <a:pt x="18" y="19"/>
                    <a:pt x="16" y="29"/>
                  </a:cubicBezTo>
                  <a:cubicBezTo>
                    <a:pt x="6" y="25"/>
                    <a:pt x="0" y="19"/>
                    <a:pt x="1" y="13"/>
                  </a:cubicBezTo>
                  <a:cubicBezTo>
                    <a:pt x="2" y="6"/>
                    <a:pt x="9" y="1"/>
                    <a:pt x="20" y="0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27558C1A-94C1-4B75-AB94-0808132A9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" y="1762"/>
              <a:ext cx="80" cy="71"/>
            </a:xfrm>
            <a:custGeom>
              <a:avLst/>
              <a:gdLst>
                <a:gd name="T0" fmla="*/ 19 w 45"/>
                <a:gd name="T1" fmla="*/ 40 h 40"/>
                <a:gd name="T2" fmla="*/ 21 w 45"/>
                <a:gd name="T3" fmla="*/ 31 h 40"/>
                <a:gd name="T4" fmla="*/ 26 w 45"/>
                <a:gd name="T5" fmla="*/ 24 h 40"/>
                <a:gd name="T6" fmla="*/ 34 w 45"/>
                <a:gd name="T7" fmla="*/ 20 h 40"/>
                <a:gd name="T8" fmla="*/ 43 w 45"/>
                <a:gd name="T9" fmla="*/ 21 h 40"/>
                <a:gd name="T10" fmla="*/ 40 w 45"/>
                <a:gd name="T11" fmla="*/ 24 h 40"/>
                <a:gd name="T12" fmla="*/ 33 w 45"/>
                <a:gd name="T13" fmla="*/ 12 h 40"/>
                <a:gd name="T14" fmla="*/ 22 w 45"/>
                <a:gd name="T15" fmla="*/ 4 h 40"/>
                <a:gd name="T16" fmla="*/ 9 w 45"/>
                <a:gd name="T17" fmla="*/ 6 h 40"/>
                <a:gd name="T18" fmla="*/ 0 w 45"/>
                <a:gd name="T19" fmla="*/ 17 h 40"/>
                <a:gd name="T20" fmla="*/ 8 w 45"/>
                <a:gd name="T21" fmla="*/ 5 h 40"/>
                <a:gd name="T22" fmla="*/ 23 w 45"/>
                <a:gd name="T23" fmla="*/ 1 h 40"/>
                <a:gd name="T24" fmla="*/ 36 w 45"/>
                <a:gd name="T25" fmla="*/ 9 h 40"/>
                <a:gd name="T26" fmla="*/ 44 w 45"/>
                <a:gd name="T27" fmla="*/ 22 h 40"/>
                <a:gd name="T28" fmla="*/ 45 w 45"/>
                <a:gd name="T29" fmla="*/ 26 h 40"/>
                <a:gd name="T30" fmla="*/ 41 w 45"/>
                <a:gd name="T31" fmla="*/ 24 h 40"/>
                <a:gd name="T32" fmla="*/ 34 w 45"/>
                <a:gd name="T33" fmla="*/ 23 h 40"/>
                <a:gd name="T34" fmla="*/ 27 w 45"/>
                <a:gd name="T35" fmla="*/ 26 h 40"/>
                <a:gd name="T36" fmla="*/ 19 w 45"/>
                <a:gd name="T3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40">
                  <a:moveTo>
                    <a:pt x="19" y="40"/>
                  </a:moveTo>
                  <a:cubicBezTo>
                    <a:pt x="19" y="37"/>
                    <a:pt x="20" y="34"/>
                    <a:pt x="21" y="31"/>
                  </a:cubicBezTo>
                  <a:cubicBezTo>
                    <a:pt x="22" y="29"/>
                    <a:pt x="23" y="26"/>
                    <a:pt x="26" y="24"/>
                  </a:cubicBezTo>
                  <a:cubicBezTo>
                    <a:pt x="28" y="22"/>
                    <a:pt x="31" y="20"/>
                    <a:pt x="34" y="20"/>
                  </a:cubicBezTo>
                  <a:cubicBezTo>
                    <a:pt x="37" y="20"/>
                    <a:pt x="40" y="21"/>
                    <a:pt x="43" y="2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19"/>
                    <a:pt x="36" y="15"/>
                    <a:pt x="33" y="12"/>
                  </a:cubicBezTo>
                  <a:cubicBezTo>
                    <a:pt x="30" y="8"/>
                    <a:pt x="26" y="5"/>
                    <a:pt x="22" y="4"/>
                  </a:cubicBezTo>
                  <a:cubicBezTo>
                    <a:pt x="18" y="3"/>
                    <a:pt x="13" y="4"/>
                    <a:pt x="9" y="6"/>
                  </a:cubicBezTo>
                  <a:cubicBezTo>
                    <a:pt x="6" y="9"/>
                    <a:pt x="2" y="13"/>
                    <a:pt x="0" y="17"/>
                  </a:cubicBezTo>
                  <a:cubicBezTo>
                    <a:pt x="2" y="13"/>
                    <a:pt x="4" y="8"/>
                    <a:pt x="8" y="5"/>
                  </a:cubicBezTo>
                  <a:cubicBezTo>
                    <a:pt x="12" y="1"/>
                    <a:pt x="18" y="0"/>
                    <a:pt x="23" y="1"/>
                  </a:cubicBezTo>
                  <a:cubicBezTo>
                    <a:pt x="28" y="2"/>
                    <a:pt x="33" y="5"/>
                    <a:pt x="36" y="9"/>
                  </a:cubicBezTo>
                  <a:cubicBezTo>
                    <a:pt x="39" y="13"/>
                    <a:pt x="42" y="18"/>
                    <a:pt x="44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39" y="24"/>
                    <a:pt x="36" y="23"/>
                    <a:pt x="34" y="23"/>
                  </a:cubicBezTo>
                  <a:cubicBezTo>
                    <a:pt x="31" y="23"/>
                    <a:pt x="29" y="24"/>
                    <a:pt x="27" y="26"/>
                  </a:cubicBezTo>
                  <a:cubicBezTo>
                    <a:pt x="23" y="29"/>
                    <a:pt x="21" y="34"/>
                    <a:pt x="19" y="40"/>
                  </a:cubicBezTo>
                  <a:close/>
                </a:path>
              </a:pathLst>
            </a:custGeom>
            <a:solidFill>
              <a:srgbClr val="E8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A7BD922C-0676-439C-9DA5-8A2AE1083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" y="2144"/>
              <a:ext cx="378" cy="124"/>
            </a:xfrm>
            <a:custGeom>
              <a:avLst/>
              <a:gdLst>
                <a:gd name="T0" fmla="*/ 213 w 213"/>
                <a:gd name="T1" fmla="*/ 0 h 70"/>
                <a:gd name="T2" fmla="*/ 202 w 213"/>
                <a:gd name="T3" fmla="*/ 4 h 70"/>
                <a:gd name="T4" fmla="*/ 173 w 213"/>
                <a:gd name="T5" fmla="*/ 15 h 70"/>
                <a:gd name="T6" fmla="*/ 160 w 213"/>
                <a:gd name="T7" fmla="*/ 20 h 70"/>
                <a:gd name="T8" fmla="*/ 132 w 213"/>
                <a:gd name="T9" fmla="*/ 31 h 70"/>
                <a:gd name="T10" fmla="*/ 132 w 213"/>
                <a:gd name="T11" fmla="*/ 31 h 70"/>
                <a:gd name="T12" fmla="*/ 84 w 213"/>
                <a:gd name="T13" fmla="*/ 48 h 70"/>
                <a:gd name="T14" fmla="*/ 36 w 213"/>
                <a:gd name="T15" fmla="*/ 65 h 70"/>
                <a:gd name="T16" fmla="*/ 25 w 213"/>
                <a:gd name="T17" fmla="*/ 68 h 70"/>
                <a:gd name="T18" fmla="*/ 19 w 213"/>
                <a:gd name="T19" fmla="*/ 70 h 70"/>
                <a:gd name="T20" fmla="*/ 18 w 213"/>
                <a:gd name="T21" fmla="*/ 70 h 70"/>
                <a:gd name="T22" fmla="*/ 18 w 213"/>
                <a:gd name="T23" fmla="*/ 70 h 70"/>
                <a:gd name="T24" fmla="*/ 18 w 213"/>
                <a:gd name="T25" fmla="*/ 70 h 70"/>
                <a:gd name="T26" fmla="*/ 17 w 213"/>
                <a:gd name="T27" fmla="*/ 69 h 70"/>
                <a:gd name="T28" fmla="*/ 17 w 213"/>
                <a:gd name="T29" fmla="*/ 69 h 70"/>
                <a:gd name="T30" fmla="*/ 16 w 213"/>
                <a:gd name="T31" fmla="*/ 67 h 70"/>
                <a:gd name="T32" fmla="*/ 15 w 213"/>
                <a:gd name="T33" fmla="*/ 65 h 70"/>
                <a:gd name="T34" fmla="*/ 10 w 213"/>
                <a:gd name="T35" fmla="*/ 45 h 70"/>
                <a:gd name="T36" fmla="*/ 2 w 213"/>
                <a:gd name="T37" fmla="*/ 14 h 70"/>
                <a:gd name="T38" fmla="*/ 0 w 213"/>
                <a:gd name="T39" fmla="*/ 3 h 70"/>
                <a:gd name="T40" fmla="*/ 3 w 213"/>
                <a:gd name="T41" fmla="*/ 14 h 70"/>
                <a:gd name="T42" fmla="*/ 11 w 213"/>
                <a:gd name="T43" fmla="*/ 44 h 70"/>
                <a:gd name="T44" fmla="*/ 17 w 213"/>
                <a:gd name="T45" fmla="*/ 64 h 70"/>
                <a:gd name="T46" fmla="*/ 18 w 213"/>
                <a:gd name="T47" fmla="*/ 66 h 70"/>
                <a:gd name="T48" fmla="*/ 19 w 213"/>
                <a:gd name="T49" fmla="*/ 67 h 70"/>
                <a:gd name="T50" fmla="*/ 19 w 213"/>
                <a:gd name="T51" fmla="*/ 67 h 70"/>
                <a:gd name="T52" fmla="*/ 24 w 213"/>
                <a:gd name="T53" fmla="*/ 66 h 70"/>
                <a:gd name="T54" fmla="*/ 36 w 213"/>
                <a:gd name="T55" fmla="*/ 62 h 70"/>
                <a:gd name="T56" fmla="*/ 83 w 213"/>
                <a:gd name="T57" fmla="*/ 45 h 70"/>
                <a:gd name="T58" fmla="*/ 131 w 213"/>
                <a:gd name="T59" fmla="*/ 28 h 70"/>
                <a:gd name="T60" fmla="*/ 133 w 213"/>
                <a:gd name="T61" fmla="*/ 28 h 70"/>
                <a:gd name="T62" fmla="*/ 157 w 213"/>
                <a:gd name="T63" fmla="*/ 19 h 70"/>
                <a:gd name="T64" fmla="*/ 173 w 213"/>
                <a:gd name="T65" fmla="*/ 14 h 70"/>
                <a:gd name="T66" fmla="*/ 202 w 213"/>
                <a:gd name="T67" fmla="*/ 4 h 70"/>
                <a:gd name="T68" fmla="*/ 213 w 213"/>
                <a:gd name="T6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70">
                  <a:moveTo>
                    <a:pt x="213" y="0"/>
                  </a:moveTo>
                  <a:cubicBezTo>
                    <a:pt x="212" y="0"/>
                    <a:pt x="209" y="2"/>
                    <a:pt x="202" y="4"/>
                  </a:cubicBezTo>
                  <a:cubicBezTo>
                    <a:pt x="195" y="7"/>
                    <a:pt x="185" y="11"/>
                    <a:pt x="173" y="15"/>
                  </a:cubicBezTo>
                  <a:cubicBezTo>
                    <a:pt x="169" y="17"/>
                    <a:pt x="165" y="19"/>
                    <a:pt x="160" y="20"/>
                  </a:cubicBezTo>
                  <a:cubicBezTo>
                    <a:pt x="152" y="24"/>
                    <a:pt x="142" y="27"/>
                    <a:pt x="132" y="31"/>
                  </a:cubicBezTo>
                  <a:cubicBezTo>
                    <a:pt x="132" y="31"/>
                    <a:pt x="132" y="31"/>
                    <a:pt x="132" y="31"/>
                  </a:cubicBezTo>
                  <a:cubicBezTo>
                    <a:pt x="117" y="37"/>
                    <a:pt x="101" y="42"/>
                    <a:pt x="84" y="48"/>
                  </a:cubicBezTo>
                  <a:cubicBezTo>
                    <a:pt x="68" y="54"/>
                    <a:pt x="52" y="60"/>
                    <a:pt x="36" y="65"/>
                  </a:cubicBezTo>
                  <a:cubicBezTo>
                    <a:pt x="33" y="66"/>
                    <a:pt x="29" y="67"/>
                    <a:pt x="25" y="68"/>
                  </a:cubicBezTo>
                  <a:cubicBezTo>
                    <a:pt x="23" y="69"/>
                    <a:pt x="21" y="70"/>
                    <a:pt x="19" y="70"/>
                  </a:cubicBezTo>
                  <a:cubicBezTo>
                    <a:pt x="19" y="70"/>
                    <a:pt x="18" y="70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7" y="68"/>
                    <a:pt x="16" y="68"/>
                    <a:pt x="16" y="67"/>
                  </a:cubicBezTo>
                  <a:cubicBezTo>
                    <a:pt x="16" y="66"/>
                    <a:pt x="15" y="66"/>
                    <a:pt x="15" y="65"/>
                  </a:cubicBezTo>
                  <a:cubicBezTo>
                    <a:pt x="13" y="58"/>
                    <a:pt x="11" y="51"/>
                    <a:pt x="10" y="45"/>
                  </a:cubicBezTo>
                  <a:cubicBezTo>
                    <a:pt x="6" y="32"/>
                    <a:pt x="4" y="21"/>
                    <a:pt x="2" y="14"/>
                  </a:cubicBezTo>
                  <a:cubicBezTo>
                    <a:pt x="1" y="8"/>
                    <a:pt x="0" y="4"/>
                    <a:pt x="0" y="3"/>
                  </a:cubicBezTo>
                  <a:cubicBezTo>
                    <a:pt x="0" y="4"/>
                    <a:pt x="1" y="8"/>
                    <a:pt x="3" y="14"/>
                  </a:cubicBezTo>
                  <a:cubicBezTo>
                    <a:pt x="5" y="21"/>
                    <a:pt x="8" y="32"/>
                    <a:pt x="11" y="44"/>
                  </a:cubicBezTo>
                  <a:cubicBezTo>
                    <a:pt x="13" y="50"/>
                    <a:pt x="15" y="57"/>
                    <a:pt x="17" y="64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3" y="66"/>
                    <a:pt x="24" y="66"/>
                  </a:cubicBezTo>
                  <a:cubicBezTo>
                    <a:pt x="28" y="65"/>
                    <a:pt x="32" y="63"/>
                    <a:pt x="36" y="62"/>
                  </a:cubicBezTo>
                  <a:cubicBezTo>
                    <a:pt x="51" y="57"/>
                    <a:pt x="67" y="51"/>
                    <a:pt x="83" y="45"/>
                  </a:cubicBezTo>
                  <a:cubicBezTo>
                    <a:pt x="100" y="39"/>
                    <a:pt x="116" y="34"/>
                    <a:pt x="131" y="28"/>
                  </a:cubicBezTo>
                  <a:cubicBezTo>
                    <a:pt x="132" y="28"/>
                    <a:pt x="132" y="28"/>
                    <a:pt x="133" y="28"/>
                  </a:cubicBezTo>
                  <a:cubicBezTo>
                    <a:pt x="141" y="25"/>
                    <a:pt x="150" y="22"/>
                    <a:pt x="157" y="19"/>
                  </a:cubicBezTo>
                  <a:cubicBezTo>
                    <a:pt x="163" y="17"/>
                    <a:pt x="168" y="15"/>
                    <a:pt x="173" y="14"/>
                  </a:cubicBezTo>
                  <a:cubicBezTo>
                    <a:pt x="185" y="10"/>
                    <a:pt x="195" y="6"/>
                    <a:pt x="202" y="4"/>
                  </a:cubicBezTo>
                  <a:cubicBezTo>
                    <a:pt x="209" y="1"/>
                    <a:pt x="212" y="0"/>
                    <a:pt x="213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8">
              <a:extLst>
                <a:ext uri="{FF2B5EF4-FFF2-40B4-BE49-F238E27FC236}">
                  <a16:creationId xmlns:a16="http://schemas.microsoft.com/office/drawing/2014/main" id="{53D1AE57-4631-4F2F-8DB8-DC2E519F5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1746"/>
              <a:ext cx="330" cy="302"/>
            </a:xfrm>
            <a:custGeom>
              <a:avLst/>
              <a:gdLst>
                <a:gd name="T0" fmla="*/ 165 w 186"/>
                <a:gd name="T1" fmla="*/ 170 h 170"/>
                <a:gd name="T2" fmla="*/ 0 w 186"/>
                <a:gd name="T3" fmla="*/ 137 h 170"/>
                <a:gd name="T4" fmla="*/ 0 w 186"/>
                <a:gd name="T5" fmla="*/ 52 h 170"/>
                <a:gd name="T6" fmla="*/ 165 w 186"/>
                <a:gd name="T7" fmla="*/ 0 h 170"/>
                <a:gd name="T8" fmla="*/ 172 w 186"/>
                <a:gd name="T9" fmla="*/ 28 h 170"/>
                <a:gd name="T10" fmla="*/ 165 w 186"/>
                <a:gd name="T1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70">
                  <a:moveTo>
                    <a:pt x="165" y="17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9" y="11"/>
                    <a:pt x="172" y="28"/>
                  </a:cubicBezTo>
                  <a:cubicBezTo>
                    <a:pt x="179" y="61"/>
                    <a:pt x="186" y="118"/>
                    <a:pt x="165" y="170"/>
                  </a:cubicBezTo>
                </a:path>
              </a:pathLst>
            </a:custGeom>
            <a:solidFill>
              <a:srgbClr val="FF7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9">
              <a:extLst>
                <a:ext uri="{FF2B5EF4-FFF2-40B4-BE49-F238E27FC236}">
                  <a16:creationId xmlns:a16="http://schemas.microsoft.com/office/drawing/2014/main" id="{8C392F90-3B2C-4274-8600-5A2837897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" y="1839"/>
              <a:ext cx="96" cy="150"/>
            </a:xfrm>
            <a:custGeom>
              <a:avLst/>
              <a:gdLst>
                <a:gd name="T0" fmla="*/ 54 w 54"/>
                <a:gd name="T1" fmla="*/ 0 h 85"/>
                <a:gd name="T2" fmla="*/ 54 w 54"/>
                <a:gd name="T3" fmla="*/ 85 h 85"/>
                <a:gd name="T4" fmla="*/ 13 w 54"/>
                <a:gd name="T5" fmla="*/ 85 h 85"/>
                <a:gd name="T6" fmla="*/ 0 w 54"/>
                <a:gd name="T7" fmla="*/ 43 h 85"/>
                <a:gd name="T8" fmla="*/ 0 w 54"/>
                <a:gd name="T9" fmla="*/ 40 h 85"/>
                <a:gd name="T10" fmla="*/ 0 w 54"/>
                <a:gd name="T11" fmla="*/ 40 h 85"/>
                <a:gd name="T12" fmla="*/ 13 w 54"/>
                <a:gd name="T13" fmla="*/ 0 h 85"/>
                <a:gd name="T14" fmla="*/ 54 w 54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85">
                  <a:moveTo>
                    <a:pt x="54" y="0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0" y="75"/>
                    <a:pt x="0" y="43"/>
                  </a:cubicBezTo>
                  <a:cubicBezTo>
                    <a:pt x="0" y="42"/>
                    <a:pt x="0" y="41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17"/>
                    <a:pt x="13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0">
              <a:extLst>
                <a:ext uri="{FF2B5EF4-FFF2-40B4-BE49-F238E27FC236}">
                  <a16:creationId xmlns:a16="http://schemas.microsoft.com/office/drawing/2014/main" id="{F792A368-4597-4B09-B376-3A32831AE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8" y="1725"/>
              <a:ext cx="71" cy="344"/>
            </a:xfrm>
            <a:custGeom>
              <a:avLst/>
              <a:gdLst>
                <a:gd name="T0" fmla="*/ 20 w 40"/>
                <a:gd name="T1" fmla="*/ 184 h 194"/>
                <a:gd name="T2" fmla="*/ 4 w 40"/>
                <a:gd name="T3" fmla="*/ 180 h 194"/>
                <a:gd name="T4" fmla="*/ 5 w 40"/>
                <a:gd name="T5" fmla="*/ 179 h 194"/>
                <a:gd name="T6" fmla="*/ 16 w 40"/>
                <a:gd name="T7" fmla="*/ 59 h 194"/>
                <a:gd name="T8" fmla="*/ 4 w 40"/>
                <a:gd name="T9" fmla="*/ 14 h 194"/>
                <a:gd name="T10" fmla="*/ 20 w 40"/>
                <a:gd name="T11" fmla="*/ 9 h 194"/>
                <a:gd name="T12" fmla="*/ 25 w 40"/>
                <a:gd name="T13" fmla="*/ 27 h 194"/>
                <a:gd name="T14" fmla="*/ 20 w 40"/>
                <a:gd name="T15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94">
                  <a:moveTo>
                    <a:pt x="20" y="184"/>
                  </a:moveTo>
                  <a:cubicBezTo>
                    <a:pt x="16" y="194"/>
                    <a:pt x="0" y="190"/>
                    <a:pt x="4" y="180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20" y="142"/>
                    <a:pt x="22" y="100"/>
                    <a:pt x="16" y="59"/>
                  </a:cubicBezTo>
                  <a:cubicBezTo>
                    <a:pt x="13" y="43"/>
                    <a:pt x="9" y="28"/>
                    <a:pt x="4" y="14"/>
                  </a:cubicBezTo>
                  <a:cubicBezTo>
                    <a:pt x="1" y="4"/>
                    <a:pt x="17" y="0"/>
                    <a:pt x="20" y="9"/>
                  </a:cubicBezTo>
                  <a:cubicBezTo>
                    <a:pt x="22" y="15"/>
                    <a:pt x="24" y="21"/>
                    <a:pt x="25" y="27"/>
                  </a:cubicBezTo>
                  <a:cubicBezTo>
                    <a:pt x="39" y="78"/>
                    <a:pt x="40" y="136"/>
                    <a:pt x="20" y="184"/>
                  </a:cubicBezTo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1">
              <a:extLst>
                <a:ext uri="{FF2B5EF4-FFF2-40B4-BE49-F238E27FC236}">
                  <a16:creationId xmlns:a16="http://schemas.microsoft.com/office/drawing/2014/main" id="{12217723-0033-46C5-AE19-B47A6F35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" y="2096"/>
              <a:ext cx="54" cy="97"/>
            </a:xfrm>
            <a:custGeom>
              <a:avLst/>
              <a:gdLst>
                <a:gd name="T0" fmla="*/ 0 w 30"/>
                <a:gd name="T1" fmla="*/ 0 h 55"/>
                <a:gd name="T2" fmla="*/ 6 w 30"/>
                <a:gd name="T3" fmla="*/ 55 h 55"/>
                <a:gd name="T4" fmla="*/ 6 w 30"/>
                <a:gd name="T5" fmla="*/ 55 h 55"/>
                <a:gd name="T6" fmla="*/ 6 w 30"/>
                <a:gd name="T7" fmla="*/ 55 h 55"/>
                <a:gd name="T8" fmla="*/ 30 w 30"/>
                <a:gd name="T9" fmla="*/ 46 h 55"/>
                <a:gd name="T10" fmla="*/ 30 w 30"/>
                <a:gd name="T11" fmla="*/ 46 h 55"/>
                <a:gd name="T12" fmla="*/ 30 w 30"/>
                <a:gd name="T13" fmla="*/ 46 h 55"/>
                <a:gd name="T14" fmla="*/ 15 w 30"/>
                <a:gd name="T15" fmla="*/ 23 h 55"/>
                <a:gd name="T16" fmla="*/ 15 w 30"/>
                <a:gd name="T17" fmla="*/ 23 h 55"/>
                <a:gd name="T18" fmla="*/ 8 w 30"/>
                <a:gd name="T19" fmla="*/ 12 h 55"/>
                <a:gd name="T20" fmla="*/ 0 w 30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5">
                  <a:moveTo>
                    <a:pt x="0" y="0"/>
                  </a:moveTo>
                  <a:cubicBezTo>
                    <a:pt x="1" y="1"/>
                    <a:pt x="10" y="24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4" y="52"/>
                    <a:pt x="23" y="49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8" y="42"/>
                    <a:pt x="22" y="3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3" y="19"/>
                    <a:pt x="10" y="16"/>
                    <a:pt x="8" y="12"/>
                  </a:cubicBezTo>
                  <a:cubicBezTo>
                    <a:pt x="5" y="8"/>
                    <a:pt x="2" y="3"/>
                    <a:pt x="0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2">
              <a:extLst>
                <a:ext uri="{FF2B5EF4-FFF2-40B4-BE49-F238E27FC236}">
                  <a16:creationId xmlns:a16="http://schemas.microsoft.com/office/drawing/2014/main" id="{E4A2F93C-9FC2-4A73-80E7-314544FE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" y="2096"/>
              <a:ext cx="15" cy="21"/>
            </a:xfrm>
            <a:custGeom>
              <a:avLst/>
              <a:gdLst>
                <a:gd name="T0" fmla="*/ 0 w 8"/>
                <a:gd name="T1" fmla="*/ 0 h 12"/>
                <a:gd name="T2" fmla="*/ 0 w 8"/>
                <a:gd name="T3" fmla="*/ 0 h 12"/>
                <a:gd name="T4" fmla="*/ 8 w 8"/>
                <a:gd name="T5" fmla="*/ 12 h 12"/>
                <a:gd name="T6" fmla="*/ 8 w 8"/>
                <a:gd name="T7" fmla="*/ 12 h 12"/>
                <a:gd name="T8" fmla="*/ 6 w 8"/>
                <a:gd name="T9" fmla="*/ 9 h 12"/>
                <a:gd name="T10" fmla="*/ 0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5" y="8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4" y="6"/>
                    <a:pt x="2" y="3"/>
                    <a:pt x="0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3">
              <a:extLst>
                <a:ext uri="{FF2B5EF4-FFF2-40B4-BE49-F238E27FC236}">
                  <a16:creationId xmlns:a16="http://schemas.microsoft.com/office/drawing/2014/main" id="{90616CFC-408A-43FD-9D1B-AB8E39984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9" y="2096"/>
              <a:ext cx="27" cy="40"/>
            </a:xfrm>
            <a:custGeom>
              <a:avLst/>
              <a:gdLst>
                <a:gd name="T0" fmla="*/ 15 w 15"/>
                <a:gd name="T1" fmla="*/ 23 h 23"/>
                <a:gd name="T2" fmla="*/ 15 w 15"/>
                <a:gd name="T3" fmla="*/ 23 h 23"/>
                <a:gd name="T4" fmla="*/ 15 w 15"/>
                <a:gd name="T5" fmla="*/ 23 h 23"/>
                <a:gd name="T6" fmla="*/ 15 w 15"/>
                <a:gd name="T7" fmla="*/ 23 h 23"/>
                <a:gd name="T8" fmla="*/ 15 w 15"/>
                <a:gd name="T9" fmla="*/ 23 h 23"/>
                <a:gd name="T10" fmla="*/ 0 w 15"/>
                <a:gd name="T11" fmla="*/ 0 h 23"/>
                <a:gd name="T12" fmla="*/ 0 w 15"/>
                <a:gd name="T13" fmla="*/ 0 h 23"/>
                <a:gd name="T14" fmla="*/ 6 w 15"/>
                <a:gd name="T15" fmla="*/ 9 h 23"/>
                <a:gd name="T16" fmla="*/ 5 w 15"/>
                <a:gd name="T17" fmla="*/ 7 h 23"/>
                <a:gd name="T18" fmla="*/ 0 w 15"/>
                <a:gd name="T19" fmla="*/ 0 h 23"/>
                <a:gd name="T20" fmla="*/ 0 w 1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3">
                  <a:moveTo>
                    <a:pt x="15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4" y="6"/>
                    <a:pt x="6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3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7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4">
              <a:extLst>
                <a:ext uri="{FF2B5EF4-FFF2-40B4-BE49-F238E27FC236}">
                  <a16:creationId xmlns:a16="http://schemas.microsoft.com/office/drawing/2014/main" id="{01AD134F-F544-4929-8AD5-92FFCEC9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" y="2177"/>
              <a:ext cx="50" cy="22"/>
            </a:xfrm>
            <a:custGeom>
              <a:avLst/>
              <a:gdLst>
                <a:gd name="T0" fmla="*/ 25 w 28"/>
                <a:gd name="T1" fmla="*/ 0 h 12"/>
                <a:gd name="T2" fmla="*/ 25 w 28"/>
                <a:gd name="T3" fmla="*/ 0 h 12"/>
                <a:gd name="T4" fmla="*/ 1 w 28"/>
                <a:gd name="T5" fmla="*/ 9 h 12"/>
                <a:gd name="T6" fmla="*/ 1 w 28"/>
                <a:gd name="T7" fmla="*/ 9 h 12"/>
                <a:gd name="T8" fmla="*/ 0 w 28"/>
                <a:gd name="T9" fmla="*/ 12 h 12"/>
                <a:gd name="T10" fmla="*/ 28 w 28"/>
                <a:gd name="T11" fmla="*/ 1 h 12"/>
                <a:gd name="T12" fmla="*/ 28 w 28"/>
                <a:gd name="T13" fmla="*/ 1 h 12"/>
                <a:gd name="T14" fmla="*/ 26 w 28"/>
                <a:gd name="T15" fmla="*/ 2 h 12"/>
                <a:gd name="T16" fmla="*/ 25 w 28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2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8" y="3"/>
                    <a:pt x="9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10" y="8"/>
                    <a:pt x="20" y="5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5" y="0"/>
                  </a:cubicBezTo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5">
              <a:extLst>
                <a:ext uri="{FF2B5EF4-FFF2-40B4-BE49-F238E27FC236}">
                  <a16:creationId xmlns:a16="http://schemas.microsoft.com/office/drawing/2014/main" id="{F9B2B3E6-F983-4F7B-82CA-579BA9B24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" y="2284"/>
              <a:ext cx="632" cy="367"/>
            </a:xfrm>
            <a:custGeom>
              <a:avLst/>
              <a:gdLst>
                <a:gd name="T0" fmla="*/ 356 w 356"/>
                <a:gd name="T1" fmla="*/ 0 h 207"/>
                <a:gd name="T2" fmla="*/ 356 w 356"/>
                <a:gd name="T3" fmla="*/ 0 h 207"/>
                <a:gd name="T4" fmla="*/ 356 w 356"/>
                <a:gd name="T5" fmla="*/ 0 h 207"/>
                <a:gd name="T6" fmla="*/ 347 w 356"/>
                <a:gd name="T7" fmla="*/ 4 h 207"/>
                <a:gd name="T8" fmla="*/ 317 w 356"/>
                <a:gd name="T9" fmla="*/ 16 h 207"/>
                <a:gd name="T10" fmla="*/ 302 w 356"/>
                <a:gd name="T11" fmla="*/ 21 h 207"/>
                <a:gd name="T12" fmla="*/ 294 w 356"/>
                <a:gd name="T13" fmla="*/ 23 h 207"/>
                <a:gd name="T14" fmla="*/ 293 w 356"/>
                <a:gd name="T15" fmla="*/ 25 h 207"/>
                <a:gd name="T16" fmla="*/ 279 w 356"/>
                <a:gd name="T17" fmla="*/ 38 h 207"/>
                <a:gd name="T18" fmla="*/ 129 w 356"/>
                <a:gd name="T19" fmla="*/ 100 h 207"/>
                <a:gd name="T20" fmla="*/ 7 w 356"/>
                <a:gd name="T21" fmla="*/ 62 h 207"/>
                <a:gd name="T22" fmla="*/ 7 w 356"/>
                <a:gd name="T23" fmla="*/ 62 h 207"/>
                <a:gd name="T24" fmla="*/ 7 w 356"/>
                <a:gd name="T25" fmla="*/ 63 h 207"/>
                <a:gd name="T26" fmla="*/ 0 w 356"/>
                <a:gd name="T27" fmla="*/ 113 h 207"/>
                <a:gd name="T28" fmla="*/ 34 w 356"/>
                <a:gd name="T29" fmla="*/ 189 h 207"/>
                <a:gd name="T30" fmla="*/ 107 w 356"/>
                <a:gd name="T31" fmla="*/ 207 h 207"/>
                <a:gd name="T32" fmla="*/ 172 w 356"/>
                <a:gd name="T33" fmla="*/ 198 h 207"/>
                <a:gd name="T34" fmla="*/ 318 w 356"/>
                <a:gd name="T35" fmla="*/ 33 h 207"/>
                <a:gd name="T36" fmla="*/ 318 w 356"/>
                <a:gd name="T37" fmla="*/ 33 h 207"/>
                <a:gd name="T38" fmla="*/ 318 w 356"/>
                <a:gd name="T39" fmla="*/ 33 h 207"/>
                <a:gd name="T40" fmla="*/ 318 w 356"/>
                <a:gd name="T41" fmla="*/ 33 h 207"/>
                <a:gd name="T42" fmla="*/ 318 w 356"/>
                <a:gd name="T43" fmla="*/ 33 h 207"/>
                <a:gd name="T44" fmla="*/ 356 w 356"/>
                <a:gd name="T45" fmla="*/ 0 h 207"/>
                <a:gd name="T46" fmla="*/ 356 w 356"/>
                <a:gd name="T4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6" h="207">
                  <a:moveTo>
                    <a:pt x="356" y="0"/>
                  </a:moveTo>
                  <a:cubicBezTo>
                    <a:pt x="356" y="0"/>
                    <a:pt x="356" y="0"/>
                    <a:pt x="356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4" y="1"/>
                    <a:pt x="351" y="2"/>
                    <a:pt x="347" y="4"/>
                  </a:cubicBezTo>
                  <a:cubicBezTo>
                    <a:pt x="340" y="7"/>
                    <a:pt x="330" y="11"/>
                    <a:pt x="317" y="16"/>
                  </a:cubicBezTo>
                  <a:cubicBezTo>
                    <a:pt x="312" y="17"/>
                    <a:pt x="307" y="19"/>
                    <a:pt x="302" y="21"/>
                  </a:cubicBezTo>
                  <a:cubicBezTo>
                    <a:pt x="294" y="23"/>
                    <a:pt x="294" y="23"/>
                    <a:pt x="294" y="23"/>
                  </a:cubicBezTo>
                  <a:cubicBezTo>
                    <a:pt x="294" y="24"/>
                    <a:pt x="293" y="24"/>
                    <a:pt x="293" y="25"/>
                  </a:cubicBezTo>
                  <a:cubicBezTo>
                    <a:pt x="289" y="29"/>
                    <a:pt x="284" y="34"/>
                    <a:pt x="279" y="38"/>
                  </a:cubicBezTo>
                  <a:cubicBezTo>
                    <a:pt x="226" y="85"/>
                    <a:pt x="173" y="100"/>
                    <a:pt x="129" y="100"/>
                  </a:cubicBezTo>
                  <a:cubicBezTo>
                    <a:pt x="58" y="100"/>
                    <a:pt x="7" y="62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4"/>
                    <a:pt x="0" y="87"/>
                    <a:pt x="0" y="113"/>
                  </a:cubicBezTo>
                  <a:cubicBezTo>
                    <a:pt x="0" y="140"/>
                    <a:pt x="7" y="172"/>
                    <a:pt x="34" y="189"/>
                  </a:cubicBezTo>
                  <a:cubicBezTo>
                    <a:pt x="56" y="202"/>
                    <a:pt x="83" y="207"/>
                    <a:pt x="107" y="207"/>
                  </a:cubicBezTo>
                  <a:cubicBezTo>
                    <a:pt x="143" y="207"/>
                    <a:pt x="172" y="198"/>
                    <a:pt x="172" y="198"/>
                  </a:cubicBezTo>
                  <a:cubicBezTo>
                    <a:pt x="172" y="198"/>
                    <a:pt x="275" y="106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8" y="33"/>
                    <a:pt x="318" y="33"/>
                    <a:pt x="318" y="33"/>
                  </a:cubicBezTo>
                  <a:cubicBezTo>
                    <a:pt x="319" y="33"/>
                    <a:pt x="348" y="24"/>
                    <a:pt x="356" y="0"/>
                  </a:cubicBezTo>
                  <a:cubicBezTo>
                    <a:pt x="356" y="0"/>
                    <a:pt x="356" y="0"/>
                    <a:pt x="356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6">
              <a:extLst>
                <a:ext uri="{FF2B5EF4-FFF2-40B4-BE49-F238E27FC236}">
                  <a16:creationId xmlns:a16="http://schemas.microsoft.com/office/drawing/2014/main" id="{2A3958A4-3C19-4F15-9C32-679E67EA0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" y="2144"/>
              <a:ext cx="268" cy="186"/>
            </a:xfrm>
            <a:custGeom>
              <a:avLst/>
              <a:gdLst>
                <a:gd name="T0" fmla="*/ 129 w 151"/>
                <a:gd name="T1" fmla="*/ 0 h 105"/>
                <a:gd name="T2" fmla="*/ 129 w 151"/>
                <a:gd name="T3" fmla="*/ 0 h 105"/>
                <a:gd name="T4" fmla="*/ 0 w 151"/>
                <a:gd name="T5" fmla="*/ 105 h 105"/>
                <a:gd name="T6" fmla="*/ 12 w 151"/>
                <a:gd name="T7" fmla="*/ 102 h 105"/>
                <a:gd name="T8" fmla="*/ 14 w 151"/>
                <a:gd name="T9" fmla="*/ 100 h 105"/>
                <a:gd name="T10" fmla="*/ 34 w 151"/>
                <a:gd name="T11" fmla="*/ 93 h 105"/>
                <a:gd name="T12" fmla="*/ 74 w 151"/>
                <a:gd name="T13" fmla="*/ 79 h 105"/>
                <a:gd name="T14" fmla="*/ 74 w 151"/>
                <a:gd name="T15" fmla="*/ 79 h 105"/>
                <a:gd name="T16" fmla="*/ 74 w 151"/>
                <a:gd name="T17" fmla="*/ 78 h 105"/>
                <a:gd name="T18" fmla="*/ 94 w 151"/>
                <a:gd name="T19" fmla="*/ 70 h 105"/>
                <a:gd name="T20" fmla="*/ 151 w 151"/>
                <a:gd name="T21" fmla="*/ 46 h 105"/>
                <a:gd name="T22" fmla="*/ 129 w 151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105">
                  <a:moveTo>
                    <a:pt x="129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1" y="60"/>
                    <a:pt x="0" y="105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1"/>
                    <a:pt x="14" y="101"/>
                    <a:pt x="14" y="100"/>
                  </a:cubicBezTo>
                  <a:cubicBezTo>
                    <a:pt x="21" y="97"/>
                    <a:pt x="28" y="95"/>
                    <a:pt x="34" y="93"/>
                  </a:cubicBezTo>
                  <a:cubicBezTo>
                    <a:pt x="54" y="86"/>
                    <a:pt x="69" y="81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98F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">
              <a:extLst>
                <a:ext uri="{FF2B5EF4-FFF2-40B4-BE49-F238E27FC236}">
                  <a16:creationId xmlns:a16="http://schemas.microsoft.com/office/drawing/2014/main" id="{72A9133D-E7CC-4720-AD77-D87AC5276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" y="2284"/>
              <a:ext cx="110" cy="40"/>
            </a:xfrm>
            <a:custGeom>
              <a:avLst/>
              <a:gdLst>
                <a:gd name="T0" fmla="*/ 62 w 62"/>
                <a:gd name="T1" fmla="*/ 0 h 23"/>
                <a:gd name="T2" fmla="*/ 22 w 62"/>
                <a:gd name="T3" fmla="*/ 14 h 23"/>
                <a:gd name="T4" fmla="*/ 2 w 62"/>
                <a:gd name="T5" fmla="*/ 21 h 23"/>
                <a:gd name="T6" fmla="*/ 0 w 62"/>
                <a:gd name="T7" fmla="*/ 23 h 23"/>
                <a:gd name="T8" fmla="*/ 8 w 62"/>
                <a:gd name="T9" fmla="*/ 21 h 23"/>
                <a:gd name="T10" fmla="*/ 23 w 62"/>
                <a:gd name="T11" fmla="*/ 16 h 23"/>
                <a:gd name="T12" fmla="*/ 53 w 62"/>
                <a:gd name="T13" fmla="*/ 4 h 23"/>
                <a:gd name="T14" fmla="*/ 62 w 62"/>
                <a:gd name="T15" fmla="*/ 0 h 23"/>
                <a:gd name="T16" fmla="*/ 62 w 62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3">
                  <a:moveTo>
                    <a:pt x="62" y="0"/>
                  </a:moveTo>
                  <a:cubicBezTo>
                    <a:pt x="57" y="2"/>
                    <a:pt x="42" y="7"/>
                    <a:pt x="22" y="14"/>
                  </a:cubicBezTo>
                  <a:cubicBezTo>
                    <a:pt x="16" y="16"/>
                    <a:pt x="9" y="18"/>
                    <a:pt x="2" y="21"/>
                  </a:cubicBezTo>
                  <a:cubicBezTo>
                    <a:pt x="2" y="22"/>
                    <a:pt x="1" y="22"/>
                    <a:pt x="0" y="23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3" y="19"/>
                    <a:pt x="18" y="17"/>
                    <a:pt x="23" y="16"/>
                  </a:cubicBezTo>
                  <a:cubicBezTo>
                    <a:pt x="36" y="11"/>
                    <a:pt x="46" y="7"/>
                    <a:pt x="53" y="4"/>
                  </a:cubicBezTo>
                  <a:cubicBezTo>
                    <a:pt x="57" y="2"/>
                    <a:pt x="60" y="1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6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8">
              <a:extLst>
                <a:ext uri="{FF2B5EF4-FFF2-40B4-BE49-F238E27FC236}">
                  <a16:creationId xmlns:a16="http://schemas.microsoft.com/office/drawing/2014/main" id="{48F44205-7F40-4233-9E62-13088FE41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" y="2229"/>
              <a:ext cx="400" cy="158"/>
            </a:xfrm>
            <a:custGeom>
              <a:avLst/>
              <a:gdLst>
                <a:gd name="T0" fmla="*/ 225 w 225"/>
                <a:gd name="T1" fmla="*/ 30 h 89"/>
                <a:gd name="T2" fmla="*/ 222 w 225"/>
                <a:gd name="T3" fmla="*/ 31 h 89"/>
                <a:gd name="T4" fmla="*/ 213 w 225"/>
                <a:gd name="T5" fmla="*/ 35 h 89"/>
                <a:gd name="T6" fmla="*/ 183 w 225"/>
                <a:gd name="T7" fmla="*/ 47 h 89"/>
                <a:gd name="T8" fmla="*/ 168 w 225"/>
                <a:gd name="T9" fmla="*/ 52 h 89"/>
                <a:gd name="T10" fmla="*/ 159 w 225"/>
                <a:gd name="T11" fmla="*/ 56 h 89"/>
                <a:gd name="T12" fmla="*/ 139 w 225"/>
                <a:gd name="T13" fmla="*/ 63 h 89"/>
                <a:gd name="T14" fmla="*/ 89 w 225"/>
                <a:gd name="T15" fmla="*/ 79 h 89"/>
                <a:gd name="T16" fmla="*/ 62 w 225"/>
                <a:gd name="T17" fmla="*/ 86 h 89"/>
                <a:gd name="T18" fmla="*/ 49 w 225"/>
                <a:gd name="T19" fmla="*/ 88 h 89"/>
                <a:gd name="T20" fmla="*/ 46 w 225"/>
                <a:gd name="T21" fmla="*/ 88 h 89"/>
                <a:gd name="T22" fmla="*/ 42 w 225"/>
                <a:gd name="T23" fmla="*/ 87 h 89"/>
                <a:gd name="T24" fmla="*/ 36 w 225"/>
                <a:gd name="T25" fmla="*/ 83 h 89"/>
                <a:gd name="T26" fmla="*/ 22 w 225"/>
                <a:gd name="T27" fmla="*/ 63 h 89"/>
                <a:gd name="T28" fmla="*/ 13 w 225"/>
                <a:gd name="T29" fmla="*/ 43 h 89"/>
                <a:gd name="T30" fmla="*/ 3 w 225"/>
                <a:gd name="T31" fmla="*/ 12 h 89"/>
                <a:gd name="T32" fmla="*/ 0 w 225"/>
                <a:gd name="T33" fmla="*/ 0 h 89"/>
                <a:gd name="T34" fmla="*/ 4 w 225"/>
                <a:gd name="T35" fmla="*/ 11 h 89"/>
                <a:gd name="T36" fmla="*/ 15 w 225"/>
                <a:gd name="T37" fmla="*/ 42 h 89"/>
                <a:gd name="T38" fmla="*/ 24 w 225"/>
                <a:gd name="T39" fmla="*/ 62 h 89"/>
                <a:gd name="T40" fmla="*/ 30 w 225"/>
                <a:gd name="T41" fmla="*/ 72 h 89"/>
                <a:gd name="T42" fmla="*/ 38 w 225"/>
                <a:gd name="T43" fmla="*/ 81 h 89"/>
                <a:gd name="T44" fmla="*/ 43 w 225"/>
                <a:gd name="T45" fmla="*/ 85 h 89"/>
                <a:gd name="T46" fmla="*/ 46 w 225"/>
                <a:gd name="T47" fmla="*/ 85 h 89"/>
                <a:gd name="T48" fmla="*/ 49 w 225"/>
                <a:gd name="T49" fmla="*/ 86 h 89"/>
                <a:gd name="T50" fmla="*/ 62 w 225"/>
                <a:gd name="T51" fmla="*/ 83 h 89"/>
                <a:gd name="T52" fmla="*/ 88 w 225"/>
                <a:gd name="T53" fmla="*/ 76 h 89"/>
                <a:gd name="T54" fmla="*/ 138 w 225"/>
                <a:gd name="T55" fmla="*/ 60 h 89"/>
                <a:gd name="T56" fmla="*/ 148 w 225"/>
                <a:gd name="T57" fmla="*/ 57 h 89"/>
                <a:gd name="T58" fmla="*/ 148 w 225"/>
                <a:gd name="T59" fmla="*/ 57 h 89"/>
                <a:gd name="T60" fmla="*/ 162 w 225"/>
                <a:gd name="T61" fmla="*/ 52 h 89"/>
                <a:gd name="T62" fmla="*/ 182 w 225"/>
                <a:gd name="T63" fmla="*/ 45 h 89"/>
                <a:gd name="T64" fmla="*/ 222 w 225"/>
                <a:gd name="T65" fmla="*/ 31 h 89"/>
                <a:gd name="T66" fmla="*/ 225 w 225"/>
                <a:gd name="T67" fmla="*/ 3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5" h="89">
                  <a:moveTo>
                    <a:pt x="225" y="30"/>
                  </a:moveTo>
                  <a:cubicBezTo>
                    <a:pt x="224" y="30"/>
                    <a:pt x="224" y="30"/>
                    <a:pt x="222" y="31"/>
                  </a:cubicBezTo>
                  <a:cubicBezTo>
                    <a:pt x="220" y="32"/>
                    <a:pt x="217" y="33"/>
                    <a:pt x="213" y="35"/>
                  </a:cubicBezTo>
                  <a:cubicBezTo>
                    <a:pt x="206" y="38"/>
                    <a:pt x="196" y="42"/>
                    <a:pt x="183" y="47"/>
                  </a:cubicBezTo>
                  <a:cubicBezTo>
                    <a:pt x="178" y="48"/>
                    <a:pt x="173" y="50"/>
                    <a:pt x="168" y="52"/>
                  </a:cubicBezTo>
                  <a:cubicBezTo>
                    <a:pt x="165" y="53"/>
                    <a:pt x="162" y="54"/>
                    <a:pt x="159" y="56"/>
                  </a:cubicBezTo>
                  <a:cubicBezTo>
                    <a:pt x="152" y="58"/>
                    <a:pt x="146" y="60"/>
                    <a:pt x="139" y="63"/>
                  </a:cubicBezTo>
                  <a:cubicBezTo>
                    <a:pt x="123" y="68"/>
                    <a:pt x="106" y="74"/>
                    <a:pt x="89" y="79"/>
                  </a:cubicBezTo>
                  <a:cubicBezTo>
                    <a:pt x="80" y="82"/>
                    <a:pt x="71" y="84"/>
                    <a:pt x="62" y="86"/>
                  </a:cubicBezTo>
                  <a:cubicBezTo>
                    <a:pt x="58" y="87"/>
                    <a:pt x="54" y="88"/>
                    <a:pt x="49" y="88"/>
                  </a:cubicBezTo>
                  <a:cubicBezTo>
                    <a:pt x="48" y="89"/>
                    <a:pt x="47" y="88"/>
                    <a:pt x="46" y="88"/>
                  </a:cubicBezTo>
                  <a:cubicBezTo>
                    <a:pt x="44" y="88"/>
                    <a:pt x="43" y="88"/>
                    <a:pt x="42" y="87"/>
                  </a:cubicBezTo>
                  <a:cubicBezTo>
                    <a:pt x="40" y="86"/>
                    <a:pt x="38" y="85"/>
                    <a:pt x="36" y="83"/>
                  </a:cubicBezTo>
                  <a:cubicBezTo>
                    <a:pt x="30" y="77"/>
                    <a:pt x="26" y="70"/>
                    <a:pt x="22" y="63"/>
                  </a:cubicBezTo>
                  <a:cubicBezTo>
                    <a:pt x="19" y="56"/>
                    <a:pt x="16" y="49"/>
                    <a:pt x="13" y="43"/>
                  </a:cubicBezTo>
                  <a:cubicBezTo>
                    <a:pt x="8" y="30"/>
                    <a:pt x="5" y="19"/>
                    <a:pt x="3" y="12"/>
                  </a:cubicBezTo>
                  <a:cubicBezTo>
                    <a:pt x="1" y="4"/>
                    <a:pt x="0" y="0"/>
                    <a:pt x="0" y="0"/>
                  </a:cubicBezTo>
                  <a:cubicBezTo>
                    <a:pt x="0" y="0"/>
                    <a:pt x="1" y="4"/>
                    <a:pt x="4" y="11"/>
                  </a:cubicBezTo>
                  <a:cubicBezTo>
                    <a:pt x="6" y="19"/>
                    <a:pt x="10" y="30"/>
                    <a:pt x="15" y="42"/>
                  </a:cubicBezTo>
                  <a:cubicBezTo>
                    <a:pt x="18" y="48"/>
                    <a:pt x="21" y="55"/>
                    <a:pt x="24" y="62"/>
                  </a:cubicBezTo>
                  <a:cubicBezTo>
                    <a:pt x="26" y="65"/>
                    <a:pt x="28" y="69"/>
                    <a:pt x="30" y="72"/>
                  </a:cubicBezTo>
                  <a:cubicBezTo>
                    <a:pt x="33" y="75"/>
                    <a:pt x="35" y="79"/>
                    <a:pt x="38" y="81"/>
                  </a:cubicBezTo>
                  <a:cubicBezTo>
                    <a:pt x="40" y="83"/>
                    <a:pt x="41" y="84"/>
                    <a:pt x="43" y="85"/>
                  </a:cubicBezTo>
                  <a:cubicBezTo>
                    <a:pt x="44" y="85"/>
                    <a:pt x="45" y="85"/>
                    <a:pt x="46" y="85"/>
                  </a:cubicBezTo>
                  <a:cubicBezTo>
                    <a:pt x="47" y="85"/>
                    <a:pt x="48" y="86"/>
                    <a:pt x="49" y="86"/>
                  </a:cubicBezTo>
                  <a:cubicBezTo>
                    <a:pt x="53" y="85"/>
                    <a:pt x="57" y="84"/>
                    <a:pt x="62" y="83"/>
                  </a:cubicBezTo>
                  <a:cubicBezTo>
                    <a:pt x="70" y="81"/>
                    <a:pt x="79" y="79"/>
                    <a:pt x="88" y="76"/>
                  </a:cubicBezTo>
                  <a:cubicBezTo>
                    <a:pt x="105" y="71"/>
                    <a:pt x="122" y="66"/>
                    <a:pt x="138" y="60"/>
                  </a:cubicBezTo>
                  <a:cubicBezTo>
                    <a:pt x="142" y="59"/>
                    <a:pt x="145" y="58"/>
                    <a:pt x="148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53" y="55"/>
                    <a:pt x="158" y="53"/>
                    <a:pt x="162" y="52"/>
                  </a:cubicBezTo>
                  <a:cubicBezTo>
                    <a:pt x="169" y="49"/>
                    <a:pt x="176" y="47"/>
                    <a:pt x="182" y="45"/>
                  </a:cubicBezTo>
                  <a:cubicBezTo>
                    <a:pt x="202" y="38"/>
                    <a:pt x="217" y="33"/>
                    <a:pt x="222" y="31"/>
                  </a:cubicBezTo>
                  <a:cubicBezTo>
                    <a:pt x="224" y="30"/>
                    <a:pt x="224" y="30"/>
                    <a:pt x="225" y="30"/>
                  </a:cubicBezTo>
                  <a:close/>
                </a:path>
              </a:pathLst>
            </a:custGeom>
            <a:solidFill>
              <a:srgbClr val="F47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9">
              <a:extLst>
                <a:ext uri="{FF2B5EF4-FFF2-40B4-BE49-F238E27FC236}">
                  <a16:creationId xmlns:a16="http://schemas.microsoft.com/office/drawing/2014/main" id="{F60DADAF-5617-43B4-BD80-AD5F9BF5D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1830"/>
              <a:ext cx="295" cy="212"/>
            </a:xfrm>
            <a:custGeom>
              <a:avLst/>
              <a:gdLst>
                <a:gd name="T0" fmla="*/ 163 w 166"/>
                <a:gd name="T1" fmla="*/ 0 h 120"/>
                <a:gd name="T2" fmla="*/ 0 w 166"/>
                <a:gd name="T3" fmla="*/ 64 h 120"/>
                <a:gd name="T4" fmla="*/ 0 w 166"/>
                <a:gd name="T5" fmla="*/ 90 h 120"/>
                <a:gd name="T6" fmla="*/ 152 w 166"/>
                <a:gd name="T7" fmla="*/ 120 h 120"/>
                <a:gd name="T8" fmla="*/ 166 w 166"/>
                <a:gd name="T9" fmla="*/ 42 h 120"/>
                <a:gd name="T10" fmla="*/ 163 w 166"/>
                <a:gd name="T11" fmla="*/ 0 h 120"/>
                <a:gd name="T12" fmla="*/ 163 w 166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20">
                  <a:moveTo>
                    <a:pt x="163" y="0"/>
                  </a:moveTo>
                  <a:cubicBezTo>
                    <a:pt x="128" y="62"/>
                    <a:pt x="5" y="64"/>
                    <a:pt x="0" y="6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62" y="96"/>
                    <a:pt x="166" y="69"/>
                    <a:pt x="166" y="42"/>
                  </a:cubicBezTo>
                  <a:cubicBezTo>
                    <a:pt x="166" y="28"/>
                    <a:pt x="165" y="14"/>
                    <a:pt x="163" y="0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rgbClr val="EF63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0">
              <a:extLst>
                <a:ext uri="{FF2B5EF4-FFF2-40B4-BE49-F238E27FC236}">
                  <a16:creationId xmlns:a16="http://schemas.microsoft.com/office/drawing/2014/main" id="{C1760319-E984-463D-911D-16120DD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" y="1909"/>
              <a:ext cx="96" cy="80"/>
            </a:xfrm>
            <a:custGeom>
              <a:avLst/>
              <a:gdLst>
                <a:gd name="T0" fmla="*/ 0 w 54"/>
                <a:gd name="T1" fmla="*/ 0 h 45"/>
                <a:gd name="T2" fmla="*/ 0 w 54"/>
                <a:gd name="T3" fmla="*/ 0 h 45"/>
                <a:gd name="T4" fmla="*/ 0 w 54"/>
                <a:gd name="T5" fmla="*/ 3 h 45"/>
                <a:gd name="T6" fmla="*/ 13 w 54"/>
                <a:gd name="T7" fmla="*/ 45 h 45"/>
                <a:gd name="T8" fmla="*/ 54 w 54"/>
                <a:gd name="T9" fmla="*/ 45 h 45"/>
                <a:gd name="T10" fmla="*/ 54 w 54"/>
                <a:gd name="T11" fmla="*/ 45 h 45"/>
                <a:gd name="T12" fmla="*/ 54 w 54"/>
                <a:gd name="T13" fmla="*/ 19 h 45"/>
                <a:gd name="T14" fmla="*/ 38 w 54"/>
                <a:gd name="T15" fmla="*/ 21 h 45"/>
                <a:gd name="T16" fmla="*/ 0 w 54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5"/>
                    <a:pt x="13" y="45"/>
                    <a:pt x="13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47" y="21"/>
                    <a:pt x="38" y="21"/>
                  </a:cubicBezTo>
                  <a:cubicBezTo>
                    <a:pt x="23" y="21"/>
                    <a:pt x="3" y="17"/>
                    <a:pt x="0" y="0"/>
                  </a:cubicBezTo>
                </a:path>
              </a:pathLst>
            </a:custGeom>
            <a:solidFill>
              <a:srgbClr val="F3B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1">
              <a:extLst>
                <a:ext uri="{FF2B5EF4-FFF2-40B4-BE49-F238E27FC236}">
                  <a16:creationId xmlns:a16="http://schemas.microsoft.com/office/drawing/2014/main" id="{EE37794A-970C-4ADF-BB40-EE3995F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" y="1773"/>
              <a:ext cx="55" cy="289"/>
            </a:xfrm>
            <a:custGeom>
              <a:avLst/>
              <a:gdLst>
                <a:gd name="T0" fmla="*/ 21 w 31"/>
                <a:gd name="T1" fmla="*/ 0 h 163"/>
                <a:gd name="T2" fmla="*/ 12 w 31"/>
                <a:gd name="T3" fmla="*/ 32 h 163"/>
                <a:gd name="T4" fmla="*/ 15 w 31"/>
                <a:gd name="T5" fmla="*/ 74 h 163"/>
                <a:gd name="T6" fmla="*/ 15 w 31"/>
                <a:gd name="T7" fmla="*/ 74 h 163"/>
                <a:gd name="T8" fmla="*/ 1 w 31"/>
                <a:gd name="T9" fmla="*/ 152 h 163"/>
                <a:gd name="T10" fmla="*/ 0 w 31"/>
                <a:gd name="T11" fmla="*/ 153 h 163"/>
                <a:gd name="T12" fmla="*/ 0 w 31"/>
                <a:gd name="T13" fmla="*/ 156 h 163"/>
                <a:gd name="T14" fmla="*/ 8 w 31"/>
                <a:gd name="T15" fmla="*/ 163 h 163"/>
                <a:gd name="T16" fmla="*/ 16 w 31"/>
                <a:gd name="T17" fmla="*/ 157 h 163"/>
                <a:gd name="T18" fmla="*/ 31 w 31"/>
                <a:gd name="T19" fmla="*/ 74 h 163"/>
                <a:gd name="T20" fmla="*/ 21 w 31"/>
                <a:gd name="T21" fmla="*/ 0 h 163"/>
                <a:gd name="T22" fmla="*/ 21 w 31"/>
                <a:gd name="T2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63">
                  <a:moveTo>
                    <a:pt x="21" y="0"/>
                  </a:moveTo>
                  <a:cubicBezTo>
                    <a:pt x="20" y="12"/>
                    <a:pt x="12" y="32"/>
                    <a:pt x="12" y="32"/>
                  </a:cubicBezTo>
                  <a:cubicBezTo>
                    <a:pt x="14" y="46"/>
                    <a:pt x="15" y="60"/>
                    <a:pt x="15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101"/>
                    <a:pt x="11" y="128"/>
                    <a:pt x="1" y="15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4"/>
                    <a:pt x="0" y="155"/>
                    <a:pt x="0" y="156"/>
                  </a:cubicBezTo>
                  <a:cubicBezTo>
                    <a:pt x="0" y="160"/>
                    <a:pt x="4" y="163"/>
                    <a:pt x="8" y="163"/>
                  </a:cubicBezTo>
                  <a:cubicBezTo>
                    <a:pt x="11" y="163"/>
                    <a:pt x="15" y="161"/>
                    <a:pt x="16" y="157"/>
                  </a:cubicBezTo>
                  <a:cubicBezTo>
                    <a:pt x="27" y="132"/>
                    <a:pt x="31" y="103"/>
                    <a:pt x="31" y="74"/>
                  </a:cubicBezTo>
                  <a:cubicBezTo>
                    <a:pt x="31" y="49"/>
                    <a:pt x="28" y="23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3B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278C3FB6-D32D-42C6-8674-2FCECE4EE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" y="1904"/>
              <a:ext cx="25" cy="138"/>
            </a:xfrm>
            <a:custGeom>
              <a:avLst/>
              <a:gdLst>
                <a:gd name="T0" fmla="*/ 14 w 14"/>
                <a:gd name="T1" fmla="*/ 0 h 78"/>
                <a:gd name="T2" fmla="*/ 0 w 14"/>
                <a:gd name="T3" fmla="*/ 78 h 78"/>
                <a:gd name="T4" fmla="*/ 0 w 14"/>
                <a:gd name="T5" fmla="*/ 78 h 78"/>
                <a:gd name="T6" fmla="*/ 14 w 14"/>
                <a:gd name="T7" fmla="*/ 0 h 78"/>
                <a:gd name="T8" fmla="*/ 14 w 1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14" y="0"/>
                  </a:moveTo>
                  <a:cubicBezTo>
                    <a:pt x="14" y="27"/>
                    <a:pt x="10" y="54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54"/>
                    <a:pt x="14" y="27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B8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3">
              <a:extLst>
                <a:ext uri="{FF2B5EF4-FFF2-40B4-BE49-F238E27FC236}">
                  <a16:creationId xmlns:a16="http://schemas.microsoft.com/office/drawing/2014/main" id="{E8944BDE-F543-44E8-B25B-53D98C621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" y="1369"/>
              <a:ext cx="580" cy="475"/>
            </a:xfrm>
            <a:custGeom>
              <a:avLst/>
              <a:gdLst>
                <a:gd name="T0" fmla="*/ 323 w 327"/>
                <a:gd name="T1" fmla="*/ 0 h 268"/>
                <a:gd name="T2" fmla="*/ 323 w 327"/>
                <a:gd name="T3" fmla="*/ 0 h 268"/>
                <a:gd name="T4" fmla="*/ 238 w 327"/>
                <a:gd name="T5" fmla="*/ 45 h 268"/>
                <a:gd name="T6" fmla="*/ 170 w 327"/>
                <a:gd name="T7" fmla="*/ 137 h 268"/>
                <a:gd name="T8" fmla="*/ 46 w 327"/>
                <a:gd name="T9" fmla="*/ 180 h 268"/>
                <a:gd name="T10" fmla="*/ 0 w 327"/>
                <a:gd name="T11" fmla="*/ 263 h 268"/>
                <a:gd name="T12" fmla="*/ 4 w 327"/>
                <a:gd name="T13" fmla="*/ 268 h 268"/>
                <a:gd name="T14" fmla="*/ 7 w 327"/>
                <a:gd name="T15" fmla="*/ 265 h 268"/>
                <a:gd name="T16" fmla="*/ 64 w 327"/>
                <a:gd name="T17" fmla="*/ 177 h 268"/>
                <a:gd name="T18" fmla="*/ 174 w 327"/>
                <a:gd name="T19" fmla="*/ 143 h 268"/>
                <a:gd name="T20" fmla="*/ 228 w 327"/>
                <a:gd name="T21" fmla="*/ 75 h 268"/>
                <a:gd name="T22" fmla="*/ 323 w 327"/>
                <a:gd name="T23" fmla="*/ 7 h 268"/>
                <a:gd name="T24" fmla="*/ 323 w 327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268">
                  <a:moveTo>
                    <a:pt x="323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290" y="1"/>
                    <a:pt x="258" y="20"/>
                    <a:pt x="238" y="45"/>
                  </a:cubicBezTo>
                  <a:cubicBezTo>
                    <a:pt x="211" y="76"/>
                    <a:pt x="211" y="117"/>
                    <a:pt x="170" y="137"/>
                  </a:cubicBezTo>
                  <a:cubicBezTo>
                    <a:pt x="130" y="156"/>
                    <a:pt x="83" y="154"/>
                    <a:pt x="46" y="180"/>
                  </a:cubicBezTo>
                  <a:cubicBezTo>
                    <a:pt x="18" y="199"/>
                    <a:pt x="7" y="232"/>
                    <a:pt x="0" y="263"/>
                  </a:cubicBezTo>
                  <a:cubicBezTo>
                    <a:pt x="0" y="266"/>
                    <a:pt x="2" y="268"/>
                    <a:pt x="4" y="268"/>
                  </a:cubicBezTo>
                  <a:cubicBezTo>
                    <a:pt x="6" y="268"/>
                    <a:pt x="7" y="267"/>
                    <a:pt x="7" y="265"/>
                  </a:cubicBezTo>
                  <a:cubicBezTo>
                    <a:pt x="16" y="228"/>
                    <a:pt x="29" y="196"/>
                    <a:pt x="64" y="177"/>
                  </a:cubicBezTo>
                  <a:cubicBezTo>
                    <a:pt x="98" y="159"/>
                    <a:pt x="139" y="158"/>
                    <a:pt x="174" y="143"/>
                  </a:cubicBezTo>
                  <a:cubicBezTo>
                    <a:pt x="204" y="130"/>
                    <a:pt x="215" y="103"/>
                    <a:pt x="228" y="75"/>
                  </a:cubicBezTo>
                  <a:cubicBezTo>
                    <a:pt x="245" y="38"/>
                    <a:pt x="281" y="9"/>
                    <a:pt x="323" y="7"/>
                  </a:cubicBezTo>
                  <a:cubicBezTo>
                    <a:pt x="327" y="7"/>
                    <a:pt x="327" y="0"/>
                    <a:pt x="323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4">
              <a:extLst>
                <a:ext uri="{FF2B5EF4-FFF2-40B4-BE49-F238E27FC236}">
                  <a16:creationId xmlns:a16="http://schemas.microsoft.com/office/drawing/2014/main" id="{FA2982A2-E14A-4330-894B-8BFE5F9C1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3" y="1292"/>
              <a:ext cx="641" cy="371"/>
            </a:xfrm>
            <a:custGeom>
              <a:avLst/>
              <a:gdLst>
                <a:gd name="T0" fmla="*/ 355 w 361"/>
                <a:gd name="T1" fmla="*/ 0 h 209"/>
                <a:gd name="T2" fmla="*/ 354 w 361"/>
                <a:gd name="T3" fmla="*/ 1 h 209"/>
                <a:gd name="T4" fmla="*/ 239 w 361"/>
                <a:gd name="T5" fmla="*/ 66 h 209"/>
                <a:gd name="T6" fmla="*/ 120 w 361"/>
                <a:gd name="T7" fmla="*/ 80 h 209"/>
                <a:gd name="T8" fmla="*/ 1 w 361"/>
                <a:gd name="T9" fmla="*/ 205 h 209"/>
                <a:gd name="T10" fmla="*/ 4 w 361"/>
                <a:gd name="T11" fmla="*/ 209 h 209"/>
                <a:gd name="T12" fmla="*/ 8 w 361"/>
                <a:gd name="T13" fmla="*/ 205 h 209"/>
                <a:gd name="T14" fmla="*/ 146 w 361"/>
                <a:gd name="T15" fmla="*/ 82 h 209"/>
                <a:gd name="T16" fmla="*/ 258 w 361"/>
                <a:gd name="T17" fmla="*/ 69 h 209"/>
                <a:gd name="T18" fmla="*/ 357 w 361"/>
                <a:gd name="T19" fmla="*/ 7 h 209"/>
                <a:gd name="T20" fmla="*/ 355 w 361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09">
                  <a:moveTo>
                    <a:pt x="355" y="0"/>
                  </a:moveTo>
                  <a:cubicBezTo>
                    <a:pt x="355" y="0"/>
                    <a:pt x="354" y="1"/>
                    <a:pt x="354" y="1"/>
                  </a:cubicBezTo>
                  <a:cubicBezTo>
                    <a:pt x="315" y="25"/>
                    <a:pt x="286" y="58"/>
                    <a:pt x="239" y="66"/>
                  </a:cubicBezTo>
                  <a:cubicBezTo>
                    <a:pt x="199" y="73"/>
                    <a:pt x="159" y="69"/>
                    <a:pt x="120" y="80"/>
                  </a:cubicBezTo>
                  <a:cubicBezTo>
                    <a:pt x="58" y="97"/>
                    <a:pt x="7" y="139"/>
                    <a:pt x="1" y="205"/>
                  </a:cubicBezTo>
                  <a:cubicBezTo>
                    <a:pt x="0" y="208"/>
                    <a:pt x="2" y="209"/>
                    <a:pt x="4" y="209"/>
                  </a:cubicBezTo>
                  <a:cubicBezTo>
                    <a:pt x="6" y="209"/>
                    <a:pt x="8" y="208"/>
                    <a:pt x="8" y="205"/>
                  </a:cubicBezTo>
                  <a:cubicBezTo>
                    <a:pt x="15" y="131"/>
                    <a:pt x="79" y="95"/>
                    <a:pt x="146" y="82"/>
                  </a:cubicBezTo>
                  <a:cubicBezTo>
                    <a:pt x="183" y="74"/>
                    <a:pt x="221" y="79"/>
                    <a:pt x="258" y="69"/>
                  </a:cubicBezTo>
                  <a:cubicBezTo>
                    <a:pt x="297" y="60"/>
                    <a:pt x="324" y="28"/>
                    <a:pt x="357" y="7"/>
                  </a:cubicBezTo>
                  <a:cubicBezTo>
                    <a:pt x="361" y="5"/>
                    <a:pt x="359" y="0"/>
                    <a:pt x="355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FC1372F5-8F47-422C-B9A8-9FFA23034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" y="1933"/>
              <a:ext cx="484" cy="269"/>
            </a:xfrm>
            <a:custGeom>
              <a:avLst/>
              <a:gdLst>
                <a:gd name="T0" fmla="*/ 268 w 273"/>
                <a:gd name="T1" fmla="*/ 0 h 152"/>
                <a:gd name="T2" fmla="*/ 265 w 273"/>
                <a:gd name="T3" fmla="*/ 3 h 152"/>
                <a:gd name="T4" fmla="*/ 211 w 273"/>
                <a:gd name="T5" fmla="*/ 46 h 152"/>
                <a:gd name="T6" fmla="*/ 135 w 273"/>
                <a:gd name="T7" fmla="*/ 66 h 152"/>
                <a:gd name="T8" fmla="*/ 4 w 273"/>
                <a:gd name="T9" fmla="*/ 144 h 152"/>
                <a:gd name="T10" fmla="*/ 4 w 273"/>
                <a:gd name="T11" fmla="*/ 144 h 152"/>
                <a:gd name="T12" fmla="*/ 4 w 273"/>
                <a:gd name="T13" fmla="*/ 152 h 152"/>
                <a:gd name="T14" fmla="*/ 4 w 273"/>
                <a:gd name="T15" fmla="*/ 152 h 152"/>
                <a:gd name="T16" fmla="*/ 68 w 273"/>
                <a:gd name="T17" fmla="*/ 122 h 152"/>
                <a:gd name="T18" fmla="*/ 98 w 273"/>
                <a:gd name="T19" fmla="*/ 94 h 152"/>
                <a:gd name="T20" fmla="*/ 155 w 273"/>
                <a:gd name="T21" fmla="*/ 70 h 152"/>
                <a:gd name="T22" fmla="*/ 228 w 273"/>
                <a:gd name="T23" fmla="*/ 46 h 152"/>
                <a:gd name="T24" fmla="*/ 272 w 273"/>
                <a:gd name="T25" fmla="*/ 5 h 152"/>
                <a:gd name="T26" fmla="*/ 268 w 273"/>
                <a:gd name="T2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52">
                  <a:moveTo>
                    <a:pt x="268" y="0"/>
                  </a:moveTo>
                  <a:cubicBezTo>
                    <a:pt x="267" y="0"/>
                    <a:pt x="265" y="1"/>
                    <a:pt x="265" y="3"/>
                  </a:cubicBezTo>
                  <a:cubicBezTo>
                    <a:pt x="257" y="24"/>
                    <a:pt x="230" y="37"/>
                    <a:pt x="211" y="46"/>
                  </a:cubicBezTo>
                  <a:cubicBezTo>
                    <a:pt x="186" y="58"/>
                    <a:pt x="162" y="60"/>
                    <a:pt x="135" y="66"/>
                  </a:cubicBezTo>
                  <a:cubicBezTo>
                    <a:pt x="83" y="78"/>
                    <a:pt x="61" y="144"/>
                    <a:pt x="4" y="144"/>
                  </a:cubicBezTo>
                  <a:cubicBezTo>
                    <a:pt x="4" y="144"/>
                    <a:pt x="4" y="144"/>
                    <a:pt x="4" y="144"/>
                  </a:cubicBezTo>
                  <a:cubicBezTo>
                    <a:pt x="0" y="144"/>
                    <a:pt x="0" y="152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30" y="152"/>
                    <a:pt x="50" y="138"/>
                    <a:pt x="68" y="122"/>
                  </a:cubicBezTo>
                  <a:cubicBezTo>
                    <a:pt x="79" y="113"/>
                    <a:pt x="88" y="103"/>
                    <a:pt x="98" y="94"/>
                  </a:cubicBezTo>
                  <a:cubicBezTo>
                    <a:pt x="115" y="79"/>
                    <a:pt x="134" y="73"/>
                    <a:pt x="155" y="70"/>
                  </a:cubicBezTo>
                  <a:cubicBezTo>
                    <a:pt x="182" y="66"/>
                    <a:pt x="204" y="59"/>
                    <a:pt x="228" y="46"/>
                  </a:cubicBezTo>
                  <a:cubicBezTo>
                    <a:pt x="245" y="36"/>
                    <a:pt x="265" y="24"/>
                    <a:pt x="272" y="5"/>
                  </a:cubicBezTo>
                  <a:cubicBezTo>
                    <a:pt x="273" y="2"/>
                    <a:pt x="271" y="0"/>
                    <a:pt x="268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6">
              <a:extLst>
                <a:ext uri="{FF2B5EF4-FFF2-40B4-BE49-F238E27FC236}">
                  <a16:creationId xmlns:a16="http://schemas.microsoft.com/office/drawing/2014/main" id="{F281F091-C6BA-4E08-BFF1-341A88C63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" y="1459"/>
              <a:ext cx="293" cy="202"/>
            </a:xfrm>
            <a:custGeom>
              <a:avLst/>
              <a:gdLst>
                <a:gd name="T0" fmla="*/ 160 w 165"/>
                <a:gd name="T1" fmla="*/ 0 h 114"/>
                <a:gd name="T2" fmla="*/ 157 w 165"/>
                <a:gd name="T3" fmla="*/ 2 h 114"/>
                <a:gd name="T4" fmla="*/ 125 w 165"/>
                <a:gd name="T5" fmla="*/ 44 h 114"/>
                <a:gd name="T6" fmla="*/ 74 w 165"/>
                <a:gd name="T7" fmla="*/ 67 h 114"/>
                <a:gd name="T8" fmla="*/ 2 w 165"/>
                <a:gd name="T9" fmla="*/ 108 h 114"/>
                <a:gd name="T10" fmla="*/ 5 w 165"/>
                <a:gd name="T11" fmla="*/ 114 h 114"/>
                <a:gd name="T12" fmla="*/ 7 w 165"/>
                <a:gd name="T13" fmla="*/ 113 h 114"/>
                <a:gd name="T14" fmla="*/ 102 w 165"/>
                <a:gd name="T15" fmla="*/ 64 h 114"/>
                <a:gd name="T16" fmla="*/ 138 w 165"/>
                <a:gd name="T17" fmla="*/ 42 h 114"/>
                <a:gd name="T18" fmla="*/ 163 w 165"/>
                <a:gd name="T19" fmla="*/ 6 h 114"/>
                <a:gd name="T20" fmla="*/ 160 w 165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14">
                  <a:moveTo>
                    <a:pt x="160" y="0"/>
                  </a:moveTo>
                  <a:cubicBezTo>
                    <a:pt x="159" y="0"/>
                    <a:pt x="158" y="1"/>
                    <a:pt x="157" y="2"/>
                  </a:cubicBezTo>
                  <a:cubicBezTo>
                    <a:pt x="147" y="17"/>
                    <a:pt x="140" y="32"/>
                    <a:pt x="125" y="44"/>
                  </a:cubicBezTo>
                  <a:cubicBezTo>
                    <a:pt x="110" y="55"/>
                    <a:pt x="91" y="61"/>
                    <a:pt x="74" y="67"/>
                  </a:cubicBezTo>
                  <a:cubicBezTo>
                    <a:pt x="46" y="76"/>
                    <a:pt x="21" y="85"/>
                    <a:pt x="2" y="108"/>
                  </a:cubicBezTo>
                  <a:cubicBezTo>
                    <a:pt x="0" y="110"/>
                    <a:pt x="2" y="114"/>
                    <a:pt x="5" y="114"/>
                  </a:cubicBezTo>
                  <a:cubicBezTo>
                    <a:pt x="6" y="114"/>
                    <a:pt x="7" y="114"/>
                    <a:pt x="7" y="113"/>
                  </a:cubicBezTo>
                  <a:cubicBezTo>
                    <a:pt x="32" y="83"/>
                    <a:pt x="69" y="78"/>
                    <a:pt x="102" y="64"/>
                  </a:cubicBezTo>
                  <a:cubicBezTo>
                    <a:pt x="115" y="59"/>
                    <a:pt x="127" y="52"/>
                    <a:pt x="138" y="42"/>
                  </a:cubicBezTo>
                  <a:cubicBezTo>
                    <a:pt x="149" y="33"/>
                    <a:pt x="155" y="18"/>
                    <a:pt x="163" y="6"/>
                  </a:cubicBezTo>
                  <a:cubicBezTo>
                    <a:pt x="165" y="3"/>
                    <a:pt x="163" y="0"/>
                    <a:pt x="160" y="0"/>
                  </a:cubicBezTo>
                </a:path>
              </a:pathLst>
            </a:custGeom>
            <a:solidFill>
              <a:srgbClr val="1D1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id="{4ADE8CAA-95BE-4BBE-86E1-341FC4FD2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" y="2326"/>
              <a:ext cx="368" cy="351"/>
            </a:xfrm>
            <a:custGeom>
              <a:avLst/>
              <a:gdLst>
                <a:gd name="T0" fmla="*/ 29 w 207"/>
                <a:gd name="T1" fmla="*/ 0 h 198"/>
                <a:gd name="T2" fmla="*/ 20 w 207"/>
                <a:gd name="T3" fmla="*/ 83 h 198"/>
                <a:gd name="T4" fmla="*/ 30 w 207"/>
                <a:gd name="T5" fmla="*/ 120 h 198"/>
                <a:gd name="T6" fmla="*/ 39 w 207"/>
                <a:gd name="T7" fmla="*/ 137 h 198"/>
                <a:gd name="T8" fmla="*/ 45 w 207"/>
                <a:gd name="T9" fmla="*/ 145 h 198"/>
                <a:gd name="T10" fmla="*/ 52 w 207"/>
                <a:gd name="T11" fmla="*/ 151 h 198"/>
                <a:gd name="T12" fmla="*/ 123 w 207"/>
                <a:gd name="T13" fmla="*/ 178 h 198"/>
                <a:gd name="T14" fmla="*/ 207 w 207"/>
                <a:gd name="T15" fmla="*/ 175 h 198"/>
                <a:gd name="T16" fmla="*/ 166 w 207"/>
                <a:gd name="T17" fmla="*/ 191 h 198"/>
                <a:gd name="T18" fmla="*/ 122 w 207"/>
                <a:gd name="T19" fmla="*/ 197 h 198"/>
                <a:gd name="T20" fmla="*/ 77 w 207"/>
                <a:gd name="T21" fmla="*/ 192 h 198"/>
                <a:gd name="T22" fmla="*/ 35 w 207"/>
                <a:gd name="T23" fmla="*/ 169 h 198"/>
                <a:gd name="T24" fmla="*/ 27 w 207"/>
                <a:gd name="T25" fmla="*/ 160 h 198"/>
                <a:gd name="T26" fmla="*/ 20 w 207"/>
                <a:gd name="T27" fmla="*/ 150 h 198"/>
                <a:gd name="T28" fmla="*/ 9 w 207"/>
                <a:gd name="T29" fmla="*/ 129 h 198"/>
                <a:gd name="T30" fmla="*/ 1 w 207"/>
                <a:gd name="T31" fmla="*/ 83 h 198"/>
                <a:gd name="T32" fmla="*/ 9 w 207"/>
                <a:gd name="T33" fmla="*/ 39 h 198"/>
                <a:gd name="T34" fmla="*/ 29 w 207"/>
                <a:gd name="T3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7" h="198">
                  <a:moveTo>
                    <a:pt x="29" y="0"/>
                  </a:moveTo>
                  <a:cubicBezTo>
                    <a:pt x="21" y="28"/>
                    <a:pt x="17" y="56"/>
                    <a:pt x="20" y="83"/>
                  </a:cubicBezTo>
                  <a:cubicBezTo>
                    <a:pt x="21" y="96"/>
                    <a:pt x="24" y="109"/>
                    <a:pt x="30" y="120"/>
                  </a:cubicBezTo>
                  <a:cubicBezTo>
                    <a:pt x="32" y="126"/>
                    <a:pt x="35" y="132"/>
                    <a:pt x="39" y="137"/>
                  </a:cubicBezTo>
                  <a:cubicBezTo>
                    <a:pt x="41" y="140"/>
                    <a:pt x="43" y="142"/>
                    <a:pt x="45" y="145"/>
                  </a:cubicBezTo>
                  <a:cubicBezTo>
                    <a:pt x="47" y="147"/>
                    <a:pt x="49" y="149"/>
                    <a:pt x="52" y="151"/>
                  </a:cubicBezTo>
                  <a:cubicBezTo>
                    <a:pt x="70" y="168"/>
                    <a:pt x="96" y="176"/>
                    <a:pt x="123" y="178"/>
                  </a:cubicBezTo>
                  <a:cubicBezTo>
                    <a:pt x="150" y="181"/>
                    <a:pt x="179" y="179"/>
                    <a:pt x="207" y="175"/>
                  </a:cubicBezTo>
                  <a:cubicBezTo>
                    <a:pt x="195" y="182"/>
                    <a:pt x="181" y="187"/>
                    <a:pt x="166" y="191"/>
                  </a:cubicBezTo>
                  <a:cubicBezTo>
                    <a:pt x="152" y="194"/>
                    <a:pt x="138" y="197"/>
                    <a:pt x="122" y="197"/>
                  </a:cubicBezTo>
                  <a:cubicBezTo>
                    <a:pt x="107" y="198"/>
                    <a:pt x="92" y="196"/>
                    <a:pt x="77" y="192"/>
                  </a:cubicBezTo>
                  <a:cubicBezTo>
                    <a:pt x="62" y="188"/>
                    <a:pt x="47" y="180"/>
                    <a:pt x="35" y="169"/>
                  </a:cubicBezTo>
                  <a:cubicBezTo>
                    <a:pt x="32" y="166"/>
                    <a:pt x="29" y="163"/>
                    <a:pt x="27" y="160"/>
                  </a:cubicBezTo>
                  <a:cubicBezTo>
                    <a:pt x="24" y="157"/>
                    <a:pt x="22" y="154"/>
                    <a:pt x="20" y="150"/>
                  </a:cubicBezTo>
                  <a:cubicBezTo>
                    <a:pt x="15" y="144"/>
                    <a:pt x="12" y="137"/>
                    <a:pt x="9" y="129"/>
                  </a:cubicBezTo>
                  <a:cubicBezTo>
                    <a:pt x="3" y="114"/>
                    <a:pt x="0" y="99"/>
                    <a:pt x="1" y="83"/>
                  </a:cubicBezTo>
                  <a:cubicBezTo>
                    <a:pt x="1" y="68"/>
                    <a:pt x="4" y="53"/>
                    <a:pt x="9" y="39"/>
                  </a:cubicBezTo>
                  <a:cubicBezTo>
                    <a:pt x="14" y="25"/>
                    <a:pt x="20" y="12"/>
                    <a:pt x="29" y="0"/>
                  </a:cubicBezTo>
                  <a:close/>
                </a:path>
              </a:pathLst>
            </a:custGeom>
            <a:solidFill>
              <a:srgbClr val="648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88">
              <a:extLst>
                <a:ext uri="{FF2B5EF4-FFF2-40B4-BE49-F238E27FC236}">
                  <a16:creationId xmlns:a16="http://schemas.microsoft.com/office/drawing/2014/main" id="{4001CA7E-53CA-4B3F-A5E2-84979468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1998"/>
              <a:ext cx="252" cy="254"/>
            </a:xfrm>
            <a:prstGeom prst="ellipse">
              <a:avLst/>
            </a:pr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9">
              <a:extLst>
                <a:ext uri="{FF2B5EF4-FFF2-40B4-BE49-F238E27FC236}">
                  <a16:creationId xmlns:a16="http://schemas.microsoft.com/office/drawing/2014/main" id="{4815E8D4-78FA-4B7C-B6BC-827FF9D21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" y="2055"/>
              <a:ext cx="170" cy="144"/>
            </a:xfrm>
            <a:custGeom>
              <a:avLst/>
              <a:gdLst>
                <a:gd name="T0" fmla="*/ 48 w 96"/>
                <a:gd name="T1" fmla="*/ 81 h 81"/>
                <a:gd name="T2" fmla="*/ 16 w 96"/>
                <a:gd name="T3" fmla="*/ 14 h 81"/>
                <a:gd name="T4" fmla="*/ 48 w 96"/>
                <a:gd name="T5" fmla="*/ 30 h 81"/>
                <a:gd name="T6" fmla="*/ 81 w 96"/>
                <a:gd name="T7" fmla="*/ 14 h 81"/>
                <a:gd name="T8" fmla="*/ 48 w 96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">
                  <a:moveTo>
                    <a:pt x="48" y="81"/>
                  </a:moveTo>
                  <a:cubicBezTo>
                    <a:pt x="6" y="63"/>
                    <a:pt x="0" y="24"/>
                    <a:pt x="16" y="14"/>
                  </a:cubicBezTo>
                  <a:cubicBezTo>
                    <a:pt x="37" y="0"/>
                    <a:pt x="48" y="30"/>
                    <a:pt x="48" y="30"/>
                  </a:cubicBezTo>
                  <a:cubicBezTo>
                    <a:pt x="48" y="30"/>
                    <a:pt x="60" y="0"/>
                    <a:pt x="81" y="14"/>
                  </a:cubicBezTo>
                  <a:cubicBezTo>
                    <a:pt x="96" y="24"/>
                    <a:pt x="91" y="63"/>
                    <a:pt x="48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0">
              <a:extLst>
                <a:ext uri="{FF2B5EF4-FFF2-40B4-BE49-F238E27FC236}">
                  <a16:creationId xmlns:a16="http://schemas.microsoft.com/office/drawing/2014/main" id="{4F60A8BC-D6F6-438F-AEE2-2D9D1CDE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" y="2415"/>
              <a:ext cx="288" cy="287"/>
            </a:xfrm>
            <a:custGeom>
              <a:avLst/>
              <a:gdLst>
                <a:gd name="T0" fmla="*/ 148 w 162"/>
                <a:gd name="T1" fmla="*/ 55 h 162"/>
                <a:gd name="T2" fmla="*/ 107 w 162"/>
                <a:gd name="T3" fmla="*/ 148 h 162"/>
                <a:gd name="T4" fmla="*/ 15 w 162"/>
                <a:gd name="T5" fmla="*/ 107 h 162"/>
                <a:gd name="T6" fmla="*/ 55 w 162"/>
                <a:gd name="T7" fmla="*/ 14 h 162"/>
                <a:gd name="T8" fmla="*/ 148 w 162"/>
                <a:gd name="T9" fmla="*/ 5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2">
                  <a:moveTo>
                    <a:pt x="148" y="55"/>
                  </a:moveTo>
                  <a:cubicBezTo>
                    <a:pt x="162" y="92"/>
                    <a:pt x="143" y="133"/>
                    <a:pt x="107" y="148"/>
                  </a:cubicBezTo>
                  <a:cubicBezTo>
                    <a:pt x="70" y="162"/>
                    <a:pt x="29" y="143"/>
                    <a:pt x="15" y="107"/>
                  </a:cubicBezTo>
                  <a:cubicBezTo>
                    <a:pt x="0" y="70"/>
                    <a:pt x="19" y="29"/>
                    <a:pt x="55" y="14"/>
                  </a:cubicBezTo>
                  <a:cubicBezTo>
                    <a:pt x="92" y="0"/>
                    <a:pt x="133" y="19"/>
                    <a:pt x="148" y="55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1">
              <a:extLst>
                <a:ext uri="{FF2B5EF4-FFF2-40B4-BE49-F238E27FC236}">
                  <a16:creationId xmlns:a16="http://schemas.microsoft.com/office/drawing/2014/main" id="{2BE870B9-99AC-45C8-ABE4-DF8F0EE02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2486"/>
              <a:ext cx="173" cy="142"/>
            </a:xfrm>
            <a:custGeom>
              <a:avLst/>
              <a:gdLst>
                <a:gd name="T0" fmla="*/ 65 w 98"/>
                <a:gd name="T1" fmla="*/ 80 h 80"/>
                <a:gd name="T2" fmla="*/ 10 w 98"/>
                <a:gd name="T3" fmla="*/ 29 h 80"/>
                <a:gd name="T4" fmla="*/ 47 w 98"/>
                <a:gd name="T5" fmla="*/ 32 h 80"/>
                <a:gd name="T6" fmla="*/ 71 w 98"/>
                <a:gd name="T7" fmla="*/ 6 h 80"/>
                <a:gd name="T8" fmla="*/ 65 w 98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0">
                  <a:moveTo>
                    <a:pt x="65" y="80"/>
                  </a:moveTo>
                  <a:cubicBezTo>
                    <a:pt x="19" y="78"/>
                    <a:pt x="0" y="44"/>
                    <a:pt x="10" y="29"/>
                  </a:cubicBezTo>
                  <a:cubicBezTo>
                    <a:pt x="25" y="9"/>
                    <a:pt x="47" y="32"/>
                    <a:pt x="47" y="32"/>
                  </a:cubicBezTo>
                  <a:cubicBezTo>
                    <a:pt x="47" y="32"/>
                    <a:pt x="47" y="0"/>
                    <a:pt x="71" y="6"/>
                  </a:cubicBezTo>
                  <a:cubicBezTo>
                    <a:pt x="90" y="9"/>
                    <a:pt x="98" y="47"/>
                    <a:pt x="65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">
              <a:extLst>
                <a:ext uri="{FF2B5EF4-FFF2-40B4-BE49-F238E27FC236}">
                  <a16:creationId xmlns:a16="http://schemas.microsoft.com/office/drawing/2014/main" id="{B8C72875-94C7-4FFA-8601-13233E6B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" y="1645"/>
              <a:ext cx="177" cy="179"/>
            </a:xfrm>
            <a:custGeom>
              <a:avLst/>
              <a:gdLst>
                <a:gd name="T0" fmla="*/ 94 w 100"/>
                <a:gd name="T1" fmla="*/ 62 h 101"/>
                <a:gd name="T2" fmla="*/ 39 w 100"/>
                <a:gd name="T3" fmla="*/ 94 h 101"/>
                <a:gd name="T4" fmla="*/ 6 w 100"/>
                <a:gd name="T5" fmla="*/ 39 h 101"/>
                <a:gd name="T6" fmla="*/ 61 w 100"/>
                <a:gd name="T7" fmla="*/ 6 h 101"/>
                <a:gd name="T8" fmla="*/ 94 w 100"/>
                <a:gd name="T9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4" y="62"/>
                  </a:moveTo>
                  <a:cubicBezTo>
                    <a:pt x="88" y="86"/>
                    <a:pt x="63" y="101"/>
                    <a:pt x="39" y="94"/>
                  </a:cubicBezTo>
                  <a:cubicBezTo>
                    <a:pt x="14" y="88"/>
                    <a:pt x="0" y="63"/>
                    <a:pt x="6" y="39"/>
                  </a:cubicBezTo>
                  <a:cubicBezTo>
                    <a:pt x="12" y="15"/>
                    <a:pt x="37" y="0"/>
                    <a:pt x="61" y="6"/>
                  </a:cubicBezTo>
                  <a:cubicBezTo>
                    <a:pt x="86" y="12"/>
                    <a:pt x="100" y="37"/>
                    <a:pt x="94" y="62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3">
              <a:extLst>
                <a:ext uri="{FF2B5EF4-FFF2-40B4-BE49-F238E27FC236}">
                  <a16:creationId xmlns:a16="http://schemas.microsoft.com/office/drawing/2014/main" id="{BB172844-92E6-44E0-AB19-EEE41B619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7" y="1688"/>
              <a:ext cx="110" cy="92"/>
            </a:xfrm>
            <a:custGeom>
              <a:avLst/>
              <a:gdLst>
                <a:gd name="T0" fmla="*/ 23 w 62"/>
                <a:gd name="T1" fmla="*/ 52 h 52"/>
                <a:gd name="T2" fmla="*/ 14 w 62"/>
                <a:gd name="T3" fmla="*/ 5 h 52"/>
                <a:gd name="T4" fmla="*/ 31 w 62"/>
                <a:gd name="T5" fmla="*/ 21 h 52"/>
                <a:gd name="T6" fmla="*/ 54 w 62"/>
                <a:gd name="T7" fmla="*/ 16 h 52"/>
                <a:gd name="T8" fmla="*/ 23 w 6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23" y="52"/>
                  </a:moveTo>
                  <a:cubicBezTo>
                    <a:pt x="0" y="34"/>
                    <a:pt x="2" y="9"/>
                    <a:pt x="14" y="5"/>
                  </a:cubicBezTo>
                  <a:cubicBezTo>
                    <a:pt x="29" y="0"/>
                    <a:pt x="31" y="21"/>
                    <a:pt x="31" y="21"/>
                  </a:cubicBezTo>
                  <a:cubicBezTo>
                    <a:pt x="31" y="21"/>
                    <a:pt x="43" y="4"/>
                    <a:pt x="54" y="16"/>
                  </a:cubicBezTo>
                  <a:cubicBezTo>
                    <a:pt x="62" y="25"/>
                    <a:pt x="52" y="47"/>
                    <a:pt x="2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4">
              <a:extLst>
                <a:ext uri="{FF2B5EF4-FFF2-40B4-BE49-F238E27FC236}">
                  <a16:creationId xmlns:a16="http://schemas.microsoft.com/office/drawing/2014/main" id="{9DF47668-5B2A-4BAA-92A1-3E40C0681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893"/>
              <a:ext cx="178" cy="179"/>
            </a:xfrm>
            <a:custGeom>
              <a:avLst/>
              <a:gdLst>
                <a:gd name="T0" fmla="*/ 94 w 100"/>
                <a:gd name="T1" fmla="*/ 62 h 101"/>
                <a:gd name="T2" fmla="*/ 39 w 100"/>
                <a:gd name="T3" fmla="*/ 95 h 101"/>
                <a:gd name="T4" fmla="*/ 6 w 100"/>
                <a:gd name="T5" fmla="*/ 39 h 101"/>
                <a:gd name="T6" fmla="*/ 61 w 100"/>
                <a:gd name="T7" fmla="*/ 6 h 101"/>
                <a:gd name="T8" fmla="*/ 94 w 100"/>
                <a:gd name="T9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1">
                  <a:moveTo>
                    <a:pt x="94" y="62"/>
                  </a:moveTo>
                  <a:cubicBezTo>
                    <a:pt x="88" y="86"/>
                    <a:pt x="63" y="101"/>
                    <a:pt x="39" y="95"/>
                  </a:cubicBezTo>
                  <a:cubicBezTo>
                    <a:pt x="14" y="88"/>
                    <a:pt x="0" y="64"/>
                    <a:pt x="6" y="39"/>
                  </a:cubicBezTo>
                  <a:cubicBezTo>
                    <a:pt x="12" y="15"/>
                    <a:pt x="37" y="0"/>
                    <a:pt x="61" y="6"/>
                  </a:cubicBezTo>
                  <a:cubicBezTo>
                    <a:pt x="86" y="13"/>
                    <a:pt x="100" y="38"/>
                    <a:pt x="94" y="62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24FF70B2-52D3-4716-99AF-32A753DD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" y="936"/>
              <a:ext cx="110" cy="92"/>
            </a:xfrm>
            <a:custGeom>
              <a:avLst/>
              <a:gdLst>
                <a:gd name="T0" fmla="*/ 23 w 62"/>
                <a:gd name="T1" fmla="*/ 52 h 52"/>
                <a:gd name="T2" fmla="*/ 14 w 62"/>
                <a:gd name="T3" fmla="*/ 6 h 52"/>
                <a:gd name="T4" fmla="*/ 31 w 62"/>
                <a:gd name="T5" fmla="*/ 21 h 52"/>
                <a:gd name="T6" fmla="*/ 54 w 62"/>
                <a:gd name="T7" fmla="*/ 16 h 52"/>
                <a:gd name="T8" fmla="*/ 23 w 6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2">
                  <a:moveTo>
                    <a:pt x="23" y="52"/>
                  </a:moveTo>
                  <a:cubicBezTo>
                    <a:pt x="0" y="34"/>
                    <a:pt x="3" y="10"/>
                    <a:pt x="14" y="6"/>
                  </a:cubicBezTo>
                  <a:cubicBezTo>
                    <a:pt x="29" y="0"/>
                    <a:pt x="31" y="21"/>
                    <a:pt x="31" y="21"/>
                  </a:cubicBezTo>
                  <a:cubicBezTo>
                    <a:pt x="31" y="21"/>
                    <a:pt x="43" y="4"/>
                    <a:pt x="54" y="16"/>
                  </a:cubicBezTo>
                  <a:cubicBezTo>
                    <a:pt x="62" y="25"/>
                    <a:pt x="53" y="48"/>
                    <a:pt x="23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6">
              <a:extLst>
                <a:ext uri="{FF2B5EF4-FFF2-40B4-BE49-F238E27FC236}">
                  <a16:creationId xmlns:a16="http://schemas.microsoft.com/office/drawing/2014/main" id="{503BABEC-312C-49E3-ACE1-13CB8ED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" y="1335"/>
              <a:ext cx="165" cy="165"/>
            </a:xfrm>
            <a:custGeom>
              <a:avLst/>
              <a:gdLst>
                <a:gd name="T0" fmla="*/ 88 w 93"/>
                <a:gd name="T1" fmla="*/ 38 h 93"/>
                <a:gd name="T2" fmla="*/ 55 w 93"/>
                <a:gd name="T3" fmla="*/ 88 h 93"/>
                <a:gd name="T4" fmla="*/ 5 w 93"/>
                <a:gd name="T5" fmla="*/ 56 h 93"/>
                <a:gd name="T6" fmla="*/ 37 w 93"/>
                <a:gd name="T7" fmla="*/ 5 h 93"/>
                <a:gd name="T8" fmla="*/ 88 w 93"/>
                <a:gd name="T9" fmla="*/ 3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88" y="38"/>
                  </a:moveTo>
                  <a:cubicBezTo>
                    <a:pt x="93" y="61"/>
                    <a:pt x="78" y="83"/>
                    <a:pt x="55" y="88"/>
                  </a:cubicBezTo>
                  <a:cubicBezTo>
                    <a:pt x="32" y="93"/>
                    <a:pt x="10" y="79"/>
                    <a:pt x="5" y="56"/>
                  </a:cubicBezTo>
                  <a:cubicBezTo>
                    <a:pt x="0" y="32"/>
                    <a:pt x="14" y="10"/>
                    <a:pt x="37" y="5"/>
                  </a:cubicBezTo>
                  <a:cubicBezTo>
                    <a:pt x="60" y="0"/>
                    <a:pt x="83" y="15"/>
                    <a:pt x="88" y="38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7">
              <a:extLst>
                <a:ext uri="{FF2B5EF4-FFF2-40B4-BE49-F238E27FC236}">
                  <a16:creationId xmlns:a16="http://schemas.microsoft.com/office/drawing/2014/main" id="{18E725BF-1C1B-46E4-8D82-2FA4EF367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" y="1374"/>
              <a:ext cx="103" cy="87"/>
            </a:xfrm>
            <a:custGeom>
              <a:avLst/>
              <a:gdLst>
                <a:gd name="T0" fmla="*/ 36 w 58"/>
                <a:gd name="T1" fmla="*/ 49 h 49"/>
                <a:gd name="T2" fmla="*/ 8 w 58"/>
                <a:gd name="T3" fmla="*/ 14 h 49"/>
                <a:gd name="T4" fmla="*/ 29 w 58"/>
                <a:gd name="T5" fmla="*/ 19 h 49"/>
                <a:gd name="T6" fmla="*/ 46 w 58"/>
                <a:gd name="T7" fmla="*/ 6 h 49"/>
                <a:gd name="T8" fmla="*/ 36 w 5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9">
                  <a:moveTo>
                    <a:pt x="36" y="49"/>
                  </a:moveTo>
                  <a:cubicBezTo>
                    <a:pt x="8" y="43"/>
                    <a:pt x="0" y="22"/>
                    <a:pt x="8" y="14"/>
                  </a:cubicBezTo>
                  <a:cubicBezTo>
                    <a:pt x="19" y="3"/>
                    <a:pt x="29" y="19"/>
                    <a:pt x="29" y="19"/>
                  </a:cubicBezTo>
                  <a:cubicBezTo>
                    <a:pt x="29" y="19"/>
                    <a:pt x="32" y="0"/>
                    <a:pt x="46" y="6"/>
                  </a:cubicBezTo>
                  <a:cubicBezTo>
                    <a:pt x="57" y="10"/>
                    <a:pt x="58" y="33"/>
                    <a:pt x="3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B50CE116-0534-47D3-891F-04AC53EE7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1035"/>
              <a:ext cx="165" cy="167"/>
            </a:xfrm>
            <a:custGeom>
              <a:avLst/>
              <a:gdLst>
                <a:gd name="T0" fmla="*/ 88 w 93"/>
                <a:gd name="T1" fmla="*/ 38 h 94"/>
                <a:gd name="T2" fmla="*/ 55 w 93"/>
                <a:gd name="T3" fmla="*/ 89 h 94"/>
                <a:gd name="T4" fmla="*/ 4 w 93"/>
                <a:gd name="T5" fmla="*/ 56 h 94"/>
                <a:gd name="T6" fmla="*/ 37 w 93"/>
                <a:gd name="T7" fmla="*/ 5 h 94"/>
                <a:gd name="T8" fmla="*/ 88 w 93"/>
                <a:gd name="T9" fmla="*/ 3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4">
                  <a:moveTo>
                    <a:pt x="88" y="38"/>
                  </a:moveTo>
                  <a:cubicBezTo>
                    <a:pt x="93" y="61"/>
                    <a:pt x="78" y="84"/>
                    <a:pt x="55" y="89"/>
                  </a:cubicBezTo>
                  <a:cubicBezTo>
                    <a:pt x="32" y="94"/>
                    <a:pt x="9" y="79"/>
                    <a:pt x="4" y="56"/>
                  </a:cubicBezTo>
                  <a:cubicBezTo>
                    <a:pt x="0" y="33"/>
                    <a:pt x="14" y="10"/>
                    <a:pt x="37" y="5"/>
                  </a:cubicBezTo>
                  <a:cubicBezTo>
                    <a:pt x="60" y="0"/>
                    <a:pt x="83" y="15"/>
                    <a:pt x="88" y="38"/>
                  </a:cubicBezTo>
                  <a:close/>
                </a:path>
              </a:pathLst>
            </a:custGeom>
            <a:solidFill>
              <a:srgbClr val="DB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83B2891B-91B4-45DF-B6EC-CAE13A1B0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1076"/>
              <a:ext cx="103" cy="85"/>
            </a:xfrm>
            <a:custGeom>
              <a:avLst/>
              <a:gdLst>
                <a:gd name="T0" fmla="*/ 35 w 58"/>
                <a:gd name="T1" fmla="*/ 48 h 48"/>
                <a:gd name="T2" fmla="*/ 8 w 58"/>
                <a:gd name="T3" fmla="*/ 13 h 48"/>
                <a:gd name="T4" fmla="*/ 29 w 58"/>
                <a:gd name="T5" fmla="*/ 19 h 48"/>
                <a:gd name="T6" fmla="*/ 46 w 58"/>
                <a:gd name="T7" fmla="*/ 5 h 48"/>
                <a:gd name="T8" fmla="*/ 35 w 58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8">
                  <a:moveTo>
                    <a:pt x="35" y="48"/>
                  </a:moveTo>
                  <a:cubicBezTo>
                    <a:pt x="8" y="43"/>
                    <a:pt x="0" y="21"/>
                    <a:pt x="8" y="13"/>
                  </a:cubicBezTo>
                  <a:cubicBezTo>
                    <a:pt x="19" y="3"/>
                    <a:pt x="29" y="19"/>
                    <a:pt x="29" y="19"/>
                  </a:cubicBezTo>
                  <a:cubicBezTo>
                    <a:pt x="29" y="19"/>
                    <a:pt x="32" y="0"/>
                    <a:pt x="46" y="5"/>
                  </a:cubicBezTo>
                  <a:cubicBezTo>
                    <a:pt x="57" y="9"/>
                    <a:pt x="58" y="32"/>
                    <a:pt x="3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0">
              <a:extLst>
                <a:ext uri="{FF2B5EF4-FFF2-40B4-BE49-F238E27FC236}">
                  <a16:creationId xmlns:a16="http://schemas.microsoft.com/office/drawing/2014/main" id="{B5F35DA5-1FF2-472E-BF70-E919BA47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" y="1755"/>
              <a:ext cx="110" cy="135"/>
            </a:xfrm>
            <a:custGeom>
              <a:avLst/>
              <a:gdLst>
                <a:gd name="T0" fmla="*/ 18 w 62"/>
                <a:gd name="T1" fmla="*/ 76 h 76"/>
                <a:gd name="T2" fmla="*/ 12 w 62"/>
                <a:gd name="T3" fmla="*/ 76 h 76"/>
                <a:gd name="T4" fmla="*/ 11 w 62"/>
                <a:gd name="T5" fmla="*/ 75 h 76"/>
                <a:gd name="T6" fmla="*/ 1 w 62"/>
                <a:gd name="T7" fmla="*/ 49 h 76"/>
                <a:gd name="T8" fmla="*/ 1 w 62"/>
                <a:gd name="T9" fmla="*/ 48 h 76"/>
                <a:gd name="T10" fmla="*/ 8 w 62"/>
                <a:gd name="T11" fmla="*/ 27 h 76"/>
                <a:gd name="T12" fmla="*/ 5 w 62"/>
                <a:gd name="T13" fmla="*/ 6 h 76"/>
                <a:gd name="T14" fmla="*/ 6 w 62"/>
                <a:gd name="T15" fmla="*/ 2 h 76"/>
                <a:gd name="T16" fmla="*/ 12 w 62"/>
                <a:gd name="T17" fmla="*/ 1 h 76"/>
                <a:gd name="T18" fmla="*/ 20 w 62"/>
                <a:gd name="T19" fmla="*/ 11 h 76"/>
                <a:gd name="T20" fmla="*/ 23 w 62"/>
                <a:gd name="T21" fmla="*/ 21 h 76"/>
                <a:gd name="T22" fmla="*/ 24 w 62"/>
                <a:gd name="T23" fmla="*/ 29 h 76"/>
                <a:gd name="T24" fmla="*/ 26 w 62"/>
                <a:gd name="T25" fmla="*/ 28 h 76"/>
                <a:gd name="T26" fmla="*/ 48 w 62"/>
                <a:gd name="T27" fmla="*/ 20 h 76"/>
                <a:gd name="T28" fmla="*/ 54 w 62"/>
                <a:gd name="T29" fmla="*/ 21 h 76"/>
                <a:gd name="T30" fmla="*/ 53 w 62"/>
                <a:gd name="T31" fmla="*/ 28 h 76"/>
                <a:gd name="T32" fmla="*/ 52 w 62"/>
                <a:gd name="T33" fmla="*/ 29 h 76"/>
                <a:gd name="T34" fmla="*/ 54 w 62"/>
                <a:gd name="T35" fmla="*/ 30 h 76"/>
                <a:gd name="T36" fmla="*/ 56 w 62"/>
                <a:gd name="T37" fmla="*/ 38 h 76"/>
                <a:gd name="T38" fmla="*/ 54 w 62"/>
                <a:gd name="T39" fmla="*/ 40 h 76"/>
                <a:gd name="T40" fmla="*/ 57 w 62"/>
                <a:gd name="T41" fmla="*/ 41 h 76"/>
                <a:gd name="T42" fmla="*/ 57 w 62"/>
                <a:gd name="T43" fmla="*/ 49 h 76"/>
                <a:gd name="T44" fmla="*/ 56 w 62"/>
                <a:gd name="T45" fmla="*/ 50 h 76"/>
                <a:gd name="T46" fmla="*/ 57 w 62"/>
                <a:gd name="T47" fmla="*/ 51 h 76"/>
                <a:gd name="T48" fmla="*/ 60 w 62"/>
                <a:gd name="T49" fmla="*/ 59 h 76"/>
                <a:gd name="T50" fmla="*/ 59 w 62"/>
                <a:gd name="T51" fmla="*/ 60 h 76"/>
                <a:gd name="T52" fmla="*/ 55 w 62"/>
                <a:gd name="T53" fmla="*/ 62 h 76"/>
                <a:gd name="T54" fmla="*/ 22 w 62"/>
                <a:gd name="T55" fmla="*/ 76 h 76"/>
                <a:gd name="T56" fmla="*/ 18 w 62"/>
                <a:gd name="T5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76">
                  <a:moveTo>
                    <a:pt x="18" y="76"/>
                  </a:moveTo>
                  <a:cubicBezTo>
                    <a:pt x="16" y="76"/>
                    <a:pt x="14" y="75"/>
                    <a:pt x="12" y="76"/>
                  </a:cubicBezTo>
                  <a:cubicBezTo>
                    <a:pt x="11" y="76"/>
                    <a:pt x="11" y="75"/>
                    <a:pt x="11" y="75"/>
                  </a:cubicBezTo>
                  <a:cubicBezTo>
                    <a:pt x="7" y="66"/>
                    <a:pt x="4" y="58"/>
                    <a:pt x="1" y="49"/>
                  </a:cubicBezTo>
                  <a:cubicBezTo>
                    <a:pt x="1" y="49"/>
                    <a:pt x="0" y="48"/>
                    <a:pt x="1" y="48"/>
                  </a:cubicBezTo>
                  <a:cubicBezTo>
                    <a:pt x="6" y="42"/>
                    <a:pt x="6" y="34"/>
                    <a:pt x="8" y="27"/>
                  </a:cubicBezTo>
                  <a:cubicBezTo>
                    <a:pt x="10" y="19"/>
                    <a:pt x="9" y="13"/>
                    <a:pt x="5" y="6"/>
                  </a:cubicBezTo>
                  <a:cubicBezTo>
                    <a:pt x="4" y="4"/>
                    <a:pt x="5" y="3"/>
                    <a:pt x="6" y="2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5" y="4"/>
                    <a:pt x="18" y="7"/>
                    <a:pt x="20" y="11"/>
                  </a:cubicBezTo>
                  <a:cubicBezTo>
                    <a:pt x="22" y="14"/>
                    <a:pt x="22" y="18"/>
                    <a:pt x="23" y="21"/>
                  </a:cubicBezTo>
                  <a:cubicBezTo>
                    <a:pt x="23" y="24"/>
                    <a:pt x="24" y="26"/>
                    <a:pt x="24" y="29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33" y="25"/>
                    <a:pt x="40" y="22"/>
                    <a:pt x="48" y="20"/>
                  </a:cubicBezTo>
                  <a:cubicBezTo>
                    <a:pt x="51" y="18"/>
                    <a:pt x="52" y="19"/>
                    <a:pt x="54" y="21"/>
                  </a:cubicBezTo>
                  <a:cubicBezTo>
                    <a:pt x="55" y="23"/>
                    <a:pt x="55" y="26"/>
                    <a:pt x="53" y="28"/>
                  </a:cubicBezTo>
                  <a:cubicBezTo>
                    <a:pt x="53" y="28"/>
                    <a:pt x="51" y="29"/>
                    <a:pt x="52" y="29"/>
                  </a:cubicBezTo>
                  <a:cubicBezTo>
                    <a:pt x="52" y="30"/>
                    <a:pt x="53" y="30"/>
                    <a:pt x="54" y="30"/>
                  </a:cubicBezTo>
                  <a:cubicBezTo>
                    <a:pt x="57" y="31"/>
                    <a:pt x="58" y="35"/>
                    <a:pt x="56" y="38"/>
                  </a:cubicBezTo>
                  <a:cubicBezTo>
                    <a:pt x="55" y="39"/>
                    <a:pt x="54" y="39"/>
                    <a:pt x="54" y="40"/>
                  </a:cubicBezTo>
                  <a:cubicBezTo>
                    <a:pt x="54" y="41"/>
                    <a:pt x="56" y="41"/>
                    <a:pt x="57" y="41"/>
                  </a:cubicBezTo>
                  <a:cubicBezTo>
                    <a:pt x="59" y="42"/>
                    <a:pt x="60" y="46"/>
                    <a:pt x="57" y="49"/>
                  </a:cubicBezTo>
                  <a:cubicBezTo>
                    <a:pt x="57" y="50"/>
                    <a:pt x="57" y="50"/>
                    <a:pt x="56" y="50"/>
                  </a:cubicBezTo>
                  <a:cubicBezTo>
                    <a:pt x="56" y="51"/>
                    <a:pt x="56" y="51"/>
                    <a:pt x="57" y="51"/>
                  </a:cubicBezTo>
                  <a:cubicBezTo>
                    <a:pt x="61" y="52"/>
                    <a:pt x="62" y="55"/>
                    <a:pt x="60" y="59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8" y="61"/>
                    <a:pt x="57" y="62"/>
                    <a:pt x="55" y="62"/>
                  </a:cubicBezTo>
                  <a:cubicBezTo>
                    <a:pt x="44" y="67"/>
                    <a:pt x="33" y="71"/>
                    <a:pt x="22" y="76"/>
                  </a:cubicBezTo>
                  <a:cubicBezTo>
                    <a:pt x="21" y="76"/>
                    <a:pt x="20" y="76"/>
                    <a:pt x="18" y="7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1">
              <a:extLst>
                <a:ext uri="{FF2B5EF4-FFF2-40B4-BE49-F238E27FC236}">
                  <a16:creationId xmlns:a16="http://schemas.microsoft.com/office/drawing/2014/main" id="{EC8B0220-2E77-42C2-A64D-F65E3AD93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" y="1839"/>
              <a:ext cx="66" cy="79"/>
            </a:xfrm>
            <a:custGeom>
              <a:avLst/>
              <a:gdLst>
                <a:gd name="T0" fmla="*/ 7 w 37"/>
                <a:gd name="T1" fmla="*/ 27 h 45"/>
                <a:gd name="T2" fmla="*/ 1 w 37"/>
                <a:gd name="T3" fmla="*/ 10 h 45"/>
                <a:gd name="T4" fmla="*/ 2 w 37"/>
                <a:gd name="T5" fmla="*/ 8 h 45"/>
                <a:gd name="T6" fmla="*/ 22 w 37"/>
                <a:gd name="T7" fmla="*/ 0 h 45"/>
                <a:gd name="T8" fmla="*/ 24 w 37"/>
                <a:gd name="T9" fmla="*/ 1 h 45"/>
                <a:gd name="T10" fmla="*/ 37 w 37"/>
                <a:gd name="T11" fmla="*/ 34 h 45"/>
                <a:gd name="T12" fmla="*/ 35 w 37"/>
                <a:gd name="T13" fmla="*/ 36 h 45"/>
                <a:gd name="T14" fmla="*/ 16 w 37"/>
                <a:gd name="T15" fmla="*/ 44 h 45"/>
                <a:gd name="T16" fmla="*/ 14 w 37"/>
                <a:gd name="T17" fmla="*/ 43 h 45"/>
                <a:gd name="T18" fmla="*/ 7 w 37"/>
                <a:gd name="T1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5">
                  <a:moveTo>
                    <a:pt x="7" y="27"/>
                  </a:moveTo>
                  <a:cubicBezTo>
                    <a:pt x="5" y="21"/>
                    <a:pt x="3" y="16"/>
                    <a:pt x="1" y="10"/>
                  </a:cubicBezTo>
                  <a:cubicBezTo>
                    <a:pt x="0" y="9"/>
                    <a:pt x="0" y="9"/>
                    <a:pt x="2" y="8"/>
                  </a:cubicBezTo>
                  <a:cubicBezTo>
                    <a:pt x="8" y="6"/>
                    <a:pt x="15" y="3"/>
                    <a:pt x="22" y="0"/>
                  </a:cubicBezTo>
                  <a:cubicBezTo>
                    <a:pt x="23" y="0"/>
                    <a:pt x="23" y="0"/>
                    <a:pt x="24" y="1"/>
                  </a:cubicBezTo>
                  <a:cubicBezTo>
                    <a:pt x="28" y="12"/>
                    <a:pt x="32" y="23"/>
                    <a:pt x="37" y="34"/>
                  </a:cubicBezTo>
                  <a:cubicBezTo>
                    <a:pt x="37" y="35"/>
                    <a:pt x="37" y="36"/>
                    <a:pt x="35" y="36"/>
                  </a:cubicBezTo>
                  <a:cubicBezTo>
                    <a:pt x="29" y="39"/>
                    <a:pt x="23" y="41"/>
                    <a:pt x="16" y="44"/>
                  </a:cubicBezTo>
                  <a:cubicBezTo>
                    <a:pt x="15" y="45"/>
                    <a:pt x="14" y="44"/>
                    <a:pt x="14" y="43"/>
                  </a:cubicBezTo>
                  <a:cubicBezTo>
                    <a:pt x="12" y="37"/>
                    <a:pt x="9" y="32"/>
                    <a:pt x="7" y="27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7F4C7A7F-2BBB-44E3-BDFA-CE162A49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2156"/>
              <a:ext cx="158" cy="186"/>
            </a:xfrm>
            <a:custGeom>
              <a:avLst/>
              <a:gdLst>
                <a:gd name="T0" fmla="*/ 8 w 89"/>
                <a:gd name="T1" fmla="*/ 89 h 105"/>
                <a:gd name="T2" fmla="*/ 1 w 89"/>
                <a:gd name="T3" fmla="*/ 84 h 105"/>
                <a:gd name="T4" fmla="*/ 0 w 89"/>
                <a:gd name="T5" fmla="*/ 82 h 105"/>
                <a:gd name="T6" fmla="*/ 10 w 89"/>
                <a:gd name="T7" fmla="*/ 46 h 105"/>
                <a:gd name="T8" fmla="*/ 11 w 89"/>
                <a:gd name="T9" fmla="*/ 45 h 105"/>
                <a:gd name="T10" fmla="*/ 36 w 89"/>
                <a:gd name="T11" fmla="*/ 29 h 105"/>
                <a:gd name="T12" fmla="*/ 49 w 89"/>
                <a:gd name="T13" fmla="*/ 4 h 105"/>
                <a:gd name="T14" fmla="*/ 54 w 89"/>
                <a:gd name="T15" fmla="*/ 0 h 105"/>
                <a:gd name="T16" fmla="*/ 60 w 89"/>
                <a:gd name="T17" fmla="*/ 4 h 105"/>
                <a:gd name="T18" fmla="*/ 61 w 89"/>
                <a:gd name="T19" fmla="*/ 21 h 105"/>
                <a:gd name="T20" fmla="*/ 56 w 89"/>
                <a:gd name="T21" fmla="*/ 34 h 105"/>
                <a:gd name="T22" fmla="*/ 51 w 89"/>
                <a:gd name="T23" fmla="*/ 43 h 105"/>
                <a:gd name="T24" fmla="*/ 54 w 89"/>
                <a:gd name="T25" fmla="*/ 44 h 105"/>
                <a:gd name="T26" fmla="*/ 83 w 89"/>
                <a:gd name="T27" fmla="*/ 52 h 105"/>
                <a:gd name="T28" fmla="*/ 89 w 89"/>
                <a:gd name="T29" fmla="*/ 58 h 105"/>
                <a:gd name="T30" fmla="*/ 83 w 89"/>
                <a:gd name="T31" fmla="*/ 65 h 105"/>
                <a:gd name="T32" fmla="*/ 80 w 89"/>
                <a:gd name="T33" fmla="*/ 66 h 105"/>
                <a:gd name="T34" fmla="*/ 82 w 89"/>
                <a:gd name="T35" fmla="*/ 68 h 105"/>
                <a:gd name="T36" fmla="*/ 78 w 89"/>
                <a:gd name="T37" fmla="*/ 78 h 105"/>
                <a:gd name="T38" fmla="*/ 74 w 89"/>
                <a:gd name="T39" fmla="*/ 79 h 105"/>
                <a:gd name="T40" fmla="*/ 76 w 89"/>
                <a:gd name="T41" fmla="*/ 82 h 105"/>
                <a:gd name="T42" fmla="*/ 70 w 89"/>
                <a:gd name="T43" fmla="*/ 91 h 105"/>
                <a:gd name="T44" fmla="*/ 69 w 89"/>
                <a:gd name="T45" fmla="*/ 92 h 105"/>
                <a:gd name="T46" fmla="*/ 68 w 89"/>
                <a:gd name="T47" fmla="*/ 93 h 105"/>
                <a:gd name="T48" fmla="*/ 65 w 89"/>
                <a:gd name="T49" fmla="*/ 103 h 105"/>
                <a:gd name="T50" fmla="*/ 64 w 89"/>
                <a:gd name="T51" fmla="*/ 104 h 105"/>
                <a:gd name="T52" fmla="*/ 58 w 89"/>
                <a:gd name="T53" fmla="*/ 104 h 105"/>
                <a:gd name="T54" fmla="*/ 11 w 89"/>
                <a:gd name="T55" fmla="*/ 91 h 105"/>
                <a:gd name="T56" fmla="*/ 8 w 89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105">
                  <a:moveTo>
                    <a:pt x="8" y="89"/>
                  </a:moveTo>
                  <a:cubicBezTo>
                    <a:pt x="6" y="87"/>
                    <a:pt x="4" y="84"/>
                    <a:pt x="1" y="84"/>
                  </a:cubicBezTo>
                  <a:cubicBezTo>
                    <a:pt x="0" y="83"/>
                    <a:pt x="0" y="82"/>
                    <a:pt x="0" y="82"/>
                  </a:cubicBezTo>
                  <a:cubicBezTo>
                    <a:pt x="4" y="70"/>
                    <a:pt x="7" y="58"/>
                    <a:pt x="10" y="46"/>
                  </a:cubicBezTo>
                  <a:cubicBezTo>
                    <a:pt x="10" y="46"/>
                    <a:pt x="10" y="45"/>
                    <a:pt x="11" y="45"/>
                  </a:cubicBezTo>
                  <a:cubicBezTo>
                    <a:pt x="22" y="43"/>
                    <a:pt x="28" y="35"/>
                    <a:pt x="36" y="29"/>
                  </a:cubicBezTo>
                  <a:cubicBezTo>
                    <a:pt x="44" y="22"/>
                    <a:pt x="48" y="14"/>
                    <a:pt x="49" y="4"/>
                  </a:cubicBezTo>
                  <a:cubicBezTo>
                    <a:pt x="50" y="1"/>
                    <a:pt x="51" y="0"/>
                    <a:pt x="54" y="0"/>
                  </a:cubicBezTo>
                  <a:cubicBezTo>
                    <a:pt x="57" y="0"/>
                    <a:pt x="59" y="2"/>
                    <a:pt x="60" y="4"/>
                  </a:cubicBezTo>
                  <a:cubicBezTo>
                    <a:pt x="61" y="10"/>
                    <a:pt x="62" y="15"/>
                    <a:pt x="61" y="21"/>
                  </a:cubicBezTo>
                  <a:cubicBezTo>
                    <a:pt x="60" y="25"/>
                    <a:pt x="57" y="29"/>
                    <a:pt x="56" y="34"/>
                  </a:cubicBezTo>
                  <a:cubicBezTo>
                    <a:pt x="54" y="37"/>
                    <a:pt x="53" y="40"/>
                    <a:pt x="51" y="43"/>
                  </a:cubicBezTo>
                  <a:cubicBezTo>
                    <a:pt x="52" y="44"/>
                    <a:pt x="53" y="44"/>
                    <a:pt x="54" y="44"/>
                  </a:cubicBezTo>
                  <a:cubicBezTo>
                    <a:pt x="64" y="47"/>
                    <a:pt x="74" y="49"/>
                    <a:pt x="83" y="52"/>
                  </a:cubicBezTo>
                  <a:cubicBezTo>
                    <a:pt x="88" y="53"/>
                    <a:pt x="89" y="55"/>
                    <a:pt x="89" y="58"/>
                  </a:cubicBezTo>
                  <a:cubicBezTo>
                    <a:pt x="89" y="61"/>
                    <a:pt x="86" y="64"/>
                    <a:pt x="83" y="65"/>
                  </a:cubicBezTo>
                  <a:cubicBezTo>
                    <a:pt x="82" y="65"/>
                    <a:pt x="80" y="65"/>
                    <a:pt x="80" y="66"/>
                  </a:cubicBezTo>
                  <a:cubicBezTo>
                    <a:pt x="80" y="67"/>
                    <a:pt x="81" y="67"/>
                    <a:pt x="82" y="68"/>
                  </a:cubicBezTo>
                  <a:cubicBezTo>
                    <a:pt x="85" y="71"/>
                    <a:pt x="82" y="76"/>
                    <a:pt x="78" y="78"/>
                  </a:cubicBezTo>
                  <a:cubicBezTo>
                    <a:pt x="76" y="78"/>
                    <a:pt x="74" y="78"/>
                    <a:pt x="74" y="79"/>
                  </a:cubicBezTo>
                  <a:cubicBezTo>
                    <a:pt x="74" y="80"/>
                    <a:pt x="76" y="81"/>
                    <a:pt x="76" y="82"/>
                  </a:cubicBezTo>
                  <a:cubicBezTo>
                    <a:pt x="78" y="85"/>
                    <a:pt x="75" y="90"/>
                    <a:pt x="70" y="91"/>
                  </a:cubicBezTo>
                  <a:cubicBezTo>
                    <a:pt x="70" y="91"/>
                    <a:pt x="69" y="91"/>
                    <a:pt x="69" y="92"/>
                  </a:cubicBezTo>
                  <a:cubicBezTo>
                    <a:pt x="68" y="92"/>
                    <a:pt x="67" y="92"/>
                    <a:pt x="68" y="93"/>
                  </a:cubicBezTo>
                  <a:cubicBezTo>
                    <a:pt x="72" y="97"/>
                    <a:pt x="70" y="101"/>
                    <a:pt x="65" y="103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62" y="105"/>
                    <a:pt x="60" y="104"/>
                    <a:pt x="58" y="104"/>
                  </a:cubicBezTo>
                  <a:cubicBezTo>
                    <a:pt x="42" y="100"/>
                    <a:pt x="27" y="95"/>
                    <a:pt x="11" y="91"/>
                  </a:cubicBezTo>
                  <a:cubicBezTo>
                    <a:pt x="10" y="91"/>
                    <a:pt x="8" y="90"/>
                    <a:pt x="8" y="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3">
              <a:extLst>
                <a:ext uri="{FF2B5EF4-FFF2-40B4-BE49-F238E27FC236}">
                  <a16:creationId xmlns:a16="http://schemas.microsoft.com/office/drawing/2014/main" id="{FB12C538-C3D3-4E73-A4E8-E53DDC0C7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211"/>
              <a:ext cx="80" cy="105"/>
            </a:xfrm>
            <a:custGeom>
              <a:avLst/>
              <a:gdLst>
                <a:gd name="T0" fmla="*/ 7 w 45"/>
                <a:gd name="T1" fmla="*/ 25 h 59"/>
                <a:gd name="T2" fmla="*/ 13 w 45"/>
                <a:gd name="T3" fmla="*/ 3 h 59"/>
                <a:gd name="T4" fmla="*/ 16 w 45"/>
                <a:gd name="T5" fmla="*/ 1 h 59"/>
                <a:gd name="T6" fmla="*/ 43 w 45"/>
                <a:gd name="T7" fmla="*/ 8 h 59"/>
                <a:gd name="T8" fmla="*/ 44 w 45"/>
                <a:gd name="T9" fmla="*/ 11 h 59"/>
                <a:gd name="T10" fmla="*/ 32 w 45"/>
                <a:gd name="T11" fmla="*/ 56 h 59"/>
                <a:gd name="T12" fmla="*/ 29 w 45"/>
                <a:gd name="T13" fmla="*/ 58 h 59"/>
                <a:gd name="T14" fmla="*/ 3 w 45"/>
                <a:gd name="T15" fmla="*/ 51 h 59"/>
                <a:gd name="T16" fmla="*/ 1 w 45"/>
                <a:gd name="T17" fmla="*/ 48 h 59"/>
                <a:gd name="T18" fmla="*/ 7 w 45"/>
                <a:gd name="T1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9">
                  <a:moveTo>
                    <a:pt x="7" y="25"/>
                  </a:moveTo>
                  <a:cubicBezTo>
                    <a:pt x="9" y="18"/>
                    <a:pt x="11" y="10"/>
                    <a:pt x="13" y="3"/>
                  </a:cubicBezTo>
                  <a:cubicBezTo>
                    <a:pt x="13" y="1"/>
                    <a:pt x="14" y="0"/>
                    <a:pt x="16" y="1"/>
                  </a:cubicBezTo>
                  <a:cubicBezTo>
                    <a:pt x="25" y="4"/>
                    <a:pt x="34" y="6"/>
                    <a:pt x="43" y="8"/>
                  </a:cubicBezTo>
                  <a:cubicBezTo>
                    <a:pt x="45" y="9"/>
                    <a:pt x="45" y="10"/>
                    <a:pt x="44" y="11"/>
                  </a:cubicBezTo>
                  <a:cubicBezTo>
                    <a:pt x="40" y="26"/>
                    <a:pt x="36" y="41"/>
                    <a:pt x="32" y="56"/>
                  </a:cubicBezTo>
                  <a:cubicBezTo>
                    <a:pt x="32" y="58"/>
                    <a:pt x="31" y="59"/>
                    <a:pt x="29" y="58"/>
                  </a:cubicBezTo>
                  <a:cubicBezTo>
                    <a:pt x="20" y="56"/>
                    <a:pt x="11" y="53"/>
                    <a:pt x="3" y="51"/>
                  </a:cubicBezTo>
                  <a:cubicBezTo>
                    <a:pt x="0" y="50"/>
                    <a:pt x="0" y="49"/>
                    <a:pt x="1" y="48"/>
                  </a:cubicBezTo>
                  <a:cubicBezTo>
                    <a:pt x="3" y="40"/>
                    <a:pt x="5" y="33"/>
                    <a:pt x="7" y="2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DA45CB8D-B50A-4F6A-86E9-A2D26B09E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6" y="1227"/>
              <a:ext cx="160" cy="186"/>
            </a:xfrm>
            <a:custGeom>
              <a:avLst/>
              <a:gdLst>
                <a:gd name="T0" fmla="*/ 8 w 90"/>
                <a:gd name="T1" fmla="*/ 89 h 105"/>
                <a:gd name="T2" fmla="*/ 1 w 90"/>
                <a:gd name="T3" fmla="*/ 83 h 105"/>
                <a:gd name="T4" fmla="*/ 1 w 90"/>
                <a:gd name="T5" fmla="*/ 82 h 105"/>
                <a:gd name="T6" fmla="*/ 10 w 90"/>
                <a:gd name="T7" fmla="*/ 46 h 105"/>
                <a:gd name="T8" fmla="*/ 12 w 90"/>
                <a:gd name="T9" fmla="*/ 45 h 105"/>
                <a:gd name="T10" fmla="*/ 36 w 90"/>
                <a:gd name="T11" fmla="*/ 28 h 105"/>
                <a:gd name="T12" fmla="*/ 50 w 90"/>
                <a:gd name="T13" fmla="*/ 4 h 105"/>
                <a:gd name="T14" fmla="*/ 54 w 90"/>
                <a:gd name="T15" fmla="*/ 0 h 105"/>
                <a:gd name="T16" fmla="*/ 60 w 90"/>
                <a:gd name="T17" fmla="*/ 4 h 105"/>
                <a:gd name="T18" fmla="*/ 61 w 90"/>
                <a:gd name="T19" fmla="*/ 21 h 105"/>
                <a:gd name="T20" fmla="*/ 56 w 90"/>
                <a:gd name="T21" fmla="*/ 34 h 105"/>
                <a:gd name="T22" fmla="*/ 52 w 90"/>
                <a:gd name="T23" fmla="*/ 43 h 105"/>
                <a:gd name="T24" fmla="*/ 54 w 90"/>
                <a:gd name="T25" fmla="*/ 44 h 105"/>
                <a:gd name="T26" fmla="*/ 84 w 90"/>
                <a:gd name="T27" fmla="*/ 52 h 105"/>
                <a:gd name="T28" fmla="*/ 90 w 90"/>
                <a:gd name="T29" fmla="*/ 58 h 105"/>
                <a:gd name="T30" fmla="*/ 83 w 90"/>
                <a:gd name="T31" fmla="*/ 65 h 105"/>
                <a:gd name="T32" fmla="*/ 80 w 90"/>
                <a:gd name="T33" fmla="*/ 66 h 105"/>
                <a:gd name="T34" fmla="*/ 82 w 90"/>
                <a:gd name="T35" fmla="*/ 68 h 105"/>
                <a:gd name="T36" fmla="*/ 78 w 90"/>
                <a:gd name="T37" fmla="*/ 78 h 105"/>
                <a:gd name="T38" fmla="*/ 74 w 90"/>
                <a:gd name="T39" fmla="*/ 79 h 105"/>
                <a:gd name="T40" fmla="*/ 76 w 90"/>
                <a:gd name="T41" fmla="*/ 82 h 105"/>
                <a:gd name="T42" fmla="*/ 71 w 90"/>
                <a:gd name="T43" fmla="*/ 91 h 105"/>
                <a:gd name="T44" fmla="*/ 69 w 90"/>
                <a:gd name="T45" fmla="*/ 91 h 105"/>
                <a:gd name="T46" fmla="*/ 68 w 90"/>
                <a:gd name="T47" fmla="*/ 93 h 105"/>
                <a:gd name="T48" fmla="*/ 66 w 90"/>
                <a:gd name="T49" fmla="*/ 103 h 105"/>
                <a:gd name="T50" fmla="*/ 64 w 90"/>
                <a:gd name="T51" fmla="*/ 104 h 105"/>
                <a:gd name="T52" fmla="*/ 58 w 90"/>
                <a:gd name="T53" fmla="*/ 104 h 105"/>
                <a:gd name="T54" fmla="*/ 12 w 90"/>
                <a:gd name="T55" fmla="*/ 91 h 105"/>
                <a:gd name="T56" fmla="*/ 8 w 90"/>
                <a:gd name="T5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0" h="105">
                  <a:moveTo>
                    <a:pt x="8" y="89"/>
                  </a:moveTo>
                  <a:cubicBezTo>
                    <a:pt x="6" y="87"/>
                    <a:pt x="5" y="84"/>
                    <a:pt x="1" y="83"/>
                  </a:cubicBezTo>
                  <a:cubicBezTo>
                    <a:pt x="0" y="83"/>
                    <a:pt x="1" y="82"/>
                    <a:pt x="1" y="82"/>
                  </a:cubicBezTo>
                  <a:cubicBezTo>
                    <a:pt x="4" y="70"/>
                    <a:pt x="7" y="58"/>
                    <a:pt x="10" y="46"/>
                  </a:cubicBezTo>
                  <a:cubicBezTo>
                    <a:pt x="11" y="45"/>
                    <a:pt x="11" y="45"/>
                    <a:pt x="12" y="45"/>
                  </a:cubicBezTo>
                  <a:cubicBezTo>
                    <a:pt x="22" y="42"/>
                    <a:pt x="28" y="35"/>
                    <a:pt x="36" y="28"/>
                  </a:cubicBezTo>
                  <a:cubicBezTo>
                    <a:pt x="44" y="22"/>
                    <a:pt x="48" y="14"/>
                    <a:pt x="50" y="4"/>
                  </a:cubicBezTo>
                  <a:cubicBezTo>
                    <a:pt x="50" y="1"/>
                    <a:pt x="51" y="0"/>
                    <a:pt x="54" y="0"/>
                  </a:cubicBezTo>
                  <a:cubicBezTo>
                    <a:pt x="57" y="0"/>
                    <a:pt x="60" y="2"/>
                    <a:pt x="60" y="4"/>
                  </a:cubicBezTo>
                  <a:cubicBezTo>
                    <a:pt x="61" y="10"/>
                    <a:pt x="62" y="15"/>
                    <a:pt x="61" y="21"/>
                  </a:cubicBezTo>
                  <a:cubicBezTo>
                    <a:pt x="60" y="25"/>
                    <a:pt x="58" y="29"/>
                    <a:pt x="56" y="34"/>
                  </a:cubicBezTo>
                  <a:cubicBezTo>
                    <a:pt x="55" y="37"/>
                    <a:pt x="53" y="40"/>
                    <a:pt x="52" y="43"/>
                  </a:cubicBezTo>
                  <a:cubicBezTo>
                    <a:pt x="52" y="44"/>
                    <a:pt x="53" y="43"/>
                    <a:pt x="54" y="44"/>
                  </a:cubicBezTo>
                  <a:cubicBezTo>
                    <a:pt x="64" y="46"/>
                    <a:pt x="74" y="49"/>
                    <a:pt x="84" y="52"/>
                  </a:cubicBezTo>
                  <a:cubicBezTo>
                    <a:pt x="88" y="53"/>
                    <a:pt x="90" y="55"/>
                    <a:pt x="90" y="58"/>
                  </a:cubicBezTo>
                  <a:cubicBezTo>
                    <a:pt x="89" y="61"/>
                    <a:pt x="87" y="64"/>
                    <a:pt x="83" y="65"/>
                  </a:cubicBezTo>
                  <a:cubicBezTo>
                    <a:pt x="82" y="65"/>
                    <a:pt x="81" y="65"/>
                    <a:pt x="80" y="66"/>
                  </a:cubicBezTo>
                  <a:cubicBezTo>
                    <a:pt x="80" y="67"/>
                    <a:pt x="81" y="67"/>
                    <a:pt x="82" y="68"/>
                  </a:cubicBezTo>
                  <a:cubicBezTo>
                    <a:pt x="85" y="71"/>
                    <a:pt x="83" y="76"/>
                    <a:pt x="78" y="78"/>
                  </a:cubicBezTo>
                  <a:cubicBezTo>
                    <a:pt x="77" y="78"/>
                    <a:pt x="75" y="77"/>
                    <a:pt x="74" y="79"/>
                  </a:cubicBezTo>
                  <a:cubicBezTo>
                    <a:pt x="74" y="80"/>
                    <a:pt x="76" y="81"/>
                    <a:pt x="76" y="82"/>
                  </a:cubicBezTo>
                  <a:cubicBezTo>
                    <a:pt x="79" y="85"/>
                    <a:pt x="76" y="90"/>
                    <a:pt x="71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8" y="92"/>
                    <a:pt x="68" y="92"/>
                    <a:pt x="68" y="93"/>
                  </a:cubicBezTo>
                  <a:cubicBezTo>
                    <a:pt x="72" y="97"/>
                    <a:pt x="71" y="101"/>
                    <a:pt x="66" y="103"/>
                  </a:cubicBezTo>
                  <a:cubicBezTo>
                    <a:pt x="65" y="103"/>
                    <a:pt x="64" y="104"/>
                    <a:pt x="64" y="104"/>
                  </a:cubicBezTo>
                  <a:cubicBezTo>
                    <a:pt x="62" y="105"/>
                    <a:pt x="60" y="104"/>
                    <a:pt x="58" y="104"/>
                  </a:cubicBezTo>
                  <a:cubicBezTo>
                    <a:pt x="43" y="99"/>
                    <a:pt x="27" y="95"/>
                    <a:pt x="12" y="91"/>
                  </a:cubicBezTo>
                  <a:cubicBezTo>
                    <a:pt x="10" y="91"/>
                    <a:pt x="9" y="90"/>
                    <a:pt x="8" y="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9B70489A-061E-4387-8EBE-E0DBFF1B0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" y="1282"/>
              <a:ext cx="78" cy="103"/>
            </a:xfrm>
            <a:custGeom>
              <a:avLst/>
              <a:gdLst>
                <a:gd name="T0" fmla="*/ 6 w 44"/>
                <a:gd name="T1" fmla="*/ 25 h 58"/>
                <a:gd name="T2" fmla="*/ 12 w 44"/>
                <a:gd name="T3" fmla="*/ 3 h 58"/>
                <a:gd name="T4" fmla="*/ 15 w 44"/>
                <a:gd name="T5" fmla="*/ 1 h 58"/>
                <a:gd name="T6" fmla="*/ 42 w 44"/>
                <a:gd name="T7" fmla="*/ 8 h 58"/>
                <a:gd name="T8" fmla="*/ 44 w 44"/>
                <a:gd name="T9" fmla="*/ 11 h 58"/>
                <a:gd name="T10" fmla="*/ 31 w 44"/>
                <a:gd name="T11" fmla="*/ 56 h 58"/>
                <a:gd name="T12" fmla="*/ 28 w 44"/>
                <a:gd name="T13" fmla="*/ 58 h 58"/>
                <a:gd name="T14" fmla="*/ 2 w 44"/>
                <a:gd name="T15" fmla="*/ 51 h 58"/>
                <a:gd name="T16" fmla="*/ 0 w 44"/>
                <a:gd name="T17" fmla="*/ 47 h 58"/>
                <a:gd name="T18" fmla="*/ 6 w 44"/>
                <a:gd name="T19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8">
                  <a:moveTo>
                    <a:pt x="6" y="25"/>
                  </a:moveTo>
                  <a:cubicBezTo>
                    <a:pt x="8" y="18"/>
                    <a:pt x="10" y="10"/>
                    <a:pt x="12" y="3"/>
                  </a:cubicBezTo>
                  <a:cubicBezTo>
                    <a:pt x="13" y="1"/>
                    <a:pt x="13" y="0"/>
                    <a:pt x="15" y="1"/>
                  </a:cubicBezTo>
                  <a:cubicBezTo>
                    <a:pt x="24" y="3"/>
                    <a:pt x="33" y="6"/>
                    <a:pt x="42" y="8"/>
                  </a:cubicBezTo>
                  <a:cubicBezTo>
                    <a:pt x="44" y="9"/>
                    <a:pt x="44" y="9"/>
                    <a:pt x="44" y="11"/>
                  </a:cubicBezTo>
                  <a:cubicBezTo>
                    <a:pt x="40" y="26"/>
                    <a:pt x="35" y="41"/>
                    <a:pt x="31" y="56"/>
                  </a:cubicBezTo>
                  <a:cubicBezTo>
                    <a:pt x="31" y="58"/>
                    <a:pt x="30" y="58"/>
                    <a:pt x="28" y="58"/>
                  </a:cubicBezTo>
                  <a:cubicBezTo>
                    <a:pt x="20" y="55"/>
                    <a:pt x="11" y="53"/>
                    <a:pt x="2" y="51"/>
                  </a:cubicBezTo>
                  <a:cubicBezTo>
                    <a:pt x="0" y="50"/>
                    <a:pt x="0" y="49"/>
                    <a:pt x="0" y="47"/>
                  </a:cubicBezTo>
                  <a:cubicBezTo>
                    <a:pt x="2" y="40"/>
                    <a:pt x="4" y="32"/>
                    <a:pt x="6" y="2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408FBCCE-161E-485B-839A-EB6CF2AD3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" y="2594"/>
              <a:ext cx="182" cy="227"/>
            </a:xfrm>
            <a:custGeom>
              <a:avLst/>
              <a:gdLst>
                <a:gd name="T0" fmla="*/ 15 w 102"/>
                <a:gd name="T1" fmla="*/ 127 h 128"/>
                <a:gd name="T2" fmla="*/ 5 w 102"/>
                <a:gd name="T3" fmla="*/ 123 h 128"/>
                <a:gd name="T4" fmla="*/ 3 w 102"/>
                <a:gd name="T5" fmla="*/ 121 h 128"/>
                <a:gd name="T6" fmla="*/ 1 w 102"/>
                <a:gd name="T7" fmla="*/ 74 h 128"/>
                <a:gd name="T8" fmla="*/ 2 w 102"/>
                <a:gd name="T9" fmla="*/ 72 h 128"/>
                <a:gd name="T10" fmla="*/ 24 w 102"/>
                <a:gd name="T11" fmla="*/ 43 h 128"/>
                <a:gd name="T12" fmla="*/ 31 w 102"/>
                <a:gd name="T13" fmla="*/ 7 h 128"/>
                <a:gd name="T14" fmla="*/ 35 w 102"/>
                <a:gd name="T15" fmla="*/ 1 h 128"/>
                <a:gd name="T16" fmla="*/ 44 w 102"/>
                <a:gd name="T17" fmla="*/ 3 h 128"/>
                <a:gd name="T18" fmla="*/ 52 w 102"/>
                <a:gd name="T19" fmla="*/ 23 h 128"/>
                <a:gd name="T20" fmla="*/ 51 w 102"/>
                <a:gd name="T21" fmla="*/ 41 h 128"/>
                <a:gd name="T22" fmla="*/ 49 w 102"/>
                <a:gd name="T23" fmla="*/ 53 h 128"/>
                <a:gd name="T24" fmla="*/ 52 w 102"/>
                <a:gd name="T25" fmla="*/ 54 h 128"/>
                <a:gd name="T26" fmla="*/ 92 w 102"/>
                <a:gd name="T27" fmla="*/ 51 h 128"/>
                <a:gd name="T28" fmla="*/ 101 w 102"/>
                <a:gd name="T29" fmla="*/ 56 h 128"/>
                <a:gd name="T30" fmla="*/ 96 w 102"/>
                <a:gd name="T31" fmla="*/ 68 h 128"/>
                <a:gd name="T32" fmla="*/ 93 w 102"/>
                <a:gd name="T33" fmla="*/ 70 h 128"/>
                <a:gd name="T34" fmla="*/ 96 w 102"/>
                <a:gd name="T35" fmla="*/ 71 h 128"/>
                <a:gd name="T36" fmla="*/ 95 w 102"/>
                <a:gd name="T37" fmla="*/ 85 h 128"/>
                <a:gd name="T38" fmla="*/ 91 w 102"/>
                <a:gd name="T39" fmla="*/ 88 h 128"/>
                <a:gd name="T40" fmla="*/ 95 w 102"/>
                <a:gd name="T41" fmla="*/ 90 h 128"/>
                <a:gd name="T42" fmla="*/ 92 w 102"/>
                <a:gd name="T43" fmla="*/ 104 h 128"/>
                <a:gd name="T44" fmla="*/ 90 w 102"/>
                <a:gd name="T45" fmla="*/ 105 h 128"/>
                <a:gd name="T46" fmla="*/ 90 w 102"/>
                <a:gd name="T47" fmla="*/ 107 h 128"/>
                <a:gd name="T48" fmla="*/ 90 w 102"/>
                <a:gd name="T49" fmla="*/ 121 h 128"/>
                <a:gd name="T50" fmla="*/ 89 w 102"/>
                <a:gd name="T51" fmla="*/ 122 h 128"/>
                <a:gd name="T52" fmla="*/ 82 w 102"/>
                <a:gd name="T53" fmla="*/ 124 h 128"/>
                <a:gd name="T54" fmla="*/ 20 w 102"/>
                <a:gd name="T55" fmla="*/ 128 h 128"/>
                <a:gd name="T56" fmla="*/ 15 w 102"/>
                <a:gd name="T57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28">
                  <a:moveTo>
                    <a:pt x="15" y="127"/>
                  </a:moveTo>
                  <a:cubicBezTo>
                    <a:pt x="12" y="125"/>
                    <a:pt x="9" y="122"/>
                    <a:pt x="5" y="123"/>
                  </a:cubicBezTo>
                  <a:cubicBezTo>
                    <a:pt x="3" y="123"/>
                    <a:pt x="3" y="122"/>
                    <a:pt x="3" y="121"/>
                  </a:cubicBezTo>
                  <a:cubicBezTo>
                    <a:pt x="2" y="105"/>
                    <a:pt x="1" y="90"/>
                    <a:pt x="1" y="74"/>
                  </a:cubicBezTo>
                  <a:cubicBezTo>
                    <a:pt x="0" y="73"/>
                    <a:pt x="0" y="72"/>
                    <a:pt x="2" y="72"/>
                  </a:cubicBezTo>
                  <a:cubicBezTo>
                    <a:pt x="13" y="65"/>
                    <a:pt x="18" y="53"/>
                    <a:pt x="24" y="43"/>
                  </a:cubicBezTo>
                  <a:cubicBezTo>
                    <a:pt x="31" y="31"/>
                    <a:pt x="33" y="20"/>
                    <a:pt x="31" y="7"/>
                  </a:cubicBezTo>
                  <a:cubicBezTo>
                    <a:pt x="30" y="3"/>
                    <a:pt x="32" y="2"/>
                    <a:pt x="35" y="1"/>
                  </a:cubicBezTo>
                  <a:cubicBezTo>
                    <a:pt x="39" y="0"/>
                    <a:pt x="42" y="1"/>
                    <a:pt x="44" y="3"/>
                  </a:cubicBezTo>
                  <a:cubicBezTo>
                    <a:pt x="47" y="9"/>
                    <a:pt x="50" y="16"/>
                    <a:pt x="52" y="23"/>
                  </a:cubicBezTo>
                  <a:cubicBezTo>
                    <a:pt x="53" y="29"/>
                    <a:pt x="51" y="35"/>
                    <a:pt x="51" y="41"/>
                  </a:cubicBezTo>
                  <a:cubicBezTo>
                    <a:pt x="50" y="45"/>
                    <a:pt x="50" y="49"/>
                    <a:pt x="49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65" y="53"/>
                    <a:pt x="79" y="52"/>
                    <a:pt x="92" y="51"/>
                  </a:cubicBezTo>
                  <a:cubicBezTo>
                    <a:pt x="97" y="51"/>
                    <a:pt x="100" y="52"/>
                    <a:pt x="101" y="56"/>
                  </a:cubicBezTo>
                  <a:cubicBezTo>
                    <a:pt x="102" y="61"/>
                    <a:pt x="100" y="65"/>
                    <a:pt x="96" y="68"/>
                  </a:cubicBezTo>
                  <a:cubicBezTo>
                    <a:pt x="95" y="68"/>
                    <a:pt x="93" y="68"/>
                    <a:pt x="93" y="70"/>
                  </a:cubicBezTo>
                  <a:cubicBezTo>
                    <a:pt x="93" y="71"/>
                    <a:pt x="95" y="71"/>
                    <a:pt x="96" y="71"/>
                  </a:cubicBezTo>
                  <a:cubicBezTo>
                    <a:pt x="101" y="74"/>
                    <a:pt x="100" y="81"/>
                    <a:pt x="95" y="85"/>
                  </a:cubicBezTo>
                  <a:cubicBezTo>
                    <a:pt x="94" y="86"/>
                    <a:pt x="91" y="86"/>
                    <a:pt x="91" y="88"/>
                  </a:cubicBezTo>
                  <a:cubicBezTo>
                    <a:pt x="91" y="90"/>
                    <a:pt x="94" y="89"/>
                    <a:pt x="95" y="90"/>
                  </a:cubicBezTo>
                  <a:cubicBezTo>
                    <a:pt x="99" y="94"/>
                    <a:pt x="97" y="101"/>
                    <a:pt x="92" y="104"/>
                  </a:cubicBezTo>
                  <a:cubicBezTo>
                    <a:pt x="91" y="105"/>
                    <a:pt x="90" y="105"/>
                    <a:pt x="90" y="105"/>
                  </a:cubicBezTo>
                  <a:cubicBezTo>
                    <a:pt x="89" y="106"/>
                    <a:pt x="88" y="106"/>
                    <a:pt x="90" y="107"/>
                  </a:cubicBezTo>
                  <a:cubicBezTo>
                    <a:pt x="96" y="111"/>
                    <a:pt x="96" y="117"/>
                    <a:pt x="90" y="121"/>
                  </a:cubicBezTo>
                  <a:cubicBezTo>
                    <a:pt x="90" y="121"/>
                    <a:pt x="89" y="122"/>
                    <a:pt x="89" y="122"/>
                  </a:cubicBezTo>
                  <a:cubicBezTo>
                    <a:pt x="87" y="124"/>
                    <a:pt x="84" y="124"/>
                    <a:pt x="82" y="124"/>
                  </a:cubicBezTo>
                  <a:cubicBezTo>
                    <a:pt x="61" y="125"/>
                    <a:pt x="41" y="127"/>
                    <a:pt x="20" y="128"/>
                  </a:cubicBezTo>
                  <a:cubicBezTo>
                    <a:pt x="18" y="128"/>
                    <a:pt x="16" y="128"/>
                    <a:pt x="15" y="12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7">
              <a:extLst>
                <a:ext uri="{FF2B5EF4-FFF2-40B4-BE49-F238E27FC236}">
                  <a16:creationId xmlns:a16="http://schemas.microsoft.com/office/drawing/2014/main" id="{1B6C21EC-8FA2-44D7-ACD5-8B6133C2C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2715"/>
              <a:ext cx="80" cy="120"/>
            </a:xfrm>
            <a:custGeom>
              <a:avLst/>
              <a:gdLst>
                <a:gd name="T0" fmla="*/ 2 w 45"/>
                <a:gd name="T1" fmla="*/ 35 h 68"/>
                <a:gd name="T2" fmla="*/ 0 w 45"/>
                <a:gd name="T3" fmla="*/ 5 h 68"/>
                <a:gd name="T4" fmla="*/ 2 w 45"/>
                <a:gd name="T5" fmla="*/ 2 h 68"/>
                <a:gd name="T6" fmla="*/ 39 w 45"/>
                <a:gd name="T7" fmla="*/ 0 h 68"/>
                <a:gd name="T8" fmla="*/ 41 w 45"/>
                <a:gd name="T9" fmla="*/ 3 h 68"/>
                <a:gd name="T10" fmla="*/ 45 w 45"/>
                <a:gd name="T11" fmla="*/ 62 h 68"/>
                <a:gd name="T12" fmla="*/ 42 w 45"/>
                <a:gd name="T13" fmla="*/ 66 h 68"/>
                <a:gd name="T14" fmla="*/ 7 w 45"/>
                <a:gd name="T15" fmla="*/ 68 h 68"/>
                <a:gd name="T16" fmla="*/ 3 w 45"/>
                <a:gd name="T17" fmla="*/ 64 h 68"/>
                <a:gd name="T18" fmla="*/ 2 w 45"/>
                <a:gd name="T1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2" y="35"/>
                  </a:moveTo>
                  <a:cubicBezTo>
                    <a:pt x="1" y="25"/>
                    <a:pt x="1" y="15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15" y="1"/>
                    <a:pt x="27" y="1"/>
                    <a:pt x="39" y="0"/>
                  </a:cubicBezTo>
                  <a:cubicBezTo>
                    <a:pt x="41" y="0"/>
                    <a:pt x="41" y="1"/>
                    <a:pt x="41" y="3"/>
                  </a:cubicBezTo>
                  <a:cubicBezTo>
                    <a:pt x="42" y="22"/>
                    <a:pt x="44" y="42"/>
                    <a:pt x="45" y="62"/>
                  </a:cubicBezTo>
                  <a:cubicBezTo>
                    <a:pt x="45" y="65"/>
                    <a:pt x="44" y="65"/>
                    <a:pt x="42" y="66"/>
                  </a:cubicBezTo>
                  <a:cubicBezTo>
                    <a:pt x="30" y="66"/>
                    <a:pt x="19" y="67"/>
                    <a:pt x="7" y="68"/>
                  </a:cubicBezTo>
                  <a:cubicBezTo>
                    <a:pt x="4" y="68"/>
                    <a:pt x="4" y="67"/>
                    <a:pt x="3" y="64"/>
                  </a:cubicBezTo>
                  <a:cubicBezTo>
                    <a:pt x="3" y="54"/>
                    <a:pt x="2" y="45"/>
                    <a:pt x="2" y="3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2676E837-A8D0-4F27-88C2-2EDBDCD7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" y="980"/>
              <a:ext cx="181" cy="227"/>
            </a:xfrm>
            <a:custGeom>
              <a:avLst/>
              <a:gdLst>
                <a:gd name="T0" fmla="*/ 14 w 102"/>
                <a:gd name="T1" fmla="*/ 127 h 128"/>
                <a:gd name="T2" fmla="*/ 4 w 102"/>
                <a:gd name="T3" fmla="*/ 123 h 128"/>
                <a:gd name="T4" fmla="*/ 3 w 102"/>
                <a:gd name="T5" fmla="*/ 121 h 128"/>
                <a:gd name="T6" fmla="*/ 0 w 102"/>
                <a:gd name="T7" fmla="*/ 74 h 128"/>
                <a:gd name="T8" fmla="*/ 1 w 102"/>
                <a:gd name="T9" fmla="*/ 72 h 128"/>
                <a:gd name="T10" fmla="*/ 24 w 102"/>
                <a:gd name="T11" fmla="*/ 42 h 128"/>
                <a:gd name="T12" fmla="*/ 30 w 102"/>
                <a:gd name="T13" fmla="*/ 7 h 128"/>
                <a:gd name="T14" fmla="*/ 34 w 102"/>
                <a:gd name="T15" fmla="*/ 1 h 128"/>
                <a:gd name="T16" fmla="*/ 43 w 102"/>
                <a:gd name="T17" fmla="*/ 3 h 128"/>
                <a:gd name="T18" fmla="*/ 51 w 102"/>
                <a:gd name="T19" fmla="*/ 23 h 128"/>
                <a:gd name="T20" fmla="*/ 50 w 102"/>
                <a:gd name="T21" fmla="*/ 40 h 128"/>
                <a:gd name="T22" fmla="*/ 49 w 102"/>
                <a:gd name="T23" fmla="*/ 53 h 128"/>
                <a:gd name="T24" fmla="*/ 52 w 102"/>
                <a:gd name="T25" fmla="*/ 54 h 128"/>
                <a:gd name="T26" fmla="*/ 91 w 102"/>
                <a:gd name="T27" fmla="*/ 51 h 128"/>
                <a:gd name="T28" fmla="*/ 101 w 102"/>
                <a:gd name="T29" fmla="*/ 56 h 128"/>
                <a:gd name="T30" fmla="*/ 96 w 102"/>
                <a:gd name="T31" fmla="*/ 68 h 128"/>
                <a:gd name="T32" fmla="*/ 93 w 102"/>
                <a:gd name="T33" fmla="*/ 69 h 128"/>
                <a:gd name="T34" fmla="*/ 95 w 102"/>
                <a:gd name="T35" fmla="*/ 71 h 128"/>
                <a:gd name="T36" fmla="*/ 95 w 102"/>
                <a:gd name="T37" fmla="*/ 85 h 128"/>
                <a:gd name="T38" fmla="*/ 91 w 102"/>
                <a:gd name="T39" fmla="*/ 88 h 128"/>
                <a:gd name="T40" fmla="*/ 94 w 102"/>
                <a:gd name="T41" fmla="*/ 90 h 128"/>
                <a:gd name="T42" fmla="*/ 91 w 102"/>
                <a:gd name="T43" fmla="*/ 104 h 128"/>
                <a:gd name="T44" fmla="*/ 89 w 102"/>
                <a:gd name="T45" fmla="*/ 105 h 128"/>
                <a:gd name="T46" fmla="*/ 89 w 102"/>
                <a:gd name="T47" fmla="*/ 107 h 128"/>
                <a:gd name="T48" fmla="*/ 90 w 102"/>
                <a:gd name="T49" fmla="*/ 121 h 128"/>
                <a:gd name="T50" fmla="*/ 88 w 102"/>
                <a:gd name="T51" fmla="*/ 122 h 128"/>
                <a:gd name="T52" fmla="*/ 81 w 102"/>
                <a:gd name="T53" fmla="*/ 124 h 128"/>
                <a:gd name="T54" fmla="*/ 20 w 102"/>
                <a:gd name="T55" fmla="*/ 128 h 128"/>
                <a:gd name="T56" fmla="*/ 14 w 102"/>
                <a:gd name="T57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28">
                  <a:moveTo>
                    <a:pt x="14" y="127"/>
                  </a:moveTo>
                  <a:cubicBezTo>
                    <a:pt x="11" y="125"/>
                    <a:pt x="8" y="122"/>
                    <a:pt x="4" y="123"/>
                  </a:cubicBezTo>
                  <a:cubicBezTo>
                    <a:pt x="3" y="123"/>
                    <a:pt x="3" y="122"/>
                    <a:pt x="3" y="121"/>
                  </a:cubicBezTo>
                  <a:cubicBezTo>
                    <a:pt x="2" y="105"/>
                    <a:pt x="1" y="90"/>
                    <a:pt x="0" y="74"/>
                  </a:cubicBezTo>
                  <a:cubicBezTo>
                    <a:pt x="0" y="73"/>
                    <a:pt x="0" y="72"/>
                    <a:pt x="1" y="72"/>
                  </a:cubicBezTo>
                  <a:cubicBezTo>
                    <a:pt x="13" y="65"/>
                    <a:pt x="17" y="53"/>
                    <a:pt x="24" y="42"/>
                  </a:cubicBezTo>
                  <a:cubicBezTo>
                    <a:pt x="31" y="31"/>
                    <a:pt x="33" y="19"/>
                    <a:pt x="30" y="7"/>
                  </a:cubicBezTo>
                  <a:cubicBezTo>
                    <a:pt x="30" y="3"/>
                    <a:pt x="31" y="2"/>
                    <a:pt x="34" y="1"/>
                  </a:cubicBezTo>
                  <a:cubicBezTo>
                    <a:pt x="38" y="0"/>
                    <a:pt x="42" y="0"/>
                    <a:pt x="43" y="3"/>
                  </a:cubicBezTo>
                  <a:cubicBezTo>
                    <a:pt x="47" y="9"/>
                    <a:pt x="50" y="16"/>
                    <a:pt x="51" y="23"/>
                  </a:cubicBezTo>
                  <a:cubicBezTo>
                    <a:pt x="52" y="29"/>
                    <a:pt x="51" y="35"/>
                    <a:pt x="50" y="40"/>
                  </a:cubicBezTo>
                  <a:cubicBezTo>
                    <a:pt x="50" y="45"/>
                    <a:pt x="49" y="49"/>
                    <a:pt x="49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65" y="53"/>
                    <a:pt x="78" y="52"/>
                    <a:pt x="91" y="51"/>
                  </a:cubicBezTo>
                  <a:cubicBezTo>
                    <a:pt x="97" y="51"/>
                    <a:pt x="100" y="52"/>
                    <a:pt x="101" y="56"/>
                  </a:cubicBezTo>
                  <a:cubicBezTo>
                    <a:pt x="102" y="60"/>
                    <a:pt x="100" y="65"/>
                    <a:pt x="96" y="68"/>
                  </a:cubicBezTo>
                  <a:cubicBezTo>
                    <a:pt x="95" y="68"/>
                    <a:pt x="93" y="68"/>
                    <a:pt x="93" y="69"/>
                  </a:cubicBezTo>
                  <a:cubicBezTo>
                    <a:pt x="93" y="71"/>
                    <a:pt x="95" y="71"/>
                    <a:pt x="95" y="71"/>
                  </a:cubicBezTo>
                  <a:cubicBezTo>
                    <a:pt x="100" y="74"/>
                    <a:pt x="100" y="81"/>
                    <a:pt x="95" y="85"/>
                  </a:cubicBezTo>
                  <a:cubicBezTo>
                    <a:pt x="93" y="86"/>
                    <a:pt x="91" y="86"/>
                    <a:pt x="91" y="88"/>
                  </a:cubicBezTo>
                  <a:cubicBezTo>
                    <a:pt x="91" y="89"/>
                    <a:pt x="93" y="89"/>
                    <a:pt x="94" y="90"/>
                  </a:cubicBezTo>
                  <a:cubicBezTo>
                    <a:pt x="99" y="94"/>
                    <a:pt x="97" y="101"/>
                    <a:pt x="91" y="104"/>
                  </a:cubicBezTo>
                  <a:cubicBezTo>
                    <a:pt x="91" y="105"/>
                    <a:pt x="90" y="105"/>
                    <a:pt x="89" y="105"/>
                  </a:cubicBezTo>
                  <a:cubicBezTo>
                    <a:pt x="89" y="106"/>
                    <a:pt x="88" y="106"/>
                    <a:pt x="89" y="107"/>
                  </a:cubicBezTo>
                  <a:cubicBezTo>
                    <a:pt x="95" y="111"/>
                    <a:pt x="95" y="116"/>
                    <a:pt x="90" y="121"/>
                  </a:cubicBezTo>
                  <a:cubicBezTo>
                    <a:pt x="89" y="121"/>
                    <a:pt x="89" y="122"/>
                    <a:pt x="88" y="122"/>
                  </a:cubicBezTo>
                  <a:cubicBezTo>
                    <a:pt x="86" y="124"/>
                    <a:pt x="84" y="124"/>
                    <a:pt x="81" y="124"/>
                  </a:cubicBezTo>
                  <a:cubicBezTo>
                    <a:pt x="61" y="125"/>
                    <a:pt x="40" y="127"/>
                    <a:pt x="20" y="128"/>
                  </a:cubicBezTo>
                  <a:cubicBezTo>
                    <a:pt x="18" y="128"/>
                    <a:pt x="16" y="128"/>
                    <a:pt x="14" y="12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9">
              <a:extLst>
                <a:ext uri="{FF2B5EF4-FFF2-40B4-BE49-F238E27FC236}">
                  <a16:creationId xmlns:a16="http://schemas.microsoft.com/office/drawing/2014/main" id="{7E35D981-5089-4D52-BE99-34CBDB41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4" y="1101"/>
              <a:ext cx="79" cy="120"/>
            </a:xfrm>
            <a:custGeom>
              <a:avLst/>
              <a:gdLst>
                <a:gd name="T0" fmla="*/ 1 w 45"/>
                <a:gd name="T1" fmla="*/ 35 h 68"/>
                <a:gd name="T2" fmla="*/ 0 w 45"/>
                <a:gd name="T3" fmla="*/ 5 h 68"/>
                <a:gd name="T4" fmla="*/ 2 w 45"/>
                <a:gd name="T5" fmla="*/ 2 h 68"/>
                <a:gd name="T6" fmla="*/ 38 w 45"/>
                <a:gd name="T7" fmla="*/ 0 h 68"/>
                <a:gd name="T8" fmla="*/ 41 w 45"/>
                <a:gd name="T9" fmla="*/ 3 h 68"/>
                <a:gd name="T10" fmla="*/ 44 w 45"/>
                <a:gd name="T11" fmla="*/ 62 h 68"/>
                <a:gd name="T12" fmla="*/ 41 w 45"/>
                <a:gd name="T13" fmla="*/ 65 h 68"/>
                <a:gd name="T14" fmla="*/ 7 w 45"/>
                <a:gd name="T15" fmla="*/ 67 h 68"/>
                <a:gd name="T16" fmla="*/ 3 w 45"/>
                <a:gd name="T17" fmla="*/ 64 h 68"/>
                <a:gd name="T18" fmla="*/ 1 w 45"/>
                <a:gd name="T19" fmla="*/ 3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1" y="35"/>
                  </a:moveTo>
                  <a:cubicBezTo>
                    <a:pt x="1" y="25"/>
                    <a:pt x="0" y="15"/>
                    <a:pt x="0" y="5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14" y="1"/>
                    <a:pt x="26" y="1"/>
                    <a:pt x="38" y="0"/>
                  </a:cubicBezTo>
                  <a:cubicBezTo>
                    <a:pt x="41" y="0"/>
                    <a:pt x="41" y="0"/>
                    <a:pt x="41" y="3"/>
                  </a:cubicBezTo>
                  <a:cubicBezTo>
                    <a:pt x="42" y="22"/>
                    <a:pt x="43" y="42"/>
                    <a:pt x="44" y="62"/>
                  </a:cubicBezTo>
                  <a:cubicBezTo>
                    <a:pt x="45" y="65"/>
                    <a:pt x="44" y="65"/>
                    <a:pt x="41" y="65"/>
                  </a:cubicBezTo>
                  <a:cubicBezTo>
                    <a:pt x="30" y="66"/>
                    <a:pt x="18" y="67"/>
                    <a:pt x="7" y="67"/>
                  </a:cubicBezTo>
                  <a:cubicBezTo>
                    <a:pt x="4" y="68"/>
                    <a:pt x="3" y="67"/>
                    <a:pt x="3" y="64"/>
                  </a:cubicBezTo>
                  <a:cubicBezTo>
                    <a:pt x="3" y="54"/>
                    <a:pt x="2" y="44"/>
                    <a:pt x="1" y="35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0">
              <a:extLst>
                <a:ext uri="{FF2B5EF4-FFF2-40B4-BE49-F238E27FC236}">
                  <a16:creationId xmlns:a16="http://schemas.microsoft.com/office/drawing/2014/main" id="{E1967274-C22D-42DA-B895-D8FA22B8D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" y="1652"/>
              <a:ext cx="94" cy="117"/>
            </a:xfrm>
            <a:custGeom>
              <a:avLst/>
              <a:gdLst>
                <a:gd name="T0" fmla="*/ 6 w 53"/>
                <a:gd name="T1" fmla="*/ 65 h 66"/>
                <a:gd name="T2" fmla="*/ 1 w 53"/>
                <a:gd name="T3" fmla="*/ 63 h 66"/>
                <a:gd name="T4" fmla="*/ 0 w 53"/>
                <a:gd name="T5" fmla="*/ 62 h 66"/>
                <a:gd name="T6" fmla="*/ 0 w 53"/>
                <a:gd name="T7" fmla="*/ 38 h 66"/>
                <a:gd name="T8" fmla="*/ 1 w 53"/>
                <a:gd name="T9" fmla="*/ 37 h 66"/>
                <a:gd name="T10" fmla="*/ 13 w 53"/>
                <a:gd name="T11" fmla="*/ 22 h 66"/>
                <a:gd name="T12" fmla="*/ 18 w 53"/>
                <a:gd name="T13" fmla="*/ 4 h 66"/>
                <a:gd name="T14" fmla="*/ 20 w 53"/>
                <a:gd name="T15" fmla="*/ 1 h 66"/>
                <a:gd name="T16" fmla="*/ 25 w 53"/>
                <a:gd name="T17" fmla="*/ 2 h 66"/>
                <a:gd name="T18" fmla="*/ 28 w 53"/>
                <a:gd name="T19" fmla="*/ 13 h 66"/>
                <a:gd name="T20" fmla="*/ 27 w 53"/>
                <a:gd name="T21" fmla="*/ 22 h 66"/>
                <a:gd name="T22" fmla="*/ 26 w 53"/>
                <a:gd name="T23" fmla="*/ 29 h 66"/>
                <a:gd name="T24" fmla="*/ 28 w 53"/>
                <a:gd name="T25" fmla="*/ 29 h 66"/>
                <a:gd name="T26" fmla="*/ 48 w 53"/>
                <a:gd name="T27" fmla="*/ 29 h 66"/>
                <a:gd name="T28" fmla="*/ 53 w 53"/>
                <a:gd name="T29" fmla="*/ 31 h 66"/>
                <a:gd name="T30" fmla="*/ 50 w 53"/>
                <a:gd name="T31" fmla="*/ 37 h 66"/>
                <a:gd name="T32" fmla="*/ 48 w 53"/>
                <a:gd name="T33" fmla="*/ 38 h 66"/>
                <a:gd name="T34" fmla="*/ 50 w 53"/>
                <a:gd name="T35" fmla="*/ 39 h 66"/>
                <a:gd name="T36" fmla="*/ 49 w 53"/>
                <a:gd name="T37" fmla="*/ 46 h 66"/>
                <a:gd name="T38" fmla="*/ 47 w 53"/>
                <a:gd name="T39" fmla="*/ 48 h 66"/>
                <a:gd name="T40" fmla="*/ 49 w 53"/>
                <a:gd name="T41" fmla="*/ 49 h 66"/>
                <a:gd name="T42" fmla="*/ 47 w 53"/>
                <a:gd name="T43" fmla="*/ 56 h 66"/>
                <a:gd name="T44" fmla="*/ 45 w 53"/>
                <a:gd name="T45" fmla="*/ 57 h 66"/>
                <a:gd name="T46" fmla="*/ 45 w 53"/>
                <a:gd name="T47" fmla="*/ 58 h 66"/>
                <a:gd name="T48" fmla="*/ 45 w 53"/>
                <a:gd name="T49" fmla="*/ 65 h 66"/>
                <a:gd name="T50" fmla="*/ 44 w 53"/>
                <a:gd name="T51" fmla="*/ 65 h 66"/>
                <a:gd name="T52" fmla="*/ 41 w 53"/>
                <a:gd name="T53" fmla="*/ 66 h 66"/>
                <a:gd name="T54" fmla="*/ 9 w 53"/>
                <a:gd name="T55" fmla="*/ 66 h 66"/>
                <a:gd name="T56" fmla="*/ 6 w 53"/>
                <a:gd name="T57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66">
                  <a:moveTo>
                    <a:pt x="6" y="65"/>
                  </a:moveTo>
                  <a:cubicBezTo>
                    <a:pt x="4" y="64"/>
                    <a:pt x="3" y="63"/>
                    <a:pt x="1" y="63"/>
                  </a:cubicBezTo>
                  <a:cubicBezTo>
                    <a:pt x="0" y="63"/>
                    <a:pt x="0" y="63"/>
                    <a:pt x="0" y="62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37"/>
                    <a:pt x="0" y="37"/>
                    <a:pt x="1" y="37"/>
                  </a:cubicBezTo>
                  <a:cubicBezTo>
                    <a:pt x="7" y="33"/>
                    <a:pt x="10" y="27"/>
                    <a:pt x="13" y="22"/>
                  </a:cubicBezTo>
                  <a:cubicBezTo>
                    <a:pt x="18" y="17"/>
                    <a:pt x="19" y="11"/>
                    <a:pt x="18" y="4"/>
                  </a:cubicBezTo>
                  <a:cubicBezTo>
                    <a:pt x="18" y="2"/>
                    <a:pt x="19" y="1"/>
                    <a:pt x="20" y="1"/>
                  </a:cubicBezTo>
                  <a:cubicBezTo>
                    <a:pt x="22" y="0"/>
                    <a:pt x="24" y="1"/>
                    <a:pt x="25" y="2"/>
                  </a:cubicBezTo>
                  <a:cubicBezTo>
                    <a:pt x="26" y="6"/>
                    <a:pt x="28" y="9"/>
                    <a:pt x="28" y="13"/>
                  </a:cubicBezTo>
                  <a:cubicBezTo>
                    <a:pt x="29" y="16"/>
                    <a:pt x="28" y="19"/>
                    <a:pt x="27" y="22"/>
                  </a:cubicBezTo>
                  <a:cubicBezTo>
                    <a:pt x="27" y="24"/>
                    <a:pt x="26" y="26"/>
                    <a:pt x="26" y="29"/>
                  </a:cubicBezTo>
                  <a:cubicBezTo>
                    <a:pt x="26" y="29"/>
                    <a:pt x="27" y="29"/>
                    <a:pt x="28" y="29"/>
                  </a:cubicBezTo>
                  <a:cubicBezTo>
                    <a:pt x="34" y="29"/>
                    <a:pt x="41" y="29"/>
                    <a:pt x="48" y="29"/>
                  </a:cubicBezTo>
                  <a:cubicBezTo>
                    <a:pt x="51" y="29"/>
                    <a:pt x="52" y="30"/>
                    <a:pt x="53" y="31"/>
                  </a:cubicBezTo>
                  <a:cubicBezTo>
                    <a:pt x="53" y="34"/>
                    <a:pt x="52" y="36"/>
                    <a:pt x="50" y="37"/>
                  </a:cubicBezTo>
                  <a:cubicBezTo>
                    <a:pt x="49" y="38"/>
                    <a:pt x="48" y="37"/>
                    <a:pt x="48" y="38"/>
                  </a:cubicBezTo>
                  <a:cubicBezTo>
                    <a:pt x="48" y="39"/>
                    <a:pt x="49" y="39"/>
                    <a:pt x="50" y="39"/>
                  </a:cubicBezTo>
                  <a:cubicBezTo>
                    <a:pt x="52" y="41"/>
                    <a:pt x="52" y="44"/>
                    <a:pt x="49" y="46"/>
                  </a:cubicBezTo>
                  <a:cubicBezTo>
                    <a:pt x="48" y="47"/>
                    <a:pt x="47" y="47"/>
                    <a:pt x="47" y="48"/>
                  </a:cubicBezTo>
                  <a:cubicBezTo>
                    <a:pt x="47" y="49"/>
                    <a:pt x="48" y="48"/>
                    <a:pt x="49" y="49"/>
                  </a:cubicBezTo>
                  <a:cubicBezTo>
                    <a:pt x="51" y="51"/>
                    <a:pt x="50" y="55"/>
                    <a:pt x="47" y="56"/>
                  </a:cubicBezTo>
                  <a:cubicBezTo>
                    <a:pt x="46" y="56"/>
                    <a:pt x="46" y="56"/>
                    <a:pt x="45" y="57"/>
                  </a:cubicBezTo>
                  <a:cubicBezTo>
                    <a:pt x="45" y="57"/>
                    <a:pt x="45" y="57"/>
                    <a:pt x="45" y="58"/>
                  </a:cubicBezTo>
                  <a:cubicBezTo>
                    <a:pt x="48" y="60"/>
                    <a:pt x="48" y="63"/>
                    <a:pt x="45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6"/>
                    <a:pt x="42" y="66"/>
                    <a:pt x="41" y="66"/>
                  </a:cubicBezTo>
                  <a:cubicBezTo>
                    <a:pt x="30" y="66"/>
                    <a:pt x="19" y="66"/>
                    <a:pt x="9" y="66"/>
                  </a:cubicBezTo>
                  <a:cubicBezTo>
                    <a:pt x="8" y="66"/>
                    <a:pt x="7" y="66"/>
                    <a:pt x="6" y="6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">
              <a:extLst>
                <a:ext uri="{FF2B5EF4-FFF2-40B4-BE49-F238E27FC236}">
                  <a16:creationId xmlns:a16="http://schemas.microsoft.com/office/drawing/2014/main" id="{81111C79-AE26-4315-90C4-84C859CA0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1713"/>
              <a:ext cx="37" cy="60"/>
            </a:xfrm>
            <a:custGeom>
              <a:avLst/>
              <a:gdLst>
                <a:gd name="T0" fmla="*/ 0 w 21"/>
                <a:gd name="T1" fmla="*/ 17 h 34"/>
                <a:gd name="T2" fmla="*/ 0 w 21"/>
                <a:gd name="T3" fmla="*/ 2 h 34"/>
                <a:gd name="T4" fmla="*/ 1 w 21"/>
                <a:gd name="T5" fmla="*/ 0 h 34"/>
                <a:gd name="T6" fmla="*/ 20 w 21"/>
                <a:gd name="T7" fmla="*/ 0 h 34"/>
                <a:gd name="T8" fmla="*/ 21 w 21"/>
                <a:gd name="T9" fmla="*/ 2 h 34"/>
                <a:gd name="T10" fmla="*/ 21 w 21"/>
                <a:gd name="T11" fmla="*/ 33 h 34"/>
                <a:gd name="T12" fmla="*/ 19 w 21"/>
                <a:gd name="T13" fmla="*/ 34 h 34"/>
                <a:gd name="T14" fmla="*/ 1 w 21"/>
                <a:gd name="T15" fmla="*/ 34 h 34"/>
                <a:gd name="T16" fmla="*/ 0 w 21"/>
                <a:gd name="T17" fmla="*/ 33 h 34"/>
                <a:gd name="T18" fmla="*/ 0 w 21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4">
                  <a:moveTo>
                    <a:pt x="0" y="17"/>
                  </a:moveTo>
                  <a:cubicBezTo>
                    <a:pt x="0" y="12"/>
                    <a:pt x="0" y="7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14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12"/>
                    <a:pt x="21" y="22"/>
                    <a:pt x="21" y="33"/>
                  </a:cubicBezTo>
                  <a:cubicBezTo>
                    <a:pt x="21" y="34"/>
                    <a:pt x="21" y="34"/>
                    <a:pt x="19" y="34"/>
                  </a:cubicBezTo>
                  <a:cubicBezTo>
                    <a:pt x="13" y="34"/>
                    <a:pt x="7" y="34"/>
                    <a:pt x="1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27"/>
                    <a:pt x="0" y="22"/>
                    <a:pt x="0" y="17"/>
                  </a:cubicBezTo>
                  <a:close/>
                </a:path>
              </a:pathLst>
            </a:custGeom>
            <a:solidFill>
              <a:srgbClr val="3D6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12">
              <a:extLst>
                <a:ext uri="{FF2B5EF4-FFF2-40B4-BE49-F238E27FC236}">
                  <a16:creationId xmlns:a16="http://schemas.microsoft.com/office/drawing/2014/main" id="{7ECE9ECE-C883-43EF-9DB4-4512458F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" y="2296"/>
              <a:ext cx="264" cy="263"/>
            </a:xfrm>
            <a:prstGeom prst="ellipse">
              <a:avLst/>
            </a:pr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86A0C89A-AA79-410A-9FC1-2968B67DA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3" y="2438"/>
              <a:ext cx="184" cy="92"/>
            </a:xfrm>
            <a:custGeom>
              <a:avLst/>
              <a:gdLst>
                <a:gd name="T0" fmla="*/ 104 w 104"/>
                <a:gd name="T1" fmla="*/ 0 h 52"/>
                <a:gd name="T2" fmla="*/ 93 w 104"/>
                <a:gd name="T3" fmla="*/ 33 h 52"/>
                <a:gd name="T4" fmla="*/ 52 w 104"/>
                <a:gd name="T5" fmla="*/ 52 h 52"/>
                <a:gd name="T6" fmla="*/ 12 w 104"/>
                <a:gd name="T7" fmla="*/ 33 h 52"/>
                <a:gd name="T8" fmla="*/ 0 w 104"/>
                <a:gd name="T9" fmla="*/ 0 h 52"/>
                <a:gd name="T10" fmla="*/ 104 w 104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52">
                  <a:moveTo>
                    <a:pt x="104" y="0"/>
                  </a:moveTo>
                  <a:cubicBezTo>
                    <a:pt x="104" y="13"/>
                    <a:pt x="100" y="24"/>
                    <a:pt x="93" y="33"/>
                  </a:cubicBezTo>
                  <a:cubicBezTo>
                    <a:pt x="83" y="45"/>
                    <a:pt x="69" y="52"/>
                    <a:pt x="52" y="52"/>
                  </a:cubicBezTo>
                  <a:cubicBezTo>
                    <a:pt x="36" y="52"/>
                    <a:pt x="22" y="45"/>
                    <a:pt x="12" y="33"/>
                  </a:cubicBezTo>
                  <a:cubicBezTo>
                    <a:pt x="5" y="24"/>
                    <a:pt x="0" y="13"/>
                    <a:pt x="0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4">
              <a:extLst>
                <a:ext uri="{FF2B5EF4-FFF2-40B4-BE49-F238E27FC236}">
                  <a16:creationId xmlns:a16="http://schemas.microsoft.com/office/drawing/2014/main" id="{CA91C8BF-CA39-4A03-ADA9-9D82D2C38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4" y="2463"/>
              <a:ext cx="144" cy="67"/>
            </a:xfrm>
            <a:custGeom>
              <a:avLst/>
              <a:gdLst>
                <a:gd name="T0" fmla="*/ 81 w 81"/>
                <a:gd name="T1" fmla="*/ 19 h 38"/>
                <a:gd name="T2" fmla="*/ 40 w 81"/>
                <a:gd name="T3" fmla="*/ 38 h 38"/>
                <a:gd name="T4" fmla="*/ 0 w 81"/>
                <a:gd name="T5" fmla="*/ 19 h 38"/>
                <a:gd name="T6" fmla="*/ 40 w 81"/>
                <a:gd name="T7" fmla="*/ 0 h 38"/>
                <a:gd name="T8" fmla="*/ 81 w 81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8">
                  <a:moveTo>
                    <a:pt x="81" y="19"/>
                  </a:moveTo>
                  <a:cubicBezTo>
                    <a:pt x="71" y="31"/>
                    <a:pt x="57" y="38"/>
                    <a:pt x="40" y="38"/>
                  </a:cubicBezTo>
                  <a:cubicBezTo>
                    <a:pt x="24" y="38"/>
                    <a:pt x="10" y="31"/>
                    <a:pt x="0" y="19"/>
                  </a:cubicBezTo>
                  <a:cubicBezTo>
                    <a:pt x="10" y="7"/>
                    <a:pt x="24" y="0"/>
                    <a:pt x="40" y="0"/>
                  </a:cubicBezTo>
                  <a:cubicBezTo>
                    <a:pt x="57" y="0"/>
                    <a:pt x="71" y="7"/>
                    <a:pt x="81" y="19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5">
              <a:extLst>
                <a:ext uri="{FF2B5EF4-FFF2-40B4-BE49-F238E27FC236}">
                  <a16:creationId xmlns:a16="http://schemas.microsoft.com/office/drawing/2014/main" id="{ABE43A2F-854E-4C9E-9A94-FAADCFF8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" y="2363"/>
              <a:ext cx="67" cy="59"/>
            </a:xfrm>
            <a:custGeom>
              <a:avLst/>
              <a:gdLst>
                <a:gd name="T0" fmla="*/ 38 w 38"/>
                <a:gd name="T1" fmla="*/ 21 h 33"/>
                <a:gd name="T2" fmla="*/ 38 w 38"/>
                <a:gd name="T3" fmla="*/ 21 h 33"/>
                <a:gd name="T4" fmla="*/ 37 w 38"/>
                <a:gd name="T5" fmla="*/ 24 h 33"/>
                <a:gd name="T6" fmla="*/ 36 w 38"/>
                <a:gd name="T7" fmla="*/ 24 h 33"/>
                <a:gd name="T8" fmla="*/ 35 w 38"/>
                <a:gd name="T9" fmla="*/ 24 h 33"/>
                <a:gd name="T10" fmla="*/ 5 w 38"/>
                <a:gd name="T11" fmla="*/ 32 h 33"/>
                <a:gd name="T12" fmla="*/ 4 w 38"/>
                <a:gd name="T13" fmla="*/ 26 h 33"/>
                <a:gd name="T14" fmla="*/ 27 w 38"/>
                <a:gd name="T15" fmla="*/ 20 h 33"/>
                <a:gd name="T16" fmla="*/ 6 w 38"/>
                <a:gd name="T17" fmla="*/ 8 h 33"/>
                <a:gd name="T18" fmla="*/ 9 w 38"/>
                <a:gd name="T19" fmla="*/ 2 h 33"/>
                <a:gd name="T20" fmla="*/ 36 w 38"/>
                <a:gd name="T21" fmla="*/ 18 h 33"/>
                <a:gd name="T22" fmla="*/ 38 w 38"/>
                <a:gd name="T23" fmla="*/ 19 h 33"/>
                <a:gd name="T24" fmla="*/ 38 w 38"/>
                <a:gd name="T25" fmla="*/ 19 h 33"/>
                <a:gd name="T26" fmla="*/ 38 w 38"/>
                <a:gd name="T2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33">
                  <a:moveTo>
                    <a:pt x="38" y="21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23"/>
                    <a:pt x="38" y="23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3"/>
                    <a:pt x="0" y="27"/>
                    <a:pt x="4" y="26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6"/>
                    <a:pt x="6" y="0"/>
                    <a:pt x="9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20"/>
                    <a:pt x="38" y="20"/>
                    <a:pt x="38" y="2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6">
              <a:extLst>
                <a:ext uri="{FF2B5EF4-FFF2-40B4-BE49-F238E27FC236}">
                  <a16:creationId xmlns:a16="http://schemas.microsoft.com/office/drawing/2014/main" id="{ADA7AD71-6CE3-41F1-8797-E8EEDBC5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363"/>
              <a:ext cx="69" cy="59"/>
            </a:xfrm>
            <a:custGeom>
              <a:avLst/>
              <a:gdLst>
                <a:gd name="T0" fmla="*/ 1 w 39"/>
                <a:gd name="T1" fmla="*/ 21 h 33"/>
                <a:gd name="T2" fmla="*/ 1 w 39"/>
                <a:gd name="T3" fmla="*/ 21 h 33"/>
                <a:gd name="T4" fmla="*/ 2 w 39"/>
                <a:gd name="T5" fmla="*/ 24 h 33"/>
                <a:gd name="T6" fmla="*/ 3 w 39"/>
                <a:gd name="T7" fmla="*/ 24 h 33"/>
                <a:gd name="T8" fmla="*/ 3 w 39"/>
                <a:gd name="T9" fmla="*/ 24 h 33"/>
                <a:gd name="T10" fmla="*/ 33 w 39"/>
                <a:gd name="T11" fmla="*/ 32 h 33"/>
                <a:gd name="T12" fmla="*/ 35 w 39"/>
                <a:gd name="T13" fmla="*/ 26 h 33"/>
                <a:gd name="T14" fmla="*/ 12 w 39"/>
                <a:gd name="T15" fmla="*/ 20 h 33"/>
                <a:gd name="T16" fmla="*/ 33 w 39"/>
                <a:gd name="T17" fmla="*/ 8 h 33"/>
                <a:gd name="T18" fmla="*/ 30 w 39"/>
                <a:gd name="T19" fmla="*/ 2 h 33"/>
                <a:gd name="T20" fmla="*/ 3 w 39"/>
                <a:gd name="T21" fmla="*/ 18 h 33"/>
                <a:gd name="T22" fmla="*/ 1 w 39"/>
                <a:gd name="T23" fmla="*/ 19 h 33"/>
                <a:gd name="T24" fmla="*/ 1 w 39"/>
                <a:gd name="T25" fmla="*/ 19 h 33"/>
                <a:gd name="T26" fmla="*/ 1 w 39"/>
                <a:gd name="T2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3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3"/>
                    <a:pt x="1" y="23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8" y="33"/>
                    <a:pt x="39" y="27"/>
                    <a:pt x="35" y="2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6" y="6"/>
                    <a:pt x="33" y="0"/>
                    <a:pt x="30" y="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0" y="20"/>
                    <a:pt x="1" y="2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7">
              <a:extLst>
                <a:ext uri="{FF2B5EF4-FFF2-40B4-BE49-F238E27FC236}">
                  <a16:creationId xmlns:a16="http://schemas.microsoft.com/office/drawing/2014/main" id="{ED1AD3B9-1295-46E5-8402-3188F4A7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" y="1853"/>
              <a:ext cx="201" cy="200"/>
            </a:xfrm>
            <a:custGeom>
              <a:avLst/>
              <a:gdLst>
                <a:gd name="T0" fmla="*/ 105 w 113"/>
                <a:gd name="T1" fmla="*/ 71 h 113"/>
                <a:gd name="T2" fmla="*/ 42 w 113"/>
                <a:gd name="T3" fmla="*/ 105 h 113"/>
                <a:gd name="T4" fmla="*/ 8 w 113"/>
                <a:gd name="T5" fmla="*/ 42 h 113"/>
                <a:gd name="T6" fmla="*/ 70 w 113"/>
                <a:gd name="T7" fmla="*/ 8 h 113"/>
                <a:gd name="T8" fmla="*/ 105 w 113"/>
                <a:gd name="T9" fmla="*/ 7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105" y="71"/>
                  </a:moveTo>
                  <a:cubicBezTo>
                    <a:pt x="97" y="98"/>
                    <a:pt x="69" y="113"/>
                    <a:pt x="42" y="105"/>
                  </a:cubicBezTo>
                  <a:cubicBezTo>
                    <a:pt x="15" y="97"/>
                    <a:pt x="0" y="69"/>
                    <a:pt x="8" y="42"/>
                  </a:cubicBezTo>
                  <a:cubicBezTo>
                    <a:pt x="15" y="15"/>
                    <a:pt x="44" y="0"/>
                    <a:pt x="70" y="8"/>
                  </a:cubicBezTo>
                  <a:cubicBezTo>
                    <a:pt x="97" y="16"/>
                    <a:pt x="113" y="44"/>
                    <a:pt x="105" y="71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8">
              <a:extLst>
                <a:ext uri="{FF2B5EF4-FFF2-40B4-BE49-F238E27FC236}">
                  <a16:creationId xmlns:a16="http://schemas.microsoft.com/office/drawing/2014/main" id="{F80D5ADF-6BDB-462B-95BF-81405FE9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" y="1943"/>
              <a:ext cx="126" cy="84"/>
            </a:xfrm>
            <a:custGeom>
              <a:avLst/>
              <a:gdLst>
                <a:gd name="T0" fmla="*/ 71 w 71"/>
                <a:gd name="T1" fmla="*/ 20 h 47"/>
                <a:gd name="T2" fmla="*/ 57 w 71"/>
                <a:gd name="T3" fmla="*/ 39 h 47"/>
                <a:gd name="T4" fmla="*/ 27 w 71"/>
                <a:gd name="T5" fmla="*/ 44 h 47"/>
                <a:gd name="T6" fmla="*/ 4 w 71"/>
                <a:gd name="T7" fmla="*/ 23 h 47"/>
                <a:gd name="T8" fmla="*/ 3 w 71"/>
                <a:gd name="T9" fmla="*/ 0 h 47"/>
                <a:gd name="T10" fmla="*/ 71 w 71"/>
                <a:gd name="T11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7">
                  <a:moveTo>
                    <a:pt x="71" y="20"/>
                  </a:moveTo>
                  <a:cubicBezTo>
                    <a:pt x="69" y="28"/>
                    <a:pt x="64" y="34"/>
                    <a:pt x="57" y="39"/>
                  </a:cubicBezTo>
                  <a:cubicBezTo>
                    <a:pt x="49" y="45"/>
                    <a:pt x="38" y="47"/>
                    <a:pt x="27" y="44"/>
                  </a:cubicBezTo>
                  <a:cubicBezTo>
                    <a:pt x="16" y="41"/>
                    <a:pt x="8" y="33"/>
                    <a:pt x="4" y="23"/>
                  </a:cubicBezTo>
                  <a:cubicBezTo>
                    <a:pt x="1" y="16"/>
                    <a:pt x="0" y="8"/>
                    <a:pt x="3" y="0"/>
                  </a:cubicBezTo>
                  <a:lnTo>
                    <a:pt x="71" y="2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9">
              <a:extLst>
                <a:ext uri="{FF2B5EF4-FFF2-40B4-BE49-F238E27FC236}">
                  <a16:creationId xmlns:a16="http://schemas.microsoft.com/office/drawing/2014/main" id="{00FF51AA-39E0-44C8-B997-3BAEDEB6D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" y="1970"/>
              <a:ext cx="94" cy="57"/>
            </a:xfrm>
            <a:custGeom>
              <a:avLst/>
              <a:gdLst>
                <a:gd name="T0" fmla="*/ 53 w 53"/>
                <a:gd name="T1" fmla="*/ 24 h 32"/>
                <a:gd name="T2" fmla="*/ 23 w 53"/>
                <a:gd name="T3" fmla="*/ 29 h 32"/>
                <a:gd name="T4" fmla="*/ 0 w 53"/>
                <a:gd name="T5" fmla="*/ 8 h 32"/>
                <a:gd name="T6" fmla="*/ 30 w 53"/>
                <a:gd name="T7" fmla="*/ 4 h 32"/>
                <a:gd name="T8" fmla="*/ 53 w 53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2">
                  <a:moveTo>
                    <a:pt x="53" y="24"/>
                  </a:moveTo>
                  <a:cubicBezTo>
                    <a:pt x="45" y="30"/>
                    <a:pt x="34" y="32"/>
                    <a:pt x="23" y="29"/>
                  </a:cubicBezTo>
                  <a:cubicBezTo>
                    <a:pt x="12" y="26"/>
                    <a:pt x="4" y="18"/>
                    <a:pt x="0" y="8"/>
                  </a:cubicBezTo>
                  <a:cubicBezTo>
                    <a:pt x="9" y="3"/>
                    <a:pt x="20" y="0"/>
                    <a:pt x="30" y="4"/>
                  </a:cubicBezTo>
                  <a:cubicBezTo>
                    <a:pt x="41" y="7"/>
                    <a:pt x="49" y="14"/>
                    <a:pt x="53" y="24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0">
              <a:extLst>
                <a:ext uri="{FF2B5EF4-FFF2-40B4-BE49-F238E27FC236}">
                  <a16:creationId xmlns:a16="http://schemas.microsoft.com/office/drawing/2014/main" id="{38DFF976-524E-45F6-8AED-6825675B6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1895"/>
              <a:ext cx="46" cy="38"/>
            </a:xfrm>
            <a:custGeom>
              <a:avLst/>
              <a:gdLst>
                <a:gd name="T0" fmla="*/ 26 w 26"/>
                <a:gd name="T1" fmla="*/ 20 h 21"/>
                <a:gd name="T2" fmla="*/ 26 w 26"/>
                <a:gd name="T3" fmla="*/ 20 h 21"/>
                <a:gd name="T4" fmla="*/ 24 w 26"/>
                <a:gd name="T5" fmla="*/ 21 h 21"/>
                <a:gd name="T6" fmla="*/ 24 w 26"/>
                <a:gd name="T7" fmla="*/ 21 h 21"/>
                <a:gd name="T8" fmla="*/ 24 w 26"/>
                <a:gd name="T9" fmla="*/ 21 h 21"/>
                <a:gd name="T10" fmla="*/ 2 w 26"/>
                <a:gd name="T11" fmla="*/ 21 h 21"/>
                <a:gd name="T12" fmla="*/ 2 w 26"/>
                <a:gd name="T13" fmla="*/ 17 h 21"/>
                <a:gd name="T14" fmla="*/ 19 w 26"/>
                <a:gd name="T15" fmla="*/ 17 h 21"/>
                <a:gd name="T16" fmla="*/ 7 w 26"/>
                <a:gd name="T17" fmla="*/ 5 h 21"/>
                <a:gd name="T18" fmla="*/ 11 w 26"/>
                <a:gd name="T19" fmla="*/ 2 h 21"/>
                <a:gd name="T20" fmla="*/ 25 w 26"/>
                <a:gd name="T21" fmla="*/ 17 h 21"/>
                <a:gd name="T22" fmla="*/ 26 w 26"/>
                <a:gd name="T23" fmla="*/ 18 h 21"/>
                <a:gd name="T24" fmla="*/ 26 w 26"/>
                <a:gd name="T25" fmla="*/ 18 h 21"/>
                <a:gd name="T26" fmla="*/ 26 w 26"/>
                <a:gd name="T2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1">
                  <a:moveTo>
                    <a:pt x="26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1"/>
                    <a:pt x="0" y="16"/>
                    <a:pt x="2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3"/>
                    <a:pt x="9" y="0"/>
                    <a:pt x="11" y="2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9"/>
                    <a:pt x="26" y="19"/>
                    <a:pt x="26" y="20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1">
              <a:extLst>
                <a:ext uri="{FF2B5EF4-FFF2-40B4-BE49-F238E27FC236}">
                  <a16:creationId xmlns:a16="http://schemas.microsoft.com/office/drawing/2014/main" id="{2490099D-7782-49BE-B9BB-C3E90361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927"/>
              <a:ext cx="48" cy="41"/>
            </a:xfrm>
            <a:custGeom>
              <a:avLst/>
              <a:gdLst>
                <a:gd name="T0" fmla="*/ 0 w 27"/>
                <a:gd name="T1" fmla="*/ 8 h 23"/>
                <a:gd name="T2" fmla="*/ 0 w 27"/>
                <a:gd name="T3" fmla="*/ 8 h 23"/>
                <a:gd name="T4" fmla="*/ 1 w 27"/>
                <a:gd name="T5" fmla="*/ 10 h 23"/>
                <a:gd name="T6" fmla="*/ 1 w 27"/>
                <a:gd name="T7" fmla="*/ 10 h 23"/>
                <a:gd name="T8" fmla="*/ 1 w 27"/>
                <a:gd name="T9" fmla="*/ 10 h 23"/>
                <a:gd name="T10" fmla="*/ 19 w 27"/>
                <a:gd name="T11" fmla="*/ 21 h 23"/>
                <a:gd name="T12" fmla="*/ 22 w 27"/>
                <a:gd name="T13" fmla="*/ 18 h 23"/>
                <a:gd name="T14" fmla="*/ 8 w 27"/>
                <a:gd name="T15" fmla="*/ 9 h 23"/>
                <a:gd name="T16" fmla="*/ 24 w 27"/>
                <a:gd name="T17" fmla="*/ 5 h 23"/>
                <a:gd name="T18" fmla="*/ 23 w 27"/>
                <a:gd name="T19" fmla="*/ 1 h 23"/>
                <a:gd name="T20" fmla="*/ 2 w 27"/>
                <a:gd name="T21" fmla="*/ 6 h 23"/>
                <a:gd name="T22" fmla="*/ 1 w 27"/>
                <a:gd name="T23" fmla="*/ 6 h 23"/>
                <a:gd name="T24" fmla="*/ 1 w 27"/>
                <a:gd name="T25" fmla="*/ 6 h 23"/>
                <a:gd name="T26" fmla="*/ 0 w 27"/>
                <a:gd name="T27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2" y="23"/>
                    <a:pt x="24" y="19"/>
                    <a:pt x="22" y="1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7" y="5"/>
                    <a:pt x="25" y="0"/>
                    <a:pt x="23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2">
              <a:extLst>
                <a:ext uri="{FF2B5EF4-FFF2-40B4-BE49-F238E27FC236}">
                  <a16:creationId xmlns:a16="http://schemas.microsoft.com/office/drawing/2014/main" id="{D0558329-70A1-4723-9018-EADFECE40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1053"/>
              <a:ext cx="192" cy="191"/>
            </a:xfrm>
            <a:custGeom>
              <a:avLst/>
              <a:gdLst>
                <a:gd name="T0" fmla="*/ 105 w 108"/>
                <a:gd name="T1" fmla="*/ 47 h 108"/>
                <a:gd name="T2" fmla="*/ 61 w 108"/>
                <a:gd name="T3" fmla="*/ 104 h 108"/>
                <a:gd name="T4" fmla="*/ 4 w 108"/>
                <a:gd name="T5" fmla="*/ 60 h 108"/>
                <a:gd name="T6" fmla="*/ 48 w 108"/>
                <a:gd name="T7" fmla="*/ 4 h 108"/>
                <a:gd name="T8" fmla="*/ 105 w 108"/>
                <a:gd name="T9" fmla="*/ 4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05" y="47"/>
                  </a:moveTo>
                  <a:cubicBezTo>
                    <a:pt x="108" y="75"/>
                    <a:pt x="88" y="101"/>
                    <a:pt x="61" y="104"/>
                  </a:cubicBezTo>
                  <a:cubicBezTo>
                    <a:pt x="33" y="108"/>
                    <a:pt x="7" y="88"/>
                    <a:pt x="4" y="60"/>
                  </a:cubicBezTo>
                  <a:cubicBezTo>
                    <a:pt x="0" y="32"/>
                    <a:pt x="20" y="7"/>
                    <a:pt x="48" y="4"/>
                  </a:cubicBezTo>
                  <a:cubicBezTo>
                    <a:pt x="76" y="0"/>
                    <a:pt x="101" y="20"/>
                    <a:pt x="105" y="47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3">
              <a:extLst>
                <a:ext uri="{FF2B5EF4-FFF2-40B4-BE49-F238E27FC236}">
                  <a16:creationId xmlns:a16="http://schemas.microsoft.com/office/drawing/2014/main" id="{4F7448C0-ECD5-4DCF-9C9C-25C17DE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" y="1149"/>
              <a:ext cx="126" cy="72"/>
            </a:xfrm>
            <a:custGeom>
              <a:avLst/>
              <a:gdLst>
                <a:gd name="T0" fmla="*/ 70 w 71"/>
                <a:gd name="T1" fmla="*/ 0 h 41"/>
                <a:gd name="T2" fmla="*/ 65 w 71"/>
                <a:gd name="T3" fmla="*/ 23 h 41"/>
                <a:gd name="T4" fmla="*/ 39 w 71"/>
                <a:gd name="T5" fmla="*/ 39 h 41"/>
                <a:gd name="T6" fmla="*/ 10 w 71"/>
                <a:gd name="T7" fmla="*/ 30 h 41"/>
                <a:gd name="T8" fmla="*/ 0 w 71"/>
                <a:gd name="T9" fmla="*/ 9 h 41"/>
                <a:gd name="T10" fmla="*/ 70 w 71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70" y="0"/>
                  </a:moveTo>
                  <a:cubicBezTo>
                    <a:pt x="71" y="8"/>
                    <a:pt x="69" y="16"/>
                    <a:pt x="65" y="23"/>
                  </a:cubicBezTo>
                  <a:cubicBezTo>
                    <a:pt x="60" y="32"/>
                    <a:pt x="50" y="38"/>
                    <a:pt x="39" y="39"/>
                  </a:cubicBezTo>
                  <a:cubicBezTo>
                    <a:pt x="28" y="41"/>
                    <a:pt x="18" y="37"/>
                    <a:pt x="10" y="30"/>
                  </a:cubicBezTo>
                  <a:cubicBezTo>
                    <a:pt x="5" y="24"/>
                    <a:pt x="1" y="17"/>
                    <a:pt x="0" y="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4">
              <a:extLst>
                <a:ext uri="{FF2B5EF4-FFF2-40B4-BE49-F238E27FC236}">
                  <a16:creationId xmlns:a16="http://schemas.microsoft.com/office/drawing/2014/main" id="{D0978E9B-1AD0-4B6E-BA06-7C5DE3584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" y="1170"/>
              <a:ext cx="98" cy="51"/>
            </a:xfrm>
            <a:custGeom>
              <a:avLst/>
              <a:gdLst>
                <a:gd name="T0" fmla="*/ 55 w 55"/>
                <a:gd name="T1" fmla="*/ 11 h 29"/>
                <a:gd name="T2" fmla="*/ 29 w 55"/>
                <a:gd name="T3" fmla="*/ 27 h 29"/>
                <a:gd name="T4" fmla="*/ 0 w 55"/>
                <a:gd name="T5" fmla="*/ 18 h 29"/>
                <a:gd name="T6" fmla="*/ 26 w 55"/>
                <a:gd name="T7" fmla="*/ 1 h 29"/>
                <a:gd name="T8" fmla="*/ 55 w 55"/>
                <a:gd name="T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1"/>
                  </a:moveTo>
                  <a:cubicBezTo>
                    <a:pt x="50" y="20"/>
                    <a:pt x="40" y="26"/>
                    <a:pt x="29" y="27"/>
                  </a:cubicBezTo>
                  <a:cubicBezTo>
                    <a:pt x="18" y="29"/>
                    <a:pt x="8" y="25"/>
                    <a:pt x="0" y="18"/>
                  </a:cubicBezTo>
                  <a:cubicBezTo>
                    <a:pt x="6" y="9"/>
                    <a:pt x="15" y="3"/>
                    <a:pt x="26" y="1"/>
                  </a:cubicBezTo>
                  <a:cubicBezTo>
                    <a:pt x="37" y="0"/>
                    <a:pt x="48" y="4"/>
                    <a:pt x="55" y="11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5">
              <a:extLst>
                <a:ext uri="{FF2B5EF4-FFF2-40B4-BE49-F238E27FC236}">
                  <a16:creationId xmlns:a16="http://schemas.microsoft.com/office/drawing/2014/main" id="{A32D84AC-D2E8-4077-98CB-E234F9E5E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" y="1113"/>
              <a:ext cx="46" cy="41"/>
            </a:xfrm>
            <a:custGeom>
              <a:avLst/>
              <a:gdLst>
                <a:gd name="T0" fmla="*/ 26 w 26"/>
                <a:gd name="T1" fmla="*/ 11 h 23"/>
                <a:gd name="T2" fmla="*/ 26 w 26"/>
                <a:gd name="T3" fmla="*/ 11 h 23"/>
                <a:gd name="T4" fmla="*/ 25 w 26"/>
                <a:gd name="T5" fmla="*/ 13 h 23"/>
                <a:gd name="T6" fmla="*/ 25 w 26"/>
                <a:gd name="T7" fmla="*/ 13 h 23"/>
                <a:gd name="T8" fmla="*/ 24 w 26"/>
                <a:gd name="T9" fmla="*/ 13 h 23"/>
                <a:gd name="T10" fmla="*/ 4 w 26"/>
                <a:gd name="T11" fmla="*/ 22 h 23"/>
                <a:gd name="T12" fmla="*/ 3 w 26"/>
                <a:gd name="T13" fmla="*/ 17 h 23"/>
                <a:gd name="T14" fmla="*/ 18 w 26"/>
                <a:gd name="T15" fmla="*/ 11 h 23"/>
                <a:gd name="T16" fmla="*/ 3 w 26"/>
                <a:gd name="T17" fmla="*/ 5 h 23"/>
                <a:gd name="T18" fmla="*/ 4 w 26"/>
                <a:gd name="T19" fmla="*/ 1 h 23"/>
                <a:gd name="T20" fmla="*/ 24 w 26"/>
                <a:gd name="T21" fmla="*/ 9 h 23"/>
                <a:gd name="T22" fmla="*/ 25 w 26"/>
                <a:gd name="T23" fmla="*/ 10 h 23"/>
                <a:gd name="T24" fmla="*/ 25 w 26"/>
                <a:gd name="T25" fmla="*/ 10 h 23"/>
                <a:gd name="T26" fmla="*/ 26 w 26"/>
                <a:gd name="T2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3">
                  <a:moveTo>
                    <a:pt x="26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3"/>
                    <a:pt x="0" y="19"/>
                    <a:pt x="3" y="17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4"/>
                    <a:pt x="2" y="0"/>
                    <a:pt x="4" y="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0"/>
                    <a:pt x="26" y="11"/>
                    <a:pt x="26" y="11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6">
              <a:extLst>
                <a:ext uri="{FF2B5EF4-FFF2-40B4-BE49-F238E27FC236}">
                  <a16:creationId xmlns:a16="http://schemas.microsoft.com/office/drawing/2014/main" id="{BDF5CA7C-687E-4F87-8097-22582F250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" y="1099"/>
              <a:ext cx="48" cy="39"/>
            </a:xfrm>
            <a:custGeom>
              <a:avLst/>
              <a:gdLst>
                <a:gd name="T0" fmla="*/ 0 w 27"/>
                <a:gd name="T1" fmla="*/ 17 h 22"/>
                <a:gd name="T2" fmla="*/ 0 w 27"/>
                <a:gd name="T3" fmla="*/ 17 h 22"/>
                <a:gd name="T4" fmla="*/ 2 w 27"/>
                <a:gd name="T5" fmla="*/ 18 h 22"/>
                <a:gd name="T6" fmla="*/ 2 w 27"/>
                <a:gd name="T7" fmla="*/ 18 h 22"/>
                <a:gd name="T8" fmla="*/ 3 w 27"/>
                <a:gd name="T9" fmla="*/ 18 h 22"/>
                <a:gd name="T10" fmla="*/ 24 w 27"/>
                <a:gd name="T11" fmla="*/ 21 h 22"/>
                <a:gd name="T12" fmla="*/ 24 w 27"/>
                <a:gd name="T13" fmla="*/ 17 h 22"/>
                <a:gd name="T14" fmla="*/ 8 w 27"/>
                <a:gd name="T15" fmla="*/ 15 h 22"/>
                <a:gd name="T16" fmla="*/ 21 w 27"/>
                <a:gd name="T17" fmla="*/ 5 h 22"/>
                <a:gd name="T18" fmla="*/ 18 w 27"/>
                <a:gd name="T19" fmla="*/ 1 h 22"/>
                <a:gd name="T20" fmla="*/ 1 w 27"/>
                <a:gd name="T21" fmla="*/ 14 h 22"/>
                <a:gd name="T22" fmla="*/ 1 w 27"/>
                <a:gd name="T23" fmla="*/ 15 h 22"/>
                <a:gd name="T24" fmla="*/ 1 w 27"/>
                <a:gd name="T25" fmla="*/ 15 h 22"/>
                <a:gd name="T26" fmla="*/ 0 w 27"/>
                <a:gd name="T2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6" y="22"/>
                    <a:pt x="27" y="17"/>
                    <a:pt x="24" y="1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3"/>
                    <a:pt x="21" y="0"/>
                    <a:pt x="18" y="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7">
              <a:extLst>
                <a:ext uri="{FF2B5EF4-FFF2-40B4-BE49-F238E27FC236}">
                  <a16:creationId xmlns:a16="http://schemas.microsoft.com/office/drawing/2014/main" id="{32550DCD-36F3-44D3-83B0-45F04CA4B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2" y="1516"/>
              <a:ext cx="133" cy="133"/>
            </a:xfrm>
            <a:custGeom>
              <a:avLst/>
              <a:gdLst>
                <a:gd name="T0" fmla="*/ 72 w 75"/>
                <a:gd name="T1" fmla="*/ 33 h 75"/>
                <a:gd name="T2" fmla="*/ 42 w 75"/>
                <a:gd name="T3" fmla="*/ 72 h 75"/>
                <a:gd name="T4" fmla="*/ 3 w 75"/>
                <a:gd name="T5" fmla="*/ 43 h 75"/>
                <a:gd name="T6" fmla="*/ 32 w 75"/>
                <a:gd name="T7" fmla="*/ 3 h 75"/>
                <a:gd name="T8" fmla="*/ 72 w 75"/>
                <a:gd name="T9" fmla="*/ 3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72" y="33"/>
                  </a:moveTo>
                  <a:cubicBezTo>
                    <a:pt x="75" y="52"/>
                    <a:pt x="62" y="69"/>
                    <a:pt x="42" y="72"/>
                  </a:cubicBezTo>
                  <a:cubicBezTo>
                    <a:pt x="23" y="75"/>
                    <a:pt x="6" y="62"/>
                    <a:pt x="3" y="43"/>
                  </a:cubicBezTo>
                  <a:cubicBezTo>
                    <a:pt x="0" y="24"/>
                    <a:pt x="13" y="6"/>
                    <a:pt x="32" y="3"/>
                  </a:cubicBezTo>
                  <a:cubicBezTo>
                    <a:pt x="51" y="0"/>
                    <a:pt x="69" y="14"/>
                    <a:pt x="72" y="33"/>
                  </a:cubicBezTo>
                  <a:close/>
                </a:path>
              </a:pathLst>
            </a:custGeom>
            <a:solidFill>
              <a:srgbClr val="FFCD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8">
              <a:extLst>
                <a:ext uri="{FF2B5EF4-FFF2-40B4-BE49-F238E27FC236}">
                  <a16:creationId xmlns:a16="http://schemas.microsoft.com/office/drawing/2014/main" id="{4E35AA1F-34FB-4A34-8862-15C07AFD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" y="1581"/>
              <a:ext cx="88" cy="52"/>
            </a:xfrm>
            <a:custGeom>
              <a:avLst/>
              <a:gdLst>
                <a:gd name="T0" fmla="*/ 49 w 50"/>
                <a:gd name="T1" fmla="*/ 0 h 29"/>
                <a:gd name="T2" fmla="*/ 46 w 50"/>
                <a:gd name="T3" fmla="*/ 16 h 29"/>
                <a:gd name="T4" fmla="*/ 28 w 50"/>
                <a:gd name="T5" fmla="*/ 28 h 29"/>
                <a:gd name="T6" fmla="*/ 8 w 50"/>
                <a:gd name="T7" fmla="*/ 22 h 29"/>
                <a:gd name="T8" fmla="*/ 0 w 50"/>
                <a:gd name="T9" fmla="*/ 7 h 29"/>
                <a:gd name="T10" fmla="*/ 49 w 50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9">
                  <a:moveTo>
                    <a:pt x="49" y="0"/>
                  </a:moveTo>
                  <a:cubicBezTo>
                    <a:pt x="50" y="6"/>
                    <a:pt x="49" y="11"/>
                    <a:pt x="46" y="16"/>
                  </a:cubicBezTo>
                  <a:cubicBezTo>
                    <a:pt x="42" y="22"/>
                    <a:pt x="36" y="27"/>
                    <a:pt x="28" y="28"/>
                  </a:cubicBezTo>
                  <a:cubicBezTo>
                    <a:pt x="21" y="29"/>
                    <a:pt x="13" y="27"/>
                    <a:pt x="8" y="22"/>
                  </a:cubicBezTo>
                  <a:cubicBezTo>
                    <a:pt x="4" y="18"/>
                    <a:pt x="1" y="13"/>
                    <a:pt x="0" y="7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9">
              <a:extLst>
                <a:ext uri="{FF2B5EF4-FFF2-40B4-BE49-F238E27FC236}">
                  <a16:creationId xmlns:a16="http://schemas.microsoft.com/office/drawing/2014/main" id="{68CE70AB-9450-4D63-B3D4-7DD7402F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1597"/>
              <a:ext cx="67" cy="36"/>
            </a:xfrm>
            <a:custGeom>
              <a:avLst/>
              <a:gdLst>
                <a:gd name="T0" fmla="*/ 38 w 38"/>
                <a:gd name="T1" fmla="*/ 7 h 20"/>
                <a:gd name="T2" fmla="*/ 20 w 38"/>
                <a:gd name="T3" fmla="*/ 19 h 20"/>
                <a:gd name="T4" fmla="*/ 0 w 38"/>
                <a:gd name="T5" fmla="*/ 13 h 20"/>
                <a:gd name="T6" fmla="*/ 18 w 38"/>
                <a:gd name="T7" fmla="*/ 1 h 20"/>
                <a:gd name="T8" fmla="*/ 38 w 38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8" y="7"/>
                  </a:moveTo>
                  <a:cubicBezTo>
                    <a:pt x="34" y="13"/>
                    <a:pt x="28" y="18"/>
                    <a:pt x="20" y="19"/>
                  </a:cubicBezTo>
                  <a:cubicBezTo>
                    <a:pt x="13" y="20"/>
                    <a:pt x="5" y="18"/>
                    <a:pt x="0" y="13"/>
                  </a:cubicBezTo>
                  <a:cubicBezTo>
                    <a:pt x="4" y="7"/>
                    <a:pt x="10" y="2"/>
                    <a:pt x="18" y="1"/>
                  </a:cubicBezTo>
                  <a:cubicBezTo>
                    <a:pt x="25" y="0"/>
                    <a:pt x="32" y="2"/>
                    <a:pt x="38" y="7"/>
                  </a:cubicBezTo>
                  <a:close/>
                </a:path>
              </a:pathLst>
            </a:custGeom>
            <a:solidFill>
              <a:srgbClr val="FFA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0">
              <a:extLst>
                <a:ext uri="{FF2B5EF4-FFF2-40B4-BE49-F238E27FC236}">
                  <a16:creationId xmlns:a16="http://schemas.microsoft.com/office/drawing/2014/main" id="{7E87DB64-E27C-420B-906A-EDDC4E795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1" y="1560"/>
              <a:ext cx="32" cy="27"/>
            </a:xfrm>
            <a:custGeom>
              <a:avLst/>
              <a:gdLst>
                <a:gd name="T0" fmla="*/ 18 w 18"/>
                <a:gd name="T1" fmla="*/ 7 h 15"/>
                <a:gd name="T2" fmla="*/ 18 w 18"/>
                <a:gd name="T3" fmla="*/ 7 h 15"/>
                <a:gd name="T4" fmla="*/ 17 w 18"/>
                <a:gd name="T5" fmla="*/ 9 h 15"/>
                <a:gd name="T6" fmla="*/ 17 w 18"/>
                <a:gd name="T7" fmla="*/ 9 h 15"/>
                <a:gd name="T8" fmla="*/ 17 w 18"/>
                <a:gd name="T9" fmla="*/ 9 h 15"/>
                <a:gd name="T10" fmla="*/ 4 w 18"/>
                <a:gd name="T11" fmla="*/ 15 h 15"/>
                <a:gd name="T12" fmla="*/ 2 w 18"/>
                <a:gd name="T13" fmla="*/ 12 h 15"/>
                <a:gd name="T14" fmla="*/ 13 w 18"/>
                <a:gd name="T15" fmla="*/ 7 h 15"/>
                <a:gd name="T16" fmla="*/ 2 w 18"/>
                <a:gd name="T17" fmla="*/ 3 h 15"/>
                <a:gd name="T18" fmla="*/ 3 w 18"/>
                <a:gd name="T19" fmla="*/ 0 h 15"/>
                <a:gd name="T20" fmla="*/ 17 w 18"/>
                <a:gd name="T21" fmla="*/ 6 h 15"/>
                <a:gd name="T22" fmla="*/ 18 w 18"/>
                <a:gd name="T23" fmla="*/ 6 h 15"/>
                <a:gd name="T24" fmla="*/ 18 w 18"/>
                <a:gd name="T25" fmla="*/ 6 h 15"/>
                <a:gd name="T26" fmla="*/ 18 w 18"/>
                <a:gd name="T2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5">
                  <a:moveTo>
                    <a:pt x="18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8"/>
                    <a:pt x="18" y="8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1" y="13"/>
                    <a:pt x="2" y="1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1">
              <a:extLst>
                <a:ext uri="{FF2B5EF4-FFF2-40B4-BE49-F238E27FC236}">
                  <a16:creationId xmlns:a16="http://schemas.microsoft.com/office/drawing/2014/main" id="{7B1F11C6-EFF6-4E7E-8557-5A9BE23DE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8" y="1548"/>
              <a:ext cx="34" cy="26"/>
            </a:xfrm>
            <a:custGeom>
              <a:avLst/>
              <a:gdLst>
                <a:gd name="T0" fmla="*/ 0 w 19"/>
                <a:gd name="T1" fmla="*/ 12 h 15"/>
                <a:gd name="T2" fmla="*/ 0 w 19"/>
                <a:gd name="T3" fmla="*/ 12 h 15"/>
                <a:gd name="T4" fmla="*/ 1 w 19"/>
                <a:gd name="T5" fmla="*/ 13 h 15"/>
                <a:gd name="T6" fmla="*/ 1 w 19"/>
                <a:gd name="T7" fmla="*/ 13 h 15"/>
                <a:gd name="T8" fmla="*/ 2 w 19"/>
                <a:gd name="T9" fmla="*/ 13 h 15"/>
                <a:gd name="T10" fmla="*/ 16 w 19"/>
                <a:gd name="T11" fmla="*/ 15 h 15"/>
                <a:gd name="T12" fmla="*/ 17 w 19"/>
                <a:gd name="T13" fmla="*/ 12 h 15"/>
                <a:gd name="T14" fmla="*/ 5 w 19"/>
                <a:gd name="T15" fmla="*/ 11 h 15"/>
                <a:gd name="T16" fmla="*/ 14 w 19"/>
                <a:gd name="T17" fmla="*/ 4 h 15"/>
                <a:gd name="T18" fmla="*/ 12 w 19"/>
                <a:gd name="T19" fmla="*/ 1 h 15"/>
                <a:gd name="T20" fmla="*/ 1 w 19"/>
                <a:gd name="T21" fmla="*/ 10 h 15"/>
                <a:gd name="T22" fmla="*/ 0 w 19"/>
                <a:gd name="T23" fmla="*/ 11 h 15"/>
                <a:gd name="T24" fmla="*/ 0 w 19"/>
                <a:gd name="T25" fmla="*/ 11 h 15"/>
                <a:gd name="T26" fmla="*/ 0 w 19"/>
                <a:gd name="T2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5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8" y="15"/>
                    <a:pt x="19" y="12"/>
                    <a:pt x="17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6" y="2"/>
                    <a:pt x="14" y="0"/>
                    <a:pt x="12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3D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61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F46C78-006D-40A3-B67D-3E88FDE65983}"/>
              </a:ext>
            </a:extLst>
          </p:cNvPr>
          <p:cNvSpPr txBox="1"/>
          <p:nvPr/>
        </p:nvSpPr>
        <p:spPr>
          <a:xfrm>
            <a:off x="2746239" y="3163989"/>
            <a:ext cx="669952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Thank You!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CF8902B-B524-4C10-88C6-A18FE0550535}"/>
              </a:ext>
            </a:extLst>
          </p:cNvPr>
          <p:cNvGrpSpPr/>
          <p:nvPr/>
        </p:nvGrpSpPr>
        <p:grpSpPr>
          <a:xfrm>
            <a:off x="5556561" y="1994566"/>
            <a:ext cx="1078878" cy="957504"/>
            <a:chOff x="2497786" y="1981174"/>
            <a:chExt cx="676870" cy="600722"/>
          </a:xfrm>
          <a:effectLst>
            <a:outerShdw blurRad="482600" dist="304800" dir="5400000" sx="67000" sy="67000" algn="t" rotWithShape="0">
              <a:prstClr val="black">
                <a:alpha val="18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787313-7113-4E65-89E5-84028ECB0A5D}"/>
                </a:ext>
              </a:extLst>
            </p:cNvPr>
            <p:cNvSpPr/>
            <p:nvPr/>
          </p:nvSpPr>
          <p:spPr>
            <a:xfrm rot="21277426">
              <a:off x="2497786" y="1981174"/>
              <a:ext cx="676870" cy="600722"/>
            </a:xfrm>
            <a:custGeom>
              <a:avLst/>
              <a:gdLst>
                <a:gd name="connsiteX0" fmla="*/ 1319952 w 1524000"/>
                <a:gd name="connsiteY0" fmla="*/ 95799 h 1352550"/>
                <a:gd name="connsiteX1" fmla="*/ 310493 w 1524000"/>
                <a:gd name="connsiteY1" fmla="*/ 1025 h 1352550"/>
                <a:gd name="connsiteX2" fmla="*/ 59318 w 1524000"/>
                <a:gd name="connsiteY2" fmla="*/ 209147 h 1352550"/>
                <a:gd name="connsiteX3" fmla="*/ 1025 w 1524000"/>
                <a:gd name="connsiteY3" fmla="*/ 830081 h 1352550"/>
                <a:gd name="connsiteX4" fmla="*/ 209147 w 1524000"/>
                <a:gd name="connsiteY4" fmla="*/ 1081256 h 1352550"/>
                <a:gd name="connsiteX5" fmla="*/ 565191 w 1524000"/>
                <a:gd name="connsiteY5" fmla="*/ 1114688 h 1352550"/>
                <a:gd name="connsiteX6" fmla="*/ 650440 w 1524000"/>
                <a:gd name="connsiteY6" fmla="*/ 1319381 h 1352550"/>
                <a:gd name="connsiteX7" fmla="*/ 769312 w 1524000"/>
                <a:gd name="connsiteY7" fmla="*/ 1328334 h 1352550"/>
                <a:gd name="connsiteX8" fmla="*/ 880850 w 1524000"/>
                <a:gd name="connsiteY8" fmla="*/ 1144311 h 1352550"/>
                <a:gd name="connsiteX9" fmla="*/ 1218606 w 1524000"/>
                <a:gd name="connsiteY9" fmla="*/ 1176029 h 1352550"/>
                <a:gd name="connsiteX10" fmla="*/ 1469780 w 1524000"/>
                <a:gd name="connsiteY10" fmla="*/ 967908 h 1352550"/>
                <a:gd name="connsiteX11" fmla="*/ 1528073 w 1524000"/>
                <a:gd name="connsiteY11" fmla="*/ 346973 h 1352550"/>
                <a:gd name="connsiteX12" fmla="*/ 1319952 w 1524000"/>
                <a:gd name="connsiteY12" fmla="*/ 95799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0" h="1352550">
                  <a:moveTo>
                    <a:pt x="1319952" y="95799"/>
                  </a:moveTo>
                  <a:lnTo>
                    <a:pt x="310493" y="1025"/>
                  </a:lnTo>
                  <a:cubicBezTo>
                    <a:pt x="183620" y="-10881"/>
                    <a:pt x="71225" y="82274"/>
                    <a:pt x="59318" y="209147"/>
                  </a:cubicBezTo>
                  <a:lnTo>
                    <a:pt x="1025" y="830081"/>
                  </a:lnTo>
                  <a:cubicBezTo>
                    <a:pt x="-10881" y="956954"/>
                    <a:pt x="82274" y="1069349"/>
                    <a:pt x="209147" y="1081256"/>
                  </a:cubicBezTo>
                  <a:lnTo>
                    <a:pt x="565191" y="1114688"/>
                  </a:lnTo>
                  <a:lnTo>
                    <a:pt x="650440" y="1319381"/>
                  </a:lnTo>
                  <a:cubicBezTo>
                    <a:pt x="671490" y="1369863"/>
                    <a:pt x="740927" y="1375102"/>
                    <a:pt x="769312" y="1328334"/>
                  </a:cubicBezTo>
                  <a:lnTo>
                    <a:pt x="880850" y="1144311"/>
                  </a:lnTo>
                  <a:lnTo>
                    <a:pt x="1218606" y="1176029"/>
                  </a:lnTo>
                  <a:cubicBezTo>
                    <a:pt x="1345384" y="1187936"/>
                    <a:pt x="1457874" y="1094781"/>
                    <a:pt x="1469780" y="967908"/>
                  </a:cubicBezTo>
                  <a:lnTo>
                    <a:pt x="1528073" y="346973"/>
                  </a:lnTo>
                  <a:cubicBezTo>
                    <a:pt x="1539980" y="220100"/>
                    <a:pt x="1446825" y="107705"/>
                    <a:pt x="1319952" y="95799"/>
                  </a:cubicBezTo>
                  <a:close/>
                </a:path>
              </a:pathLst>
            </a:custGeom>
            <a:solidFill>
              <a:srgbClr val="407FFE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072134-5BEF-460D-B893-8E6BB5EC6454}"/>
                </a:ext>
              </a:extLst>
            </p:cNvPr>
            <p:cNvSpPr/>
            <p:nvPr/>
          </p:nvSpPr>
          <p:spPr>
            <a:xfrm rot="21277426">
              <a:off x="2781376" y="2091145"/>
              <a:ext cx="219983" cy="262287"/>
            </a:xfrm>
            <a:custGeom>
              <a:avLst/>
              <a:gdLst>
                <a:gd name="connsiteX0" fmla="*/ 65316 w 495300"/>
                <a:gd name="connsiteY0" fmla="*/ 570448 h 590550"/>
                <a:gd name="connsiteX1" fmla="*/ 350304 w 495300"/>
                <a:gd name="connsiteY1" fmla="*/ 596546 h 590550"/>
                <a:gd name="connsiteX2" fmla="*/ 356972 w 495300"/>
                <a:gd name="connsiteY2" fmla="*/ 595879 h 590550"/>
                <a:gd name="connsiteX3" fmla="*/ 400596 w 495300"/>
                <a:gd name="connsiteY3" fmla="*/ 566447 h 590550"/>
                <a:gd name="connsiteX4" fmla="*/ 402977 w 495300"/>
                <a:gd name="connsiteY4" fmla="*/ 528728 h 590550"/>
                <a:gd name="connsiteX5" fmla="*/ 402977 w 495300"/>
                <a:gd name="connsiteY5" fmla="*/ 528728 h 590550"/>
                <a:gd name="connsiteX6" fmla="*/ 411359 w 495300"/>
                <a:gd name="connsiteY6" fmla="*/ 507964 h 590550"/>
                <a:gd name="connsiteX7" fmla="*/ 411359 w 495300"/>
                <a:gd name="connsiteY7" fmla="*/ 507964 h 590550"/>
                <a:gd name="connsiteX8" fmla="*/ 435362 w 495300"/>
                <a:gd name="connsiteY8" fmla="*/ 445194 h 590550"/>
                <a:gd name="connsiteX9" fmla="*/ 435362 w 495300"/>
                <a:gd name="connsiteY9" fmla="*/ 445194 h 590550"/>
                <a:gd name="connsiteX10" fmla="*/ 442982 w 495300"/>
                <a:gd name="connsiteY10" fmla="*/ 423572 h 590550"/>
                <a:gd name="connsiteX11" fmla="*/ 442982 w 495300"/>
                <a:gd name="connsiteY11" fmla="*/ 423572 h 590550"/>
                <a:gd name="connsiteX12" fmla="*/ 462318 w 495300"/>
                <a:gd name="connsiteY12" fmla="*/ 365374 h 590550"/>
                <a:gd name="connsiteX13" fmla="*/ 462318 w 495300"/>
                <a:gd name="connsiteY13" fmla="*/ 365374 h 590550"/>
                <a:gd name="connsiteX14" fmla="*/ 470510 w 495300"/>
                <a:gd name="connsiteY14" fmla="*/ 342991 h 590550"/>
                <a:gd name="connsiteX15" fmla="*/ 470510 w 495300"/>
                <a:gd name="connsiteY15" fmla="*/ 342991 h 590550"/>
                <a:gd name="connsiteX16" fmla="*/ 497275 w 495300"/>
                <a:gd name="connsiteY16" fmla="*/ 301843 h 590550"/>
                <a:gd name="connsiteX17" fmla="*/ 449173 w 495300"/>
                <a:gd name="connsiteY17" fmla="*/ 274887 h 590550"/>
                <a:gd name="connsiteX18" fmla="*/ 259435 w 495300"/>
                <a:gd name="connsiteY18" fmla="*/ 255837 h 590550"/>
                <a:gd name="connsiteX19" fmla="*/ 245053 w 495300"/>
                <a:gd name="connsiteY19" fmla="*/ 230786 h 590550"/>
                <a:gd name="connsiteX20" fmla="*/ 245053 w 495300"/>
                <a:gd name="connsiteY20" fmla="*/ 230786 h 590550"/>
                <a:gd name="connsiteX21" fmla="*/ 274009 w 495300"/>
                <a:gd name="connsiteY21" fmla="*/ 104199 h 590550"/>
                <a:gd name="connsiteX22" fmla="*/ 249625 w 495300"/>
                <a:gd name="connsiteY22" fmla="*/ 15045 h 590550"/>
                <a:gd name="connsiteX23" fmla="*/ 243910 w 495300"/>
                <a:gd name="connsiteY23" fmla="*/ 7425 h 590550"/>
                <a:gd name="connsiteX24" fmla="*/ 233623 w 495300"/>
                <a:gd name="connsiteY24" fmla="*/ 1710 h 590550"/>
                <a:gd name="connsiteX25" fmla="*/ 207334 w 495300"/>
                <a:gd name="connsiteY25" fmla="*/ 3520 h 590550"/>
                <a:gd name="connsiteX26" fmla="*/ 197047 w 495300"/>
                <a:gd name="connsiteY26" fmla="*/ 18093 h 590550"/>
                <a:gd name="connsiteX27" fmla="*/ 189427 w 495300"/>
                <a:gd name="connsiteY27" fmla="*/ 101722 h 590550"/>
                <a:gd name="connsiteX28" fmla="*/ 188093 w 495300"/>
                <a:gd name="connsiteY28" fmla="*/ 104580 h 590550"/>
                <a:gd name="connsiteX29" fmla="*/ 67983 w 495300"/>
                <a:gd name="connsiteY29" fmla="*/ 270315 h 590550"/>
                <a:gd name="connsiteX30" fmla="*/ 65887 w 495300"/>
                <a:gd name="connsiteY30" fmla="*/ 272506 h 590550"/>
                <a:gd name="connsiteX31" fmla="*/ 29121 w 495300"/>
                <a:gd name="connsiteY31" fmla="*/ 291270 h 590550"/>
                <a:gd name="connsiteX32" fmla="*/ 21025 w 495300"/>
                <a:gd name="connsiteY32" fmla="*/ 293365 h 590550"/>
                <a:gd name="connsiteX33" fmla="*/ 70 w 495300"/>
                <a:gd name="connsiteY33" fmla="*/ 522156 h 590550"/>
                <a:gd name="connsiteX34" fmla="*/ 16167 w 495300"/>
                <a:gd name="connsiteY34" fmla="*/ 541492 h 590550"/>
                <a:gd name="connsiteX35" fmla="*/ 16167 w 495300"/>
                <a:gd name="connsiteY35" fmla="*/ 541492 h 590550"/>
                <a:gd name="connsiteX36" fmla="*/ 24835 w 495300"/>
                <a:gd name="connsiteY36" fmla="*/ 544635 h 590550"/>
                <a:gd name="connsiteX37" fmla="*/ 56648 w 495300"/>
                <a:gd name="connsiteY37" fmla="*/ 567114 h 590550"/>
                <a:gd name="connsiteX38" fmla="*/ 65316 w 495300"/>
                <a:gd name="connsiteY38" fmla="*/ 570448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5300" h="590550">
                  <a:moveTo>
                    <a:pt x="65316" y="570448"/>
                  </a:moveTo>
                  <a:lnTo>
                    <a:pt x="350304" y="596546"/>
                  </a:lnTo>
                  <a:cubicBezTo>
                    <a:pt x="352590" y="596737"/>
                    <a:pt x="354781" y="596546"/>
                    <a:pt x="356972" y="595879"/>
                  </a:cubicBezTo>
                  <a:cubicBezTo>
                    <a:pt x="367544" y="592641"/>
                    <a:pt x="390309" y="583973"/>
                    <a:pt x="400596" y="566447"/>
                  </a:cubicBezTo>
                  <a:cubicBezTo>
                    <a:pt x="406787" y="555970"/>
                    <a:pt x="407549" y="543587"/>
                    <a:pt x="402977" y="528728"/>
                  </a:cubicBezTo>
                  <a:lnTo>
                    <a:pt x="402977" y="528728"/>
                  </a:lnTo>
                  <a:cubicBezTo>
                    <a:pt x="400501" y="520727"/>
                    <a:pt x="404025" y="512059"/>
                    <a:pt x="411359" y="507964"/>
                  </a:cubicBezTo>
                  <a:lnTo>
                    <a:pt x="411359" y="507964"/>
                  </a:lnTo>
                  <a:cubicBezTo>
                    <a:pt x="415264" y="505678"/>
                    <a:pt x="450221" y="484532"/>
                    <a:pt x="435362" y="445194"/>
                  </a:cubicBezTo>
                  <a:lnTo>
                    <a:pt x="435362" y="445194"/>
                  </a:lnTo>
                  <a:cubicBezTo>
                    <a:pt x="432314" y="437098"/>
                    <a:pt x="435553" y="427954"/>
                    <a:pt x="442982" y="423572"/>
                  </a:cubicBezTo>
                  <a:lnTo>
                    <a:pt x="442982" y="423572"/>
                  </a:lnTo>
                  <a:cubicBezTo>
                    <a:pt x="446411" y="421477"/>
                    <a:pt x="476986" y="401665"/>
                    <a:pt x="462318" y="365374"/>
                  </a:cubicBezTo>
                  <a:lnTo>
                    <a:pt x="462318" y="365374"/>
                  </a:lnTo>
                  <a:cubicBezTo>
                    <a:pt x="458889" y="356897"/>
                    <a:pt x="462413" y="347277"/>
                    <a:pt x="470510" y="342991"/>
                  </a:cubicBezTo>
                  <a:lnTo>
                    <a:pt x="470510" y="342991"/>
                  </a:lnTo>
                  <a:cubicBezTo>
                    <a:pt x="470700" y="342895"/>
                    <a:pt x="499275" y="327084"/>
                    <a:pt x="497275" y="301843"/>
                  </a:cubicBezTo>
                  <a:cubicBezTo>
                    <a:pt x="495751" y="282983"/>
                    <a:pt x="458984" y="275839"/>
                    <a:pt x="449173" y="274887"/>
                  </a:cubicBezTo>
                  <a:lnTo>
                    <a:pt x="259435" y="255837"/>
                  </a:lnTo>
                  <a:cubicBezTo>
                    <a:pt x="247339" y="254599"/>
                    <a:pt x="240004" y="241835"/>
                    <a:pt x="245053" y="230786"/>
                  </a:cubicBezTo>
                  <a:lnTo>
                    <a:pt x="245053" y="230786"/>
                  </a:lnTo>
                  <a:cubicBezTo>
                    <a:pt x="255149" y="208688"/>
                    <a:pt x="280010" y="142966"/>
                    <a:pt x="274009" y="104199"/>
                  </a:cubicBezTo>
                  <a:cubicBezTo>
                    <a:pt x="268008" y="65432"/>
                    <a:pt x="255149" y="29332"/>
                    <a:pt x="249625" y="15045"/>
                  </a:cubicBezTo>
                  <a:cubicBezTo>
                    <a:pt x="248482" y="11997"/>
                    <a:pt x="246481" y="9425"/>
                    <a:pt x="243910" y="7425"/>
                  </a:cubicBezTo>
                  <a:cubicBezTo>
                    <a:pt x="241338" y="5425"/>
                    <a:pt x="237814" y="3234"/>
                    <a:pt x="233623" y="1710"/>
                  </a:cubicBezTo>
                  <a:cubicBezTo>
                    <a:pt x="225526" y="-1052"/>
                    <a:pt x="216668" y="-481"/>
                    <a:pt x="207334" y="3520"/>
                  </a:cubicBezTo>
                  <a:cubicBezTo>
                    <a:pt x="201523" y="5996"/>
                    <a:pt x="197618" y="11806"/>
                    <a:pt x="197047" y="18093"/>
                  </a:cubicBezTo>
                  <a:lnTo>
                    <a:pt x="189427" y="101722"/>
                  </a:lnTo>
                  <a:lnTo>
                    <a:pt x="188093" y="104580"/>
                  </a:lnTo>
                  <a:cubicBezTo>
                    <a:pt x="186569" y="107818"/>
                    <a:pt x="149803" y="184304"/>
                    <a:pt x="67983" y="270315"/>
                  </a:cubicBezTo>
                  <a:lnTo>
                    <a:pt x="65887" y="272506"/>
                  </a:lnTo>
                  <a:lnTo>
                    <a:pt x="29121" y="291270"/>
                  </a:lnTo>
                  <a:lnTo>
                    <a:pt x="21025" y="293365"/>
                  </a:lnTo>
                  <a:lnTo>
                    <a:pt x="70" y="522156"/>
                  </a:lnTo>
                  <a:cubicBezTo>
                    <a:pt x="-788" y="531967"/>
                    <a:pt x="6356" y="540539"/>
                    <a:pt x="16167" y="541492"/>
                  </a:cubicBezTo>
                  <a:lnTo>
                    <a:pt x="16167" y="541492"/>
                  </a:lnTo>
                  <a:cubicBezTo>
                    <a:pt x="19310" y="541777"/>
                    <a:pt x="22263" y="542825"/>
                    <a:pt x="24835" y="544635"/>
                  </a:cubicBezTo>
                  <a:lnTo>
                    <a:pt x="56648" y="567114"/>
                  </a:lnTo>
                  <a:cubicBezTo>
                    <a:pt x="59315" y="569019"/>
                    <a:pt x="62268" y="570162"/>
                    <a:pt x="65316" y="5704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66D1F0-A060-4909-9BF5-E9B4CE43F129}"/>
                </a:ext>
              </a:extLst>
            </p:cNvPr>
            <p:cNvSpPr/>
            <p:nvPr/>
          </p:nvSpPr>
          <p:spPr>
            <a:xfrm rot="21277426">
              <a:off x="2689080" y="2219444"/>
              <a:ext cx="88839" cy="143835"/>
            </a:xfrm>
            <a:custGeom>
              <a:avLst/>
              <a:gdLst>
                <a:gd name="connsiteX0" fmla="*/ 0 w 200025"/>
                <a:gd name="connsiteY0" fmla="*/ 308801 h 323850"/>
                <a:gd name="connsiteX1" fmla="*/ 180118 w 200025"/>
                <a:gd name="connsiteY1" fmla="*/ 325279 h 323850"/>
                <a:gd name="connsiteX2" fmla="*/ 192976 w 200025"/>
                <a:gd name="connsiteY2" fmla="*/ 184690 h 323850"/>
                <a:gd name="connsiteX3" fmla="*/ 208407 w 200025"/>
                <a:gd name="connsiteY3" fmla="*/ 16478 h 323850"/>
                <a:gd name="connsiteX4" fmla="*/ 28289 w 200025"/>
                <a:gd name="connsiteY4" fmla="*/ 0 h 323850"/>
                <a:gd name="connsiteX5" fmla="*/ 0 w 200025"/>
                <a:gd name="connsiteY5" fmla="*/ 30880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323850">
                  <a:moveTo>
                    <a:pt x="0" y="308801"/>
                  </a:moveTo>
                  <a:lnTo>
                    <a:pt x="180118" y="325279"/>
                  </a:lnTo>
                  <a:lnTo>
                    <a:pt x="192976" y="184690"/>
                  </a:lnTo>
                  <a:lnTo>
                    <a:pt x="208407" y="16478"/>
                  </a:lnTo>
                  <a:lnTo>
                    <a:pt x="28289" y="0"/>
                  </a:lnTo>
                  <a:lnTo>
                    <a:pt x="0" y="308801"/>
                  </a:lnTo>
                  <a:close/>
                </a:path>
              </a:pathLst>
            </a:custGeom>
            <a:solidFill>
              <a:srgbClr val="3D61D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00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73A7CE6-7D49-49E8-8BA4-1D8C83EC7131}"/>
              </a:ext>
            </a:extLst>
          </p:cNvPr>
          <p:cNvSpPr/>
          <p:nvPr/>
        </p:nvSpPr>
        <p:spPr>
          <a:xfrm>
            <a:off x="0" y="0"/>
            <a:ext cx="4880008" cy="6858000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E10-591C-4B02-82AA-479EF78F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63" y="347617"/>
            <a:ext cx="2724150" cy="6786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 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4220CCB-3AB9-4239-8B38-3DA9A8554954}"/>
              </a:ext>
            </a:extLst>
          </p:cNvPr>
          <p:cNvSpPr/>
          <p:nvPr/>
        </p:nvSpPr>
        <p:spPr>
          <a:xfrm>
            <a:off x="0" y="2604282"/>
            <a:ext cx="3754392" cy="4253718"/>
          </a:xfrm>
          <a:custGeom>
            <a:avLst/>
            <a:gdLst>
              <a:gd name="connsiteX0" fmla="*/ 0 w 3754392"/>
              <a:gd name="connsiteY0" fmla="*/ 0 h 4231726"/>
              <a:gd name="connsiteX1" fmla="*/ 72692 w 3754392"/>
              <a:gd name="connsiteY1" fmla="*/ 1838 h 4231726"/>
              <a:gd name="connsiteX2" fmla="*/ 3754392 w 3754392"/>
              <a:gd name="connsiteY2" fmla="*/ 3878225 h 4231726"/>
              <a:gd name="connsiteX3" fmla="*/ 3749341 w 3754392"/>
              <a:gd name="connsiteY3" fmla="*/ 4077963 h 4231726"/>
              <a:gd name="connsiteX4" fmla="*/ 3737650 w 3754392"/>
              <a:gd name="connsiteY4" fmla="*/ 4231726 h 4231726"/>
              <a:gd name="connsiteX5" fmla="*/ 0 w 3754392"/>
              <a:gd name="connsiteY5" fmla="*/ 4231726 h 4231726"/>
              <a:gd name="connsiteX6" fmla="*/ 0 w 3754392"/>
              <a:gd name="connsiteY6" fmla="*/ 0 h 423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4392" h="4231726">
                <a:moveTo>
                  <a:pt x="0" y="0"/>
                </a:moveTo>
                <a:lnTo>
                  <a:pt x="72692" y="1838"/>
                </a:lnTo>
                <a:cubicBezTo>
                  <a:pt x="2123527" y="105794"/>
                  <a:pt x="3754392" y="1801555"/>
                  <a:pt x="3754392" y="3878225"/>
                </a:cubicBezTo>
                <a:cubicBezTo>
                  <a:pt x="3754392" y="3945214"/>
                  <a:pt x="3752695" y="4011807"/>
                  <a:pt x="3749341" y="4077963"/>
                </a:cubicBezTo>
                <a:lnTo>
                  <a:pt x="3737650" y="4231726"/>
                </a:lnTo>
                <a:lnTo>
                  <a:pt x="0" y="4231726"/>
                </a:lnTo>
                <a:lnTo>
                  <a:pt x="0" y="0"/>
                </a:lnTo>
                <a:close/>
              </a:path>
            </a:pathLst>
          </a:custGeom>
          <a:solidFill>
            <a:srgbClr val="294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EDB7BB-67BF-4F13-83AE-4F0395387D6B}"/>
              </a:ext>
            </a:extLst>
          </p:cNvPr>
          <p:cNvGrpSpPr/>
          <p:nvPr/>
        </p:nvGrpSpPr>
        <p:grpSpPr>
          <a:xfrm rot="1758132">
            <a:off x="3203491" y="2477768"/>
            <a:ext cx="649522" cy="574314"/>
            <a:chOff x="2191671" y="3790700"/>
            <a:chExt cx="904875" cy="8001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ED76D1-DA3C-4272-A9B6-69392D513E9D}"/>
                </a:ext>
              </a:extLst>
            </p:cNvPr>
            <p:cNvSpPr/>
            <p:nvPr/>
          </p:nvSpPr>
          <p:spPr>
            <a:xfrm>
              <a:off x="2191671" y="3790700"/>
              <a:ext cx="904875" cy="800100"/>
            </a:xfrm>
            <a:custGeom>
              <a:avLst/>
              <a:gdLst>
                <a:gd name="connsiteX0" fmla="*/ 793807 w 904875"/>
                <a:gd name="connsiteY0" fmla="*/ 94576 h 800100"/>
                <a:gd name="connsiteX1" fmla="*/ 212305 w 904875"/>
                <a:gd name="connsiteY1" fmla="*/ 1708 h 800100"/>
                <a:gd name="connsiteX2" fmla="*/ 58858 w 904875"/>
                <a:gd name="connsiteY2" fmla="*/ 112864 h 800100"/>
                <a:gd name="connsiteX3" fmla="*/ 1708 w 904875"/>
                <a:gd name="connsiteY3" fmla="*/ 470623 h 800100"/>
                <a:gd name="connsiteX4" fmla="*/ 112864 w 904875"/>
                <a:gd name="connsiteY4" fmla="*/ 624071 h 800100"/>
                <a:gd name="connsiteX5" fmla="*/ 317938 w 904875"/>
                <a:gd name="connsiteY5" fmla="*/ 656837 h 800100"/>
                <a:gd name="connsiteX6" fmla="*/ 359657 w 904875"/>
                <a:gd name="connsiteY6" fmla="*/ 778662 h 800100"/>
                <a:gd name="connsiteX7" fmla="*/ 428237 w 904875"/>
                <a:gd name="connsiteY7" fmla="*/ 788282 h 800100"/>
                <a:gd name="connsiteX8" fmla="*/ 499770 w 904875"/>
                <a:gd name="connsiteY8" fmla="*/ 685888 h 800100"/>
                <a:gd name="connsiteX9" fmla="*/ 694366 w 904875"/>
                <a:gd name="connsiteY9" fmla="*/ 716940 h 800100"/>
                <a:gd name="connsiteX10" fmla="*/ 847813 w 904875"/>
                <a:gd name="connsiteY10" fmla="*/ 605783 h 800100"/>
                <a:gd name="connsiteX11" fmla="*/ 904963 w 904875"/>
                <a:gd name="connsiteY11" fmla="*/ 248024 h 800100"/>
                <a:gd name="connsiteX12" fmla="*/ 793807 w 904875"/>
                <a:gd name="connsiteY12" fmla="*/ 94576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4875" h="800100">
                  <a:moveTo>
                    <a:pt x="793807" y="94576"/>
                  </a:moveTo>
                  <a:lnTo>
                    <a:pt x="212305" y="1708"/>
                  </a:lnTo>
                  <a:cubicBezTo>
                    <a:pt x="139249" y="-10008"/>
                    <a:pt x="70573" y="39808"/>
                    <a:pt x="58858" y="112864"/>
                  </a:cubicBezTo>
                  <a:lnTo>
                    <a:pt x="1708" y="470623"/>
                  </a:lnTo>
                  <a:cubicBezTo>
                    <a:pt x="-10008" y="543680"/>
                    <a:pt x="39808" y="612355"/>
                    <a:pt x="112864" y="624071"/>
                  </a:cubicBezTo>
                  <a:lnTo>
                    <a:pt x="317938" y="656837"/>
                  </a:lnTo>
                  <a:lnTo>
                    <a:pt x="359657" y="778662"/>
                  </a:lnTo>
                  <a:cubicBezTo>
                    <a:pt x="369944" y="808761"/>
                    <a:pt x="410044" y="814381"/>
                    <a:pt x="428237" y="788282"/>
                  </a:cubicBezTo>
                  <a:lnTo>
                    <a:pt x="499770" y="685888"/>
                  </a:lnTo>
                  <a:lnTo>
                    <a:pt x="694366" y="716940"/>
                  </a:lnTo>
                  <a:cubicBezTo>
                    <a:pt x="767422" y="728560"/>
                    <a:pt x="836098" y="678840"/>
                    <a:pt x="847813" y="605783"/>
                  </a:cubicBezTo>
                  <a:lnTo>
                    <a:pt x="904963" y="248024"/>
                  </a:lnTo>
                  <a:cubicBezTo>
                    <a:pt x="916584" y="174967"/>
                    <a:pt x="866863" y="106292"/>
                    <a:pt x="793807" y="94576"/>
                  </a:cubicBezTo>
                  <a:close/>
                </a:path>
              </a:pathLst>
            </a:custGeom>
            <a:solidFill>
              <a:srgbClr val="F15268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8B0482-A803-4474-A1C9-5881DDEFC9B8}"/>
                </a:ext>
              </a:extLst>
            </p:cNvPr>
            <p:cNvSpPr/>
            <p:nvPr/>
          </p:nvSpPr>
          <p:spPr>
            <a:xfrm>
              <a:off x="2475277" y="3994502"/>
              <a:ext cx="361950" cy="314325"/>
            </a:xfrm>
            <a:custGeom>
              <a:avLst/>
              <a:gdLst>
                <a:gd name="connsiteX0" fmla="*/ 365802 w 361950"/>
                <a:gd name="connsiteY0" fmla="*/ 143853 h 314325"/>
                <a:gd name="connsiteX1" fmla="*/ 287506 w 361950"/>
                <a:gd name="connsiteY1" fmla="*/ 30791 h 314325"/>
                <a:gd name="connsiteX2" fmla="*/ 191113 w 361950"/>
                <a:gd name="connsiteY2" fmla="*/ 70796 h 314325"/>
                <a:gd name="connsiteX3" fmla="*/ 113103 w 361950"/>
                <a:gd name="connsiteY3" fmla="*/ 1550 h 314325"/>
                <a:gd name="connsiteX4" fmla="*/ 5376 w 361950"/>
                <a:gd name="connsiteY4" fmla="*/ 144615 h 314325"/>
                <a:gd name="connsiteX5" fmla="*/ 148346 w 361950"/>
                <a:gd name="connsiteY5" fmla="*/ 322066 h 314325"/>
                <a:gd name="connsiteX6" fmla="*/ 149584 w 361950"/>
                <a:gd name="connsiteY6" fmla="*/ 322256 h 314325"/>
                <a:gd name="connsiteX7" fmla="*/ 340846 w 361950"/>
                <a:gd name="connsiteY7" fmla="*/ 207290 h 314325"/>
                <a:gd name="connsiteX8" fmla="*/ 365802 w 361950"/>
                <a:gd name="connsiteY8" fmla="*/ 14385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314325">
                  <a:moveTo>
                    <a:pt x="365802" y="143853"/>
                  </a:moveTo>
                  <a:cubicBezTo>
                    <a:pt x="372469" y="92609"/>
                    <a:pt x="349323" y="41174"/>
                    <a:pt x="287506" y="30791"/>
                  </a:cubicBezTo>
                  <a:cubicBezTo>
                    <a:pt x="249120" y="24314"/>
                    <a:pt x="212354" y="41078"/>
                    <a:pt x="191113" y="70796"/>
                  </a:cubicBezTo>
                  <a:cubicBezTo>
                    <a:pt x="180731" y="35840"/>
                    <a:pt x="151489" y="7931"/>
                    <a:pt x="113103" y="1550"/>
                  </a:cubicBezTo>
                  <a:cubicBezTo>
                    <a:pt x="28426" y="-12643"/>
                    <a:pt x="-16151" y="73463"/>
                    <a:pt x="5376" y="144615"/>
                  </a:cubicBezTo>
                  <a:cubicBezTo>
                    <a:pt x="28140" y="219863"/>
                    <a:pt x="82528" y="280727"/>
                    <a:pt x="148346" y="322066"/>
                  </a:cubicBezTo>
                  <a:lnTo>
                    <a:pt x="149584" y="322256"/>
                  </a:lnTo>
                  <a:cubicBezTo>
                    <a:pt x="220926" y="305683"/>
                    <a:pt x="297222" y="268059"/>
                    <a:pt x="340846" y="207290"/>
                  </a:cubicBezTo>
                  <a:cubicBezTo>
                    <a:pt x="354276" y="188430"/>
                    <a:pt x="362849" y="166142"/>
                    <a:pt x="365802" y="143853"/>
                  </a:cubicBezTo>
                  <a:close/>
                </a:path>
              </a:pathLst>
            </a:custGeom>
            <a:solidFill>
              <a:srgbClr val="F4F5F5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5AA195-CBD7-40F4-813F-67FAA35AF518}"/>
              </a:ext>
            </a:extLst>
          </p:cNvPr>
          <p:cNvGrpSpPr/>
          <p:nvPr/>
        </p:nvGrpSpPr>
        <p:grpSpPr>
          <a:xfrm>
            <a:off x="2393742" y="2752970"/>
            <a:ext cx="676870" cy="594825"/>
            <a:chOff x="1492752" y="5127283"/>
            <a:chExt cx="942975" cy="8286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D6DD8-F117-4588-B059-1BD9CFF1CB8E}"/>
                </a:ext>
              </a:extLst>
            </p:cNvPr>
            <p:cNvSpPr/>
            <p:nvPr/>
          </p:nvSpPr>
          <p:spPr>
            <a:xfrm>
              <a:off x="1492752" y="5127283"/>
              <a:ext cx="942975" cy="828675"/>
            </a:xfrm>
            <a:custGeom>
              <a:avLst/>
              <a:gdLst>
                <a:gd name="connsiteX0" fmla="*/ 628766 w 942975"/>
                <a:gd name="connsiteY0" fmla="*/ 9928 h 828675"/>
                <a:gd name="connsiteX1" fmla="*/ 83460 w 942975"/>
                <a:gd name="connsiteY1" fmla="*/ 232147 h 828675"/>
                <a:gd name="connsiteX2" fmla="*/ 9927 w 942975"/>
                <a:gd name="connsiteY2" fmla="*/ 406740 h 828675"/>
                <a:gd name="connsiteX3" fmla="*/ 146611 w 942975"/>
                <a:gd name="connsiteY3" fmla="*/ 742211 h 828675"/>
                <a:gd name="connsiteX4" fmla="*/ 321204 w 942975"/>
                <a:gd name="connsiteY4" fmla="*/ 815744 h 828675"/>
                <a:gd name="connsiteX5" fmla="*/ 513514 w 942975"/>
                <a:gd name="connsiteY5" fmla="*/ 737353 h 828675"/>
                <a:gd name="connsiteX6" fmla="*/ 612383 w 942975"/>
                <a:gd name="connsiteY6" fmla="*/ 819839 h 828675"/>
                <a:gd name="connsiteX7" fmla="*/ 676010 w 942975"/>
                <a:gd name="connsiteY7" fmla="*/ 792503 h 828675"/>
                <a:gd name="connsiteX8" fmla="*/ 684107 w 942975"/>
                <a:gd name="connsiteY8" fmla="*/ 667820 h 828675"/>
                <a:gd name="connsiteX9" fmla="*/ 866606 w 942975"/>
                <a:gd name="connsiteY9" fmla="*/ 593430 h 828675"/>
                <a:gd name="connsiteX10" fmla="*/ 940139 w 942975"/>
                <a:gd name="connsiteY10" fmla="*/ 418837 h 828675"/>
                <a:gd name="connsiteX11" fmla="*/ 803455 w 942975"/>
                <a:gd name="connsiteY11" fmla="*/ 83366 h 828675"/>
                <a:gd name="connsiteX12" fmla="*/ 628766 w 942975"/>
                <a:gd name="connsiteY12" fmla="*/ 9928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2975" h="828675">
                  <a:moveTo>
                    <a:pt x="628766" y="9928"/>
                  </a:moveTo>
                  <a:lnTo>
                    <a:pt x="83460" y="232147"/>
                  </a:lnTo>
                  <a:cubicBezTo>
                    <a:pt x="14975" y="260055"/>
                    <a:pt x="-17981" y="338255"/>
                    <a:pt x="9927" y="406740"/>
                  </a:cubicBezTo>
                  <a:lnTo>
                    <a:pt x="146611" y="742211"/>
                  </a:lnTo>
                  <a:cubicBezTo>
                    <a:pt x="174519" y="810695"/>
                    <a:pt x="252719" y="843652"/>
                    <a:pt x="321204" y="815744"/>
                  </a:cubicBezTo>
                  <a:lnTo>
                    <a:pt x="513514" y="737353"/>
                  </a:lnTo>
                  <a:lnTo>
                    <a:pt x="612383" y="819839"/>
                  </a:lnTo>
                  <a:cubicBezTo>
                    <a:pt x="636767" y="840223"/>
                    <a:pt x="673915" y="824221"/>
                    <a:pt x="676010" y="792503"/>
                  </a:cubicBezTo>
                  <a:lnTo>
                    <a:pt x="684107" y="667820"/>
                  </a:lnTo>
                  <a:lnTo>
                    <a:pt x="866606" y="593430"/>
                  </a:lnTo>
                  <a:cubicBezTo>
                    <a:pt x="935090" y="565522"/>
                    <a:pt x="968047" y="487321"/>
                    <a:pt x="940139" y="418837"/>
                  </a:cubicBezTo>
                  <a:lnTo>
                    <a:pt x="803455" y="83366"/>
                  </a:lnTo>
                  <a:cubicBezTo>
                    <a:pt x="775547" y="14977"/>
                    <a:pt x="697346" y="-17980"/>
                    <a:pt x="628766" y="9928"/>
                  </a:cubicBezTo>
                  <a:close/>
                </a:path>
              </a:pathLst>
            </a:custGeom>
            <a:solidFill>
              <a:srgbClr val="F15268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6BBD93-0E76-463E-82A8-F6999C20D84F}"/>
                </a:ext>
              </a:extLst>
            </p:cNvPr>
            <p:cNvSpPr/>
            <p:nvPr/>
          </p:nvSpPr>
          <p:spPr>
            <a:xfrm>
              <a:off x="1779694" y="5364712"/>
              <a:ext cx="352425" cy="323850"/>
            </a:xfrm>
            <a:custGeom>
              <a:avLst/>
              <a:gdLst>
                <a:gd name="connsiteX0" fmla="*/ 349635 w 352425"/>
                <a:gd name="connsiteY0" fmla="*/ 63774 h 323850"/>
                <a:gd name="connsiteX1" fmla="*/ 224000 w 352425"/>
                <a:gd name="connsiteY1" fmla="*/ 7767 h 323850"/>
                <a:gd name="connsiteX2" fmla="*/ 162373 w 352425"/>
                <a:gd name="connsiteY2" fmla="*/ 91968 h 323850"/>
                <a:gd name="connsiteX3" fmla="*/ 59694 w 352425"/>
                <a:gd name="connsiteY3" fmla="*/ 73204 h 323850"/>
                <a:gd name="connsiteX4" fmla="*/ 41787 w 352425"/>
                <a:gd name="connsiteY4" fmla="*/ 251417 h 323850"/>
                <a:gd name="connsiteX5" fmla="*/ 256004 w 352425"/>
                <a:gd name="connsiteY5" fmla="*/ 329046 h 323850"/>
                <a:gd name="connsiteX6" fmla="*/ 257242 w 352425"/>
                <a:gd name="connsiteY6" fmla="*/ 328569 h 323850"/>
                <a:gd name="connsiteX7" fmla="*/ 361065 w 352425"/>
                <a:gd name="connsiteY7" fmla="*/ 131116 h 323850"/>
                <a:gd name="connsiteX8" fmla="*/ 349635 w 352425"/>
                <a:gd name="connsiteY8" fmla="*/ 6377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323850">
                  <a:moveTo>
                    <a:pt x="349635" y="63774"/>
                  </a:moveTo>
                  <a:cubicBezTo>
                    <a:pt x="328775" y="16435"/>
                    <a:pt x="282293" y="-15474"/>
                    <a:pt x="224000" y="7767"/>
                  </a:cubicBezTo>
                  <a:cubicBezTo>
                    <a:pt x="187900" y="22150"/>
                    <a:pt x="165040" y="55583"/>
                    <a:pt x="162373" y="91968"/>
                  </a:cubicBezTo>
                  <a:cubicBezTo>
                    <a:pt x="135417" y="67489"/>
                    <a:pt x="95889" y="58821"/>
                    <a:pt x="59694" y="73204"/>
                  </a:cubicBezTo>
                  <a:cubicBezTo>
                    <a:pt x="-20031" y="104922"/>
                    <a:pt x="-13554" y="201696"/>
                    <a:pt x="41787" y="251417"/>
                  </a:cubicBezTo>
                  <a:cubicBezTo>
                    <a:pt x="100270" y="303995"/>
                    <a:pt x="178375" y="327807"/>
                    <a:pt x="256004" y="329046"/>
                  </a:cubicBezTo>
                  <a:lnTo>
                    <a:pt x="257242" y="328569"/>
                  </a:lnTo>
                  <a:cubicBezTo>
                    <a:pt x="309630" y="277325"/>
                    <a:pt x="355350" y="205697"/>
                    <a:pt x="361065" y="131116"/>
                  </a:cubicBezTo>
                  <a:cubicBezTo>
                    <a:pt x="362970" y="107875"/>
                    <a:pt x="358683" y="84348"/>
                    <a:pt x="349635" y="63774"/>
                  </a:cubicBezTo>
                  <a:close/>
                </a:path>
              </a:pathLst>
            </a:custGeom>
            <a:solidFill>
              <a:srgbClr val="F4F5F5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A3EC4A5-CE10-43F2-8783-886524EB1AB2}"/>
              </a:ext>
            </a:extLst>
          </p:cNvPr>
          <p:cNvGrpSpPr/>
          <p:nvPr/>
        </p:nvGrpSpPr>
        <p:grpSpPr>
          <a:xfrm rot="2917994">
            <a:off x="3167304" y="3300520"/>
            <a:ext cx="594825" cy="526455"/>
            <a:chOff x="1644063" y="6099154"/>
            <a:chExt cx="828675" cy="73342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7EE3E34-A89E-4F6F-BBCB-66B5854AFA70}"/>
                </a:ext>
              </a:extLst>
            </p:cNvPr>
            <p:cNvSpPr/>
            <p:nvPr/>
          </p:nvSpPr>
          <p:spPr>
            <a:xfrm>
              <a:off x="1644063" y="6099154"/>
              <a:ext cx="828675" cy="733425"/>
            </a:xfrm>
            <a:custGeom>
              <a:avLst/>
              <a:gdLst>
                <a:gd name="connsiteX0" fmla="*/ 730581 w 828675"/>
                <a:gd name="connsiteY0" fmla="*/ 81167 h 733425"/>
                <a:gd name="connsiteX1" fmla="*/ 191371 w 828675"/>
                <a:gd name="connsiteY1" fmla="*/ 1347 h 733425"/>
                <a:gd name="connsiteX2" fmla="*/ 50496 w 828675"/>
                <a:gd name="connsiteY2" fmla="*/ 105836 h 733425"/>
                <a:gd name="connsiteX3" fmla="*/ 1347 w 828675"/>
                <a:gd name="connsiteY3" fmla="*/ 437497 h 733425"/>
                <a:gd name="connsiteX4" fmla="*/ 105836 w 828675"/>
                <a:gd name="connsiteY4" fmla="*/ 578372 h 733425"/>
                <a:gd name="connsiteX5" fmla="*/ 296051 w 828675"/>
                <a:gd name="connsiteY5" fmla="*/ 606566 h 733425"/>
                <a:gd name="connsiteX6" fmla="*/ 335960 w 828675"/>
                <a:gd name="connsiteY6" fmla="*/ 718865 h 733425"/>
                <a:gd name="connsiteX7" fmla="*/ 399492 w 828675"/>
                <a:gd name="connsiteY7" fmla="*/ 727057 h 733425"/>
                <a:gd name="connsiteX8" fmla="*/ 464643 w 828675"/>
                <a:gd name="connsiteY8" fmla="*/ 631521 h 733425"/>
                <a:gd name="connsiteX9" fmla="*/ 645047 w 828675"/>
                <a:gd name="connsiteY9" fmla="*/ 658286 h 733425"/>
                <a:gd name="connsiteX10" fmla="*/ 785921 w 828675"/>
                <a:gd name="connsiteY10" fmla="*/ 553797 h 733425"/>
                <a:gd name="connsiteX11" fmla="*/ 835070 w 828675"/>
                <a:gd name="connsiteY11" fmla="*/ 222137 h 733425"/>
                <a:gd name="connsiteX12" fmla="*/ 730581 w 828675"/>
                <a:gd name="connsiteY12" fmla="*/ 81167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8675" h="733425">
                  <a:moveTo>
                    <a:pt x="730581" y="81167"/>
                  </a:moveTo>
                  <a:lnTo>
                    <a:pt x="191371" y="1347"/>
                  </a:lnTo>
                  <a:cubicBezTo>
                    <a:pt x="123648" y="-8654"/>
                    <a:pt x="60593" y="38114"/>
                    <a:pt x="50496" y="105836"/>
                  </a:cubicBezTo>
                  <a:lnTo>
                    <a:pt x="1347" y="437497"/>
                  </a:lnTo>
                  <a:cubicBezTo>
                    <a:pt x="-8654" y="505220"/>
                    <a:pt x="38114" y="568275"/>
                    <a:pt x="105836" y="578372"/>
                  </a:cubicBezTo>
                  <a:lnTo>
                    <a:pt x="296051" y="606566"/>
                  </a:lnTo>
                  <a:lnTo>
                    <a:pt x="335960" y="718865"/>
                  </a:lnTo>
                  <a:cubicBezTo>
                    <a:pt x="345771" y="746583"/>
                    <a:pt x="382919" y="751346"/>
                    <a:pt x="399492" y="727057"/>
                  </a:cubicBezTo>
                  <a:lnTo>
                    <a:pt x="464643" y="631521"/>
                  </a:lnTo>
                  <a:lnTo>
                    <a:pt x="645047" y="658286"/>
                  </a:lnTo>
                  <a:cubicBezTo>
                    <a:pt x="712769" y="668288"/>
                    <a:pt x="775825" y="621520"/>
                    <a:pt x="785921" y="553797"/>
                  </a:cubicBezTo>
                  <a:lnTo>
                    <a:pt x="835070" y="222137"/>
                  </a:lnTo>
                  <a:cubicBezTo>
                    <a:pt x="845167" y="154223"/>
                    <a:pt x="798304" y="91168"/>
                    <a:pt x="730581" y="81167"/>
                  </a:cubicBezTo>
                  <a:close/>
                </a:path>
              </a:pathLst>
            </a:custGeom>
            <a:solidFill>
              <a:srgbClr val="F9F9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1CB38F-1B02-446F-AAA7-0CDBAE0669BB}"/>
                </a:ext>
              </a:extLst>
            </p:cNvPr>
            <p:cNvSpPr/>
            <p:nvPr/>
          </p:nvSpPr>
          <p:spPr>
            <a:xfrm>
              <a:off x="1802950" y="6169087"/>
              <a:ext cx="514350" cy="514350"/>
            </a:xfrm>
            <a:custGeom>
              <a:avLst/>
              <a:gdLst>
                <a:gd name="connsiteX0" fmla="*/ 484072 w 514350"/>
                <a:gd name="connsiteY0" fmla="*/ 224981 h 514350"/>
                <a:gd name="connsiteX1" fmla="*/ 293201 w 514350"/>
                <a:gd name="connsiteY1" fmla="*/ 484072 h 514350"/>
                <a:gd name="connsiteX2" fmla="*/ 34110 w 514350"/>
                <a:gd name="connsiteY2" fmla="*/ 293201 h 514350"/>
                <a:gd name="connsiteX3" fmla="*/ 224981 w 514350"/>
                <a:gd name="connsiteY3" fmla="*/ 34110 h 514350"/>
                <a:gd name="connsiteX4" fmla="*/ 484072 w 514350"/>
                <a:gd name="connsiteY4" fmla="*/ 22498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0" h="514350">
                  <a:moveTo>
                    <a:pt x="484072" y="224981"/>
                  </a:moveTo>
                  <a:cubicBezTo>
                    <a:pt x="502910" y="349234"/>
                    <a:pt x="417455" y="465233"/>
                    <a:pt x="293201" y="484072"/>
                  </a:cubicBezTo>
                  <a:cubicBezTo>
                    <a:pt x="168948" y="502910"/>
                    <a:pt x="52949" y="417455"/>
                    <a:pt x="34110" y="293201"/>
                  </a:cubicBezTo>
                  <a:cubicBezTo>
                    <a:pt x="15272" y="168947"/>
                    <a:pt x="100727" y="52948"/>
                    <a:pt x="224981" y="34110"/>
                  </a:cubicBezTo>
                  <a:cubicBezTo>
                    <a:pt x="349234" y="15272"/>
                    <a:pt x="465233" y="100727"/>
                    <a:pt x="484072" y="224981"/>
                  </a:cubicBezTo>
                  <a:close/>
                </a:path>
              </a:pathLst>
            </a:custGeom>
            <a:solidFill>
              <a:srgbClr val="F2D46A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8E91F0-CCD9-4F28-92FA-D949D94BA955}"/>
                </a:ext>
              </a:extLst>
            </p:cNvPr>
            <p:cNvSpPr/>
            <p:nvPr/>
          </p:nvSpPr>
          <p:spPr>
            <a:xfrm>
              <a:off x="1931922" y="6306813"/>
              <a:ext cx="57150" cy="66675"/>
            </a:xfrm>
            <a:custGeom>
              <a:avLst/>
              <a:gdLst>
                <a:gd name="connsiteX0" fmla="*/ 8763 w 57150"/>
                <a:gd name="connsiteY0" fmla="*/ 0 h 66675"/>
                <a:gd name="connsiteX1" fmla="*/ 61246 w 57150"/>
                <a:gd name="connsiteY1" fmla="*/ 39815 h 66675"/>
                <a:gd name="connsiteX2" fmla="*/ 0 w 57150"/>
                <a:gd name="connsiteY2" fmla="*/ 6734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8763" y="0"/>
                  </a:moveTo>
                  <a:lnTo>
                    <a:pt x="61246" y="39815"/>
                  </a:lnTo>
                  <a:lnTo>
                    <a:pt x="0" y="67342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FC0443-7DE5-4A97-8986-FE08FFFE005F}"/>
                </a:ext>
              </a:extLst>
            </p:cNvPr>
            <p:cNvSpPr/>
            <p:nvPr/>
          </p:nvSpPr>
          <p:spPr>
            <a:xfrm>
              <a:off x="2152140" y="6338722"/>
              <a:ext cx="57150" cy="66675"/>
            </a:xfrm>
            <a:custGeom>
              <a:avLst/>
              <a:gdLst>
                <a:gd name="connsiteX0" fmla="*/ 52483 w 57150"/>
                <a:gd name="connsiteY0" fmla="*/ 67342 h 66675"/>
                <a:gd name="connsiteX1" fmla="*/ 0 w 57150"/>
                <a:gd name="connsiteY1" fmla="*/ 27432 h 66675"/>
                <a:gd name="connsiteX2" fmla="*/ 61246 w 57150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66675">
                  <a:moveTo>
                    <a:pt x="52483" y="67342"/>
                  </a:moveTo>
                  <a:lnTo>
                    <a:pt x="0" y="27432"/>
                  </a:lnTo>
                  <a:lnTo>
                    <a:pt x="61246" y="0"/>
                  </a:lnTo>
                </a:path>
              </a:pathLst>
            </a:custGeom>
            <a:noFill/>
            <a:ln w="22337" cap="rnd">
              <a:solidFill>
                <a:srgbClr val="252935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EED3F2-E43F-41F4-9E5F-DC830E7D75C6}"/>
                </a:ext>
              </a:extLst>
            </p:cNvPr>
            <p:cNvSpPr/>
            <p:nvPr/>
          </p:nvSpPr>
          <p:spPr>
            <a:xfrm>
              <a:off x="1932208" y="6475709"/>
              <a:ext cx="238125" cy="95250"/>
            </a:xfrm>
            <a:custGeom>
              <a:avLst/>
              <a:gdLst>
                <a:gd name="connsiteX0" fmla="*/ 0 w 238125"/>
                <a:gd name="connsiteY0" fmla="*/ 18556 h 95250"/>
                <a:gd name="connsiteX1" fmla="*/ 112776 w 238125"/>
                <a:gd name="connsiteY1" fmla="*/ 97138 h 95250"/>
                <a:gd name="connsiteX2" fmla="*/ 240697 w 238125"/>
                <a:gd name="connsiteY2" fmla="*/ 46655 h 95250"/>
                <a:gd name="connsiteX3" fmla="*/ 123920 w 238125"/>
                <a:gd name="connsiteY3" fmla="*/ 2078 h 95250"/>
                <a:gd name="connsiteX4" fmla="*/ 0 w 238125"/>
                <a:gd name="connsiteY4" fmla="*/ 1855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95250">
                  <a:moveTo>
                    <a:pt x="0" y="18556"/>
                  </a:moveTo>
                  <a:cubicBezTo>
                    <a:pt x="21336" y="60466"/>
                    <a:pt x="62579" y="91232"/>
                    <a:pt x="112776" y="97138"/>
                  </a:cubicBezTo>
                  <a:cubicBezTo>
                    <a:pt x="162973" y="103043"/>
                    <a:pt x="210217" y="82565"/>
                    <a:pt x="240697" y="46655"/>
                  </a:cubicBezTo>
                  <a:cubicBezTo>
                    <a:pt x="216979" y="25224"/>
                    <a:pt x="174117" y="7984"/>
                    <a:pt x="123920" y="2078"/>
                  </a:cubicBezTo>
                  <a:cubicBezTo>
                    <a:pt x="73628" y="-3827"/>
                    <a:pt x="28003" y="3221"/>
                    <a:pt x="0" y="18556"/>
                  </a:cubicBezTo>
                  <a:close/>
                </a:path>
              </a:pathLst>
            </a:custGeom>
            <a:solidFill>
              <a:srgbClr val="DB3A6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0A5929-B762-414E-8079-8F679992661F}"/>
                </a:ext>
              </a:extLst>
            </p:cNvPr>
            <p:cNvSpPr/>
            <p:nvPr/>
          </p:nvSpPr>
          <p:spPr>
            <a:xfrm>
              <a:off x="1916368" y="6406254"/>
              <a:ext cx="285750" cy="114300"/>
            </a:xfrm>
            <a:custGeom>
              <a:avLst/>
              <a:gdLst>
                <a:gd name="connsiteX0" fmla="*/ 1647 w 285750"/>
                <a:gd name="connsiteY0" fmla="*/ 0 h 114300"/>
                <a:gd name="connsiteX1" fmla="*/ 980 w 285750"/>
                <a:gd name="connsiteY1" fmla="*/ 5048 h 114300"/>
                <a:gd name="connsiteX2" fmla="*/ 15839 w 285750"/>
                <a:gd name="connsiteY2" fmla="*/ 88011 h 114300"/>
                <a:gd name="connsiteX3" fmla="*/ 139759 w 285750"/>
                <a:gd name="connsiteY3" fmla="*/ 71533 h 114300"/>
                <a:gd name="connsiteX4" fmla="*/ 256536 w 285750"/>
                <a:gd name="connsiteY4" fmla="*/ 116110 h 114300"/>
                <a:gd name="connsiteX5" fmla="*/ 290159 w 285750"/>
                <a:gd name="connsiteY5" fmla="*/ 38862 h 114300"/>
                <a:gd name="connsiteX6" fmla="*/ 1647 w 285750"/>
                <a:gd name="connsiteY6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114300">
                  <a:moveTo>
                    <a:pt x="1647" y="0"/>
                  </a:moveTo>
                  <a:cubicBezTo>
                    <a:pt x="1361" y="1715"/>
                    <a:pt x="1171" y="3429"/>
                    <a:pt x="980" y="5048"/>
                  </a:cubicBezTo>
                  <a:cubicBezTo>
                    <a:pt x="-2449" y="34671"/>
                    <a:pt x="3266" y="63246"/>
                    <a:pt x="15839" y="88011"/>
                  </a:cubicBezTo>
                  <a:cubicBezTo>
                    <a:pt x="43938" y="72676"/>
                    <a:pt x="89467" y="65627"/>
                    <a:pt x="139759" y="71533"/>
                  </a:cubicBezTo>
                  <a:cubicBezTo>
                    <a:pt x="189956" y="77438"/>
                    <a:pt x="232819" y="94679"/>
                    <a:pt x="256536" y="116110"/>
                  </a:cubicBezTo>
                  <a:cubicBezTo>
                    <a:pt x="274538" y="94964"/>
                    <a:pt x="286635" y="68485"/>
                    <a:pt x="290159" y="38862"/>
                  </a:cubicBezTo>
                  <a:lnTo>
                    <a:pt x="1647" y="0"/>
                  </a:lnTo>
                  <a:close/>
                </a:path>
              </a:pathLst>
            </a:custGeom>
            <a:solidFill>
              <a:srgbClr val="252935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EBD44257-EF71-4321-8011-620DDF2C0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985" y="4959179"/>
            <a:ext cx="3595642" cy="1898822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FBFD9DB-8811-4B4E-8EA9-236F7863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899" y="1627880"/>
            <a:ext cx="2724150" cy="6096908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E74A2E9E-539F-41EF-B425-A92F32645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39041" y="5419405"/>
            <a:ext cx="2724150" cy="143859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B3DEA1A-F5E8-43BC-A8D6-1817351AA5E3}"/>
              </a:ext>
            </a:extLst>
          </p:cNvPr>
          <p:cNvGrpSpPr/>
          <p:nvPr/>
        </p:nvGrpSpPr>
        <p:grpSpPr>
          <a:xfrm rot="20887923">
            <a:off x="2497786" y="1981174"/>
            <a:ext cx="676870" cy="600722"/>
            <a:chOff x="212807" y="3831951"/>
            <a:chExt cx="1524000" cy="135255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5B03640-D481-4060-A712-84B478E27F04}"/>
                </a:ext>
              </a:extLst>
            </p:cNvPr>
            <p:cNvSpPr/>
            <p:nvPr/>
          </p:nvSpPr>
          <p:spPr>
            <a:xfrm>
              <a:off x="212807" y="3831951"/>
              <a:ext cx="1524000" cy="1352550"/>
            </a:xfrm>
            <a:custGeom>
              <a:avLst/>
              <a:gdLst>
                <a:gd name="connsiteX0" fmla="*/ 1319952 w 1524000"/>
                <a:gd name="connsiteY0" fmla="*/ 95799 h 1352550"/>
                <a:gd name="connsiteX1" fmla="*/ 310493 w 1524000"/>
                <a:gd name="connsiteY1" fmla="*/ 1025 h 1352550"/>
                <a:gd name="connsiteX2" fmla="*/ 59318 w 1524000"/>
                <a:gd name="connsiteY2" fmla="*/ 209147 h 1352550"/>
                <a:gd name="connsiteX3" fmla="*/ 1025 w 1524000"/>
                <a:gd name="connsiteY3" fmla="*/ 830081 h 1352550"/>
                <a:gd name="connsiteX4" fmla="*/ 209147 w 1524000"/>
                <a:gd name="connsiteY4" fmla="*/ 1081256 h 1352550"/>
                <a:gd name="connsiteX5" fmla="*/ 565191 w 1524000"/>
                <a:gd name="connsiteY5" fmla="*/ 1114688 h 1352550"/>
                <a:gd name="connsiteX6" fmla="*/ 650440 w 1524000"/>
                <a:gd name="connsiteY6" fmla="*/ 1319381 h 1352550"/>
                <a:gd name="connsiteX7" fmla="*/ 769312 w 1524000"/>
                <a:gd name="connsiteY7" fmla="*/ 1328334 h 1352550"/>
                <a:gd name="connsiteX8" fmla="*/ 880850 w 1524000"/>
                <a:gd name="connsiteY8" fmla="*/ 1144311 h 1352550"/>
                <a:gd name="connsiteX9" fmla="*/ 1218606 w 1524000"/>
                <a:gd name="connsiteY9" fmla="*/ 1176029 h 1352550"/>
                <a:gd name="connsiteX10" fmla="*/ 1469780 w 1524000"/>
                <a:gd name="connsiteY10" fmla="*/ 967908 h 1352550"/>
                <a:gd name="connsiteX11" fmla="*/ 1528073 w 1524000"/>
                <a:gd name="connsiteY11" fmla="*/ 346973 h 1352550"/>
                <a:gd name="connsiteX12" fmla="*/ 1319952 w 1524000"/>
                <a:gd name="connsiteY12" fmla="*/ 95799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0" h="1352550">
                  <a:moveTo>
                    <a:pt x="1319952" y="95799"/>
                  </a:moveTo>
                  <a:lnTo>
                    <a:pt x="310493" y="1025"/>
                  </a:lnTo>
                  <a:cubicBezTo>
                    <a:pt x="183620" y="-10881"/>
                    <a:pt x="71225" y="82274"/>
                    <a:pt x="59318" y="209147"/>
                  </a:cubicBezTo>
                  <a:lnTo>
                    <a:pt x="1025" y="830081"/>
                  </a:lnTo>
                  <a:cubicBezTo>
                    <a:pt x="-10881" y="956954"/>
                    <a:pt x="82274" y="1069349"/>
                    <a:pt x="209147" y="1081256"/>
                  </a:cubicBezTo>
                  <a:lnTo>
                    <a:pt x="565191" y="1114688"/>
                  </a:lnTo>
                  <a:lnTo>
                    <a:pt x="650440" y="1319381"/>
                  </a:lnTo>
                  <a:cubicBezTo>
                    <a:pt x="671490" y="1369863"/>
                    <a:pt x="740927" y="1375102"/>
                    <a:pt x="769312" y="1328334"/>
                  </a:cubicBezTo>
                  <a:lnTo>
                    <a:pt x="880850" y="1144311"/>
                  </a:lnTo>
                  <a:lnTo>
                    <a:pt x="1218606" y="1176029"/>
                  </a:lnTo>
                  <a:cubicBezTo>
                    <a:pt x="1345384" y="1187936"/>
                    <a:pt x="1457874" y="1094781"/>
                    <a:pt x="1469780" y="967908"/>
                  </a:cubicBezTo>
                  <a:lnTo>
                    <a:pt x="1528073" y="346973"/>
                  </a:lnTo>
                  <a:cubicBezTo>
                    <a:pt x="1539980" y="220100"/>
                    <a:pt x="1446825" y="107705"/>
                    <a:pt x="1319952" y="95799"/>
                  </a:cubicBezTo>
                  <a:close/>
                </a:path>
              </a:pathLst>
            </a:custGeom>
            <a:solidFill>
              <a:srgbClr val="407FFE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342E5D2-7FE6-4D72-BF64-D125C447AAAE}"/>
                </a:ext>
              </a:extLst>
            </p:cNvPr>
            <p:cNvSpPr/>
            <p:nvPr/>
          </p:nvSpPr>
          <p:spPr>
            <a:xfrm>
              <a:off x="863273" y="4091775"/>
              <a:ext cx="495300" cy="590550"/>
            </a:xfrm>
            <a:custGeom>
              <a:avLst/>
              <a:gdLst>
                <a:gd name="connsiteX0" fmla="*/ 65316 w 495300"/>
                <a:gd name="connsiteY0" fmla="*/ 570448 h 590550"/>
                <a:gd name="connsiteX1" fmla="*/ 350304 w 495300"/>
                <a:gd name="connsiteY1" fmla="*/ 596546 h 590550"/>
                <a:gd name="connsiteX2" fmla="*/ 356972 w 495300"/>
                <a:gd name="connsiteY2" fmla="*/ 595879 h 590550"/>
                <a:gd name="connsiteX3" fmla="*/ 400596 w 495300"/>
                <a:gd name="connsiteY3" fmla="*/ 566447 h 590550"/>
                <a:gd name="connsiteX4" fmla="*/ 402977 w 495300"/>
                <a:gd name="connsiteY4" fmla="*/ 528728 h 590550"/>
                <a:gd name="connsiteX5" fmla="*/ 402977 w 495300"/>
                <a:gd name="connsiteY5" fmla="*/ 528728 h 590550"/>
                <a:gd name="connsiteX6" fmla="*/ 411359 w 495300"/>
                <a:gd name="connsiteY6" fmla="*/ 507964 h 590550"/>
                <a:gd name="connsiteX7" fmla="*/ 411359 w 495300"/>
                <a:gd name="connsiteY7" fmla="*/ 507964 h 590550"/>
                <a:gd name="connsiteX8" fmla="*/ 435362 w 495300"/>
                <a:gd name="connsiteY8" fmla="*/ 445194 h 590550"/>
                <a:gd name="connsiteX9" fmla="*/ 435362 w 495300"/>
                <a:gd name="connsiteY9" fmla="*/ 445194 h 590550"/>
                <a:gd name="connsiteX10" fmla="*/ 442982 w 495300"/>
                <a:gd name="connsiteY10" fmla="*/ 423572 h 590550"/>
                <a:gd name="connsiteX11" fmla="*/ 442982 w 495300"/>
                <a:gd name="connsiteY11" fmla="*/ 423572 h 590550"/>
                <a:gd name="connsiteX12" fmla="*/ 462318 w 495300"/>
                <a:gd name="connsiteY12" fmla="*/ 365374 h 590550"/>
                <a:gd name="connsiteX13" fmla="*/ 462318 w 495300"/>
                <a:gd name="connsiteY13" fmla="*/ 365374 h 590550"/>
                <a:gd name="connsiteX14" fmla="*/ 470510 w 495300"/>
                <a:gd name="connsiteY14" fmla="*/ 342991 h 590550"/>
                <a:gd name="connsiteX15" fmla="*/ 470510 w 495300"/>
                <a:gd name="connsiteY15" fmla="*/ 342991 h 590550"/>
                <a:gd name="connsiteX16" fmla="*/ 497275 w 495300"/>
                <a:gd name="connsiteY16" fmla="*/ 301843 h 590550"/>
                <a:gd name="connsiteX17" fmla="*/ 449173 w 495300"/>
                <a:gd name="connsiteY17" fmla="*/ 274887 h 590550"/>
                <a:gd name="connsiteX18" fmla="*/ 259435 w 495300"/>
                <a:gd name="connsiteY18" fmla="*/ 255837 h 590550"/>
                <a:gd name="connsiteX19" fmla="*/ 245053 w 495300"/>
                <a:gd name="connsiteY19" fmla="*/ 230786 h 590550"/>
                <a:gd name="connsiteX20" fmla="*/ 245053 w 495300"/>
                <a:gd name="connsiteY20" fmla="*/ 230786 h 590550"/>
                <a:gd name="connsiteX21" fmla="*/ 274009 w 495300"/>
                <a:gd name="connsiteY21" fmla="*/ 104199 h 590550"/>
                <a:gd name="connsiteX22" fmla="*/ 249625 w 495300"/>
                <a:gd name="connsiteY22" fmla="*/ 15045 h 590550"/>
                <a:gd name="connsiteX23" fmla="*/ 243910 w 495300"/>
                <a:gd name="connsiteY23" fmla="*/ 7425 h 590550"/>
                <a:gd name="connsiteX24" fmla="*/ 233623 w 495300"/>
                <a:gd name="connsiteY24" fmla="*/ 1710 h 590550"/>
                <a:gd name="connsiteX25" fmla="*/ 207334 w 495300"/>
                <a:gd name="connsiteY25" fmla="*/ 3520 h 590550"/>
                <a:gd name="connsiteX26" fmla="*/ 197047 w 495300"/>
                <a:gd name="connsiteY26" fmla="*/ 18093 h 590550"/>
                <a:gd name="connsiteX27" fmla="*/ 189427 w 495300"/>
                <a:gd name="connsiteY27" fmla="*/ 101722 h 590550"/>
                <a:gd name="connsiteX28" fmla="*/ 188093 w 495300"/>
                <a:gd name="connsiteY28" fmla="*/ 104580 h 590550"/>
                <a:gd name="connsiteX29" fmla="*/ 67983 w 495300"/>
                <a:gd name="connsiteY29" fmla="*/ 270315 h 590550"/>
                <a:gd name="connsiteX30" fmla="*/ 65887 w 495300"/>
                <a:gd name="connsiteY30" fmla="*/ 272506 h 590550"/>
                <a:gd name="connsiteX31" fmla="*/ 29121 w 495300"/>
                <a:gd name="connsiteY31" fmla="*/ 291270 h 590550"/>
                <a:gd name="connsiteX32" fmla="*/ 21025 w 495300"/>
                <a:gd name="connsiteY32" fmla="*/ 293365 h 590550"/>
                <a:gd name="connsiteX33" fmla="*/ 70 w 495300"/>
                <a:gd name="connsiteY33" fmla="*/ 522156 h 590550"/>
                <a:gd name="connsiteX34" fmla="*/ 16167 w 495300"/>
                <a:gd name="connsiteY34" fmla="*/ 541492 h 590550"/>
                <a:gd name="connsiteX35" fmla="*/ 16167 w 495300"/>
                <a:gd name="connsiteY35" fmla="*/ 541492 h 590550"/>
                <a:gd name="connsiteX36" fmla="*/ 24835 w 495300"/>
                <a:gd name="connsiteY36" fmla="*/ 544635 h 590550"/>
                <a:gd name="connsiteX37" fmla="*/ 56648 w 495300"/>
                <a:gd name="connsiteY37" fmla="*/ 567114 h 590550"/>
                <a:gd name="connsiteX38" fmla="*/ 65316 w 495300"/>
                <a:gd name="connsiteY38" fmla="*/ 570448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95300" h="590550">
                  <a:moveTo>
                    <a:pt x="65316" y="570448"/>
                  </a:moveTo>
                  <a:lnTo>
                    <a:pt x="350304" y="596546"/>
                  </a:lnTo>
                  <a:cubicBezTo>
                    <a:pt x="352590" y="596737"/>
                    <a:pt x="354781" y="596546"/>
                    <a:pt x="356972" y="595879"/>
                  </a:cubicBezTo>
                  <a:cubicBezTo>
                    <a:pt x="367544" y="592641"/>
                    <a:pt x="390309" y="583973"/>
                    <a:pt x="400596" y="566447"/>
                  </a:cubicBezTo>
                  <a:cubicBezTo>
                    <a:pt x="406787" y="555970"/>
                    <a:pt x="407549" y="543587"/>
                    <a:pt x="402977" y="528728"/>
                  </a:cubicBezTo>
                  <a:lnTo>
                    <a:pt x="402977" y="528728"/>
                  </a:lnTo>
                  <a:cubicBezTo>
                    <a:pt x="400501" y="520727"/>
                    <a:pt x="404025" y="512059"/>
                    <a:pt x="411359" y="507964"/>
                  </a:cubicBezTo>
                  <a:lnTo>
                    <a:pt x="411359" y="507964"/>
                  </a:lnTo>
                  <a:cubicBezTo>
                    <a:pt x="415264" y="505678"/>
                    <a:pt x="450221" y="484532"/>
                    <a:pt x="435362" y="445194"/>
                  </a:cubicBezTo>
                  <a:lnTo>
                    <a:pt x="435362" y="445194"/>
                  </a:lnTo>
                  <a:cubicBezTo>
                    <a:pt x="432314" y="437098"/>
                    <a:pt x="435553" y="427954"/>
                    <a:pt x="442982" y="423572"/>
                  </a:cubicBezTo>
                  <a:lnTo>
                    <a:pt x="442982" y="423572"/>
                  </a:lnTo>
                  <a:cubicBezTo>
                    <a:pt x="446411" y="421477"/>
                    <a:pt x="476986" y="401665"/>
                    <a:pt x="462318" y="365374"/>
                  </a:cubicBezTo>
                  <a:lnTo>
                    <a:pt x="462318" y="365374"/>
                  </a:lnTo>
                  <a:cubicBezTo>
                    <a:pt x="458889" y="356897"/>
                    <a:pt x="462413" y="347277"/>
                    <a:pt x="470510" y="342991"/>
                  </a:cubicBezTo>
                  <a:lnTo>
                    <a:pt x="470510" y="342991"/>
                  </a:lnTo>
                  <a:cubicBezTo>
                    <a:pt x="470700" y="342895"/>
                    <a:pt x="499275" y="327084"/>
                    <a:pt x="497275" y="301843"/>
                  </a:cubicBezTo>
                  <a:cubicBezTo>
                    <a:pt x="495751" y="282983"/>
                    <a:pt x="458984" y="275839"/>
                    <a:pt x="449173" y="274887"/>
                  </a:cubicBezTo>
                  <a:lnTo>
                    <a:pt x="259435" y="255837"/>
                  </a:lnTo>
                  <a:cubicBezTo>
                    <a:pt x="247339" y="254599"/>
                    <a:pt x="240004" y="241835"/>
                    <a:pt x="245053" y="230786"/>
                  </a:cubicBezTo>
                  <a:lnTo>
                    <a:pt x="245053" y="230786"/>
                  </a:lnTo>
                  <a:cubicBezTo>
                    <a:pt x="255149" y="208688"/>
                    <a:pt x="280010" y="142966"/>
                    <a:pt x="274009" y="104199"/>
                  </a:cubicBezTo>
                  <a:cubicBezTo>
                    <a:pt x="268008" y="65432"/>
                    <a:pt x="255149" y="29332"/>
                    <a:pt x="249625" y="15045"/>
                  </a:cubicBezTo>
                  <a:cubicBezTo>
                    <a:pt x="248482" y="11997"/>
                    <a:pt x="246481" y="9425"/>
                    <a:pt x="243910" y="7425"/>
                  </a:cubicBezTo>
                  <a:cubicBezTo>
                    <a:pt x="241338" y="5425"/>
                    <a:pt x="237814" y="3234"/>
                    <a:pt x="233623" y="1710"/>
                  </a:cubicBezTo>
                  <a:cubicBezTo>
                    <a:pt x="225526" y="-1052"/>
                    <a:pt x="216668" y="-481"/>
                    <a:pt x="207334" y="3520"/>
                  </a:cubicBezTo>
                  <a:cubicBezTo>
                    <a:pt x="201523" y="5996"/>
                    <a:pt x="197618" y="11806"/>
                    <a:pt x="197047" y="18093"/>
                  </a:cubicBezTo>
                  <a:lnTo>
                    <a:pt x="189427" y="101722"/>
                  </a:lnTo>
                  <a:lnTo>
                    <a:pt x="188093" y="104580"/>
                  </a:lnTo>
                  <a:cubicBezTo>
                    <a:pt x="186569" y="107818"/>
                    <a:pt x="149803" y="184304"/>
                    <a:pt x="67983" y="270315"/>
                  </a:cubicBezTo>
                  <a:lnTo>
                    <a:pt x="65887" y="272506"/>
                  </a:lnTo>
                  <a:lnTo>
                    <a:pt x="29121" y="291270"/>
                  </a:lnTo>
                  <a:lnTo>
                    <a:pt x="21025" y="293365"/>
                  </a:lnTo>
                  <a:lnTo>
                    <a:pt x="70" y="522156"/>
                  </a:lnTo>
                  <a:cubicBezTo>
                    <a:pt x="-788" y="531967"/>
                    <a:pt x="6356" y="540539"/>
                    <a:pt x="16167" y="541492"/>
                  </a:cubicBezTo>
                  <a:lnTo>
                    <a:pt x="16167" y="541492"/>
                  </a:lnTo>
                  <a:cubicBezTo>
                    <a:pt x="19310" y="541777"/>
                    <a:pt x="22263" y="542825"/>
                    <a:pt x="24835" y="544635"/>
                  </a:cubicBezTo>
                  <a:lnTo>
                    <a:pt x="56648" y="567114"/>
                  </a:lnTo>
                  <a:cubicBezTo>
                    <a:pt x="59315" y="569019"/>
                    <a:pt x="62268" y="570162"/>
                    <a:pt x="65316" y="570448"/>
                  </a:cubicBezTo>
                  <a:close/>
                </a:path>
              </a:pathLst>
            </a:custGeom>
            <a:solidFill>
              <a:srgbClr val="EDF4F6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EF0A1-DE42-40E8-A1A1-B83680C36382}"/>
                </a:ext>
              </a:extLst>
            </p:cNvPr>
            <p:cNvSpPr/>
            <p:nvPr/>
          </p:nvSpPr>
          <p:spPr>
            <a:xfrm>
              <a:off x="642458" y="4346659"/>
              <a:ext cx="200025" cy="323850"/>
            </a:xfrm>
            <a:custGeom>
              <a:avLst/>
              <a:gdLst>
                <a:gd name="connsiteX0" fmla="*/ 0 w 200025"/>
                <a:gd name="connsiteY0" fmla="*/ 308801 h 323850"/>
                <a:gd name="connsiteX1" fmla="*/ 180118 w 200025"/>
                <a:gd name="connsiteY1" fmla="*/ 325279 h 323850"/>
                <a:gd name="connsiteX2" fmla="*/ 192976 w 200025"/>
                <a:gd name="connsiteY2" fmla="*/ 184690 h 323850"/>
                <a:gd name="connsiteX3" fmla="*/ 208407 w 200025"/>
                <a:gd name="connsiteY3" fmla="*/ 16478 h 323850"/>
                <a:gd name="connsiteX4" fmla="*/ 28289 w 200025"/>
                <a:gd name="connsiteY4" fmla="*/ 0 h 323850"/>
                <a:gd name="connsiteX5" fmla="*/ 0 w 200025"/>
                <a:gd name="connsiteY5" fmla="*/ 30880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323850">
                  <a:moveTo>
                    <a:pt x="0" y="308801"/>
                  </a:moveTo>
                  <a:lnTo>
                    <a:pt x="180118" y="325279"/>
                  </a:lnTo>
                  <a:lnTo>
                    <a:pt x="192976" y="184690"/>
                  </a:lnTo>
                  <a:lnTo>
                    <a:pt x="208407" y="16478"/>
                  </a:lnTo>
                  <a:lnTo>
                    <a:pt x="28289" y="0"/>
                  </a:lnTo>
                  <a:lnTo>
                    <a:pt x="0" y="308801"/>
                  </a:lnTo>
                  <a:close/>
                </a:path>
              </a:pathLst>
            </a:custGeom>
            <a:solidFill>
              <a:srgbClr val="EDF4F6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013860-7EEE-4E13-8709-CB3A84DBEE71}"/>
              </a:ext>
            </a:extLst>
          </p:cNvPr>
          <p:cNvSpPr/>
          <p:nvPr/>
        </p:nvSpPr>
        <p:spPr>
          <a:xfrm>
            <a:off x="4416974" y="1380144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345FC-28B5-40DD-83E6-12D1C049D463}"/>
              </a:ext>
            </a:extLst>
          </p:cNvPr>
          <p:cNvSpPr/>
          <p:nvPr/>
        </p:nvSpPr>
        <p:spPr>
          <a:xfrm>
            <a:off x="4416974" y="2481986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F20AAF-F8B5-4C59-9A71-18C6B30FEC0E}"/>
              </a:ext>
            </a:extLst>
          </p:cNvPr>
          <p:cNvSpPr/>
          <p:nvPr/>
        </p:nvSpPr>
        <p:spPr>
          <a:xfrm>
            <a:off x="4416974" y="3583829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319277-F970-44A6-96A5-8EE1BA9AEBF2}"/>
              </a:ext>
            </a:extLst>
          </p:cNvPr>
          <p:cNvSpPr/>
          <p:nvPr/>
        </p:nvSpPr>
        <p:spPr>
          <a:xfrm>
            <a:off x="4416974" y="4685671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6FC751-34B9-4F73-A59D-8E22BB0B353D}"/>
              </a:ext>
            </a:extLst>
          </p:cNvPr>
          <p:cNvSpPr/>
          <p:nvPr/>
        </p:nvSpPr>
        <p:spPr>
          <a:xfrm>
            <a:off x="4416974" y="5787514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E53B54-DAC5-4221-AE62-FDC577B1151A}"/>
              </a:ext>
            </a:extLst>
          </p:cNvPr>
          <p:cNvSpPr/>
          <p:nvPr/>
        </p:nvSpPr>
        <p:spPr>
          <a:xfrm>
            <a:off x="4544046" y="1497864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7625EB-742E-47F7-BB87-75EC1A279AE0}"/>
              </a:ext>
            </a:extLst>
          </p:cNvPr>
          <p:cNvSpPr/>
          <p:nvPr/>
        </p:nvSpPr>
        <p:spPr>
          <a:xfrm>
            <a:off x="4544046" y="2599705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E09517-3ABE-4E7B-84D4-2172C044FB16}"/>
              </a:ext>
            </a:extLst>
          </p:cNvPr>
          <p:cNvSpPr/>
          <p:nvPr/>
        </p:nvSpPr>
        <p:spPr>
          <a:xfrm>
            <a:off x="4544046" y="3701548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10F99D-5217-431B-B42B-F6686867D9DA}"/>
              </a:ext>
            </a:extLst>
          </p:cNvPr>
          <p:cNvSpPr/>
          <p:nvPr/>
        </p:nvSpPr>
        <p:spPr>
          <a:xfrm>
            <a:off x="4544046" y="4803390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BD6366-95AA-4386-BF68-CA2EDD198861}"/>
              </a:ext>
            </a:extLst>
          </p:cNvPr>
          <p:cNvSpPr/>
          <p:nvPr/>
        </p:nvSpPr>
        <p:spPr>
          <a:xfrm>
            <a:off x="4544046" y="5905233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612FD9-A7DD-437B-8E99-63C8CD9BC7E8}"/>
              </a:ext>
            </a:extLst>
          </p:cNvPr>
          <p:cNvGrpSpPr/>
          <p:nvPr/>
        </p:nvGrpSpPr>
        <p:grpSpPr>
          <a:xfrm>
            <a:off x="5796251" y="1532429"/>
            <a:ext cx="5468650" cy="573534"/>
            <a:chOff x="4553641" y="1176284"/>
            <a:chExt cx="6412956" cy="57353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8832F1-0216-47AF-BE9E-CA6820A46F70}"/>
                </a:ext>
              </a:extLst>
            </p:cNvPr>
            <p:cNvSpPr txBox="1"/>
            <p:nvPr/>
          </p:nvSpPr>
          <p:spPr>
            <a:xfrm>
              <a:off x="4553642" y="1176284"/>
              <a:ext cx="55451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Demi" panose="020B0703020102020204" pitchFamily="34" charset="0"/>
                </a:rPr>
                <a:t>Facebook User Gender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A3055C-9921-4FC6-B563-D2BE977AD415}"/>
                </a:ext>
              </a:extLst>
            </p:cNvPr>
            <p:cNvSpPr txBox="1"/>
            <p:nvPr/>
          </p:nvSpPr>
          <p:spPr>
            <a:xfrm>
              <a:off x="4553641" y="1442041"/>
              <a:ext cx="6412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+mn-lt"/>
                </a:rPr>
                <a:t>Gender-wise User count vs Duration as Facebook user</a:t>
              </a:r>
              <a:endParaRPr lang="en-US" sz="1400" dirty="0">
                <a:latin typeface="+mn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2A05C-7C48-44E5-A1C2-2C8991E53FCF}"/>
              </a:ext>
            </a:extLst>
          </p:cNvPr>
          <p:cNvSpPr txBox="1"/>
          <p:nvPr/>
        </p:nvSpPr>
        <p:spPr>
          <a:xfrm>
            <a:off x="5796251" y="2634271"/>
            <a:ext cx="60957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Age-wise analysis, Duration wise analysis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BF61B-3948-433D-A927-6E7E65353733}"/>
              </a:ext>
            </a:extLst>
          </p:cNvPr>
          <p:cNvSpPr txBox="1"/>
          <p:nvPr/>
        </p:nvSpPr>
        <p:spPr>
          <a:xfrm>
            <a:off x="5800580" y="3736114"/>
            <a:ext cx="59159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Inactive users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3FB91A-841F-4034-95B5-05F9F9B5A7B4}"/>
              </a:ext>
            </a:extLst>
          </p:cNvPr>
          <p:cNvSpPr txBox="1"/>
          <p:nvPr/>
        </p:nvSpPr>
        <p:spPr>
          <a:xfrm>
            <a:off x="5796250" y="4837956"/>
            <a:ext cx="58327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Summary- SWOT Analysis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482958-5D0A-4AEA-9CE9-6888FD76DB6A}"/>
              </a:ext>
            </a:extLst>
          </p:cNvPr>
          <p:cNvSpPr txBox="1"/>
          <p:nvPr/>
        </p:nvSpPr>
        <p:spPr>
          <a:xfrm>
            <a:off x="5816599" y="5939799"/>
            <a:ext cx="581241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Actionable Insights</a:t>
            </a:r>
            <a:endParaRPr lang="en-US" sz="14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200BEDD-D83D-4B22-A5B5-7A1B86955FF0}"/>
              </a:ext>
            </a:extLst>
          </p:cNvPr>
          <p:cNvSpPr/>
          <p:nvPr/>
        </p:nvSpPr>
        <p:spPr>
          <a:xfrm>
            <a:off x="4441597" y="271438"/>
            <a:ext cx="7474989" cy="878104"/>
          </a:xfrm>
          <a:prstGeom prst="roundRect">
            <a:avLst>
              <a:gd name="adj" fmla="val 526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1217B0-E49C-4672-9276-1575D5C9BF16}"/>
              </a:ext>
            </a:extLst>
          </p:cNvPr>
          <p:cNvSpPr/>
          <p:nvPr/>
        </p:nvSpPr>
        <p:spPr>
          <a:xfrm>
            <a:off x="4568669" y="389157"/>
            <a:ext cx="1140474" cy="642666"/>
          </a:xfrm>
          <a:prstGeom prst="roundRect">
            <a:avLst>
              <a:gd name="adj" fmla="val 5264"/>
            </a:avLst>
          </a:prstGeom>
          <a:solidFill>
            <a:srgbClr val="29487D"/>
          </a:solidFill>
          <a:ln>
            <a:noFill/>
          </a:ln>
          <a:effectLst>
            <a:outerShdw blurRad="368300" dist="381000" dir="5400000" sx="58000" sy="58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Demi" panose="020B07030201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6B3D4-2640-47C1-8715-0978CB698CEA}"/>
              </a:ext>
            </a:extLst>
          </p:cNvPr>
          <p:cNvSpPr txBox="1"/>
          <p:nvPr/>
        </p:nvSpPr>
        <p:spPr>
          <a:xfrm>
            <a:off x="5820874" y="423723"/>
            <a:ext cx="60957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Data Profiling and Processing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3356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BA2F-8468-4AA1-ABFC-4652D12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Profiling and 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27AE-E5D8-4FCF-9428-B5156A76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Gender/Duration – Null values for have not been added in the data.</a:t>
            </a:r>
          </a:p>
          <a:p>
            <a:endParaRPr lang="en-IN" dirty="0"/>
          </a:p>
          <a:p>
            <a:r>
              <a:rPr lang="en-IN" dirty="0"/>
              <a:t>Age – Users above the age of 100 were not considered for analysis</a:t>
            </a:r>
          </a:p>
          <a:p>
            <a:endParaRPr lang="en-IN" dirty="0"/>
          </a:p>
          <a:p>
            <a:r>
              <a:rPr lang="en-IN" dirty="0"/>
              <a:t>Inactive Users – This data has been analysed separately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8C65F9-9064-40D0-8147-1B957E7AC2C4}"/>
              </a:ext>
            </a:extLst>
          </p:cNvPr>
          <p:cNvSpPr/>
          <p:nvPr/>
        </p:nvSpPr>
        <p:spPr>
          <a:xfrm>
            <a:off x="0" y="0"/>
            <a:ext cx="12191996" cy="2943224"/>
          </a:xfrm>
          <a:prstGeom prst="rect">
            <a:avLst/>
          </a:prstGeom>
          <a:gradFill>
            <a:gsLst>
              <a:gs pos="100000">
                <a:srgbClr val="29487D"/>
              </a:gs>
              <a:gs pos="0">
                <a:srgbClr val="3C5898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D8D77915-D895-4408-836D-BC5D45371753}"/>
              </a:ext>
            </a:extLst>
          </p:cNvPr>
          <p:cNvGrpSpPr/>
          <p:nvPr/>
        </p:nvGrpSpPr>
        <p:grpSpPr>
          <a:xfrm>
            <a:off x="0" y="-91644"/>
            <a:ext cx="12184441" cy="3584691"/>
            <a:chOff x="0" y="-91644"/>
            <a:chExt cx="12184441" cy="358469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7AF5C6-5287-464C-A94F-BFF5E8D34F67}"/>
                </a:ext>
              </a:extLst>
            </p:cNvPr>
            <p:cNvSpPr/>
            <p:nvPr/>
          </p:nvSpPr>
          <p:spPr>
            <a:xfrm>
              <a:off x="8765561" y="1049728"/>
              <a:ext cx="3413760" cy="2243327"/>
            </a:xfrm>
            <a:custGeom>
              <a:avLst/>
              <a:gdLst>
                <a:gd name="connsiteX0" fmla="*/ 0 w 3413760"/>
                <a:gd name="connsiteY0" fmla="*/ 2258489 h 2243327"/>
                <a:gd name="connsiteX1" fmla="*/ 3426440 w 3413760"/>
                <a:gd name="connsiteY1" fmla="*/ 2258489 h 2243327"/>
                <a:gd name="connsiteX2" fmla="*/ 3426440 w 3413760"/>
                <a:gd name="connsiteY2" fmla="*/ 498208 h 2243327"/>
                <a:gd name="connsiteX3" fmla="*/ 2979724 w 3413760"/>
                <a:gd name="connsiteY3" fmla="*/ 788134 h 2243327"/>
                <a:gd name="connsiteX4" fmla="*/ 2471806 w 3413760"/>
                <a:gd name="connsiteY4" fmla="*/ 43 h 2243327"/>
                <a:gd name="connsiteX5" fmla="*/ 1867814 w 3413760"/>
                <a:gd name="connsiteY5" fmla="*/ 932243 h 2243327"/>
                <a:gd name="connsiteX6" fmla="*/ 1078016 w 3413760"/>
                <a:gd name="connsiteY6" fmla="*/ 932243 h 2243327"/>
                <a:gd name="connsiteX7" fmla="*/ 753465 w 3413760"/>
                <a:gd name="connsiteY7" fmla="*/ 1722528 h 2243327"/>
                <a:gd name="connsiteX8" fmla="*/ 0 w 3413760"/>
                <a:gd name="connsiteY8" fmla="*/ 2258489 h 224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3760" h="2243327">
                  <a:moveTo>
                    <a:pt x="0" y="2258489"/>
                  </a:moveTo>
                  <a:lnTo>
                    <a:pt x="3426440" y="2258489"/>
                  </a:lnTo>
                  <a:lnTo>
                    <a:pt x="3426440" y="498208"/>
                  </a:lnTo>
                  <a:cubicBezTo>
                    <a:pt x="3213080" y="466997"/>
                    <a:pt x="3150412" y="779843"/>
                    <a:pt x="2979724" y="788134"/>
                  </a:cubicBezTo>
                  <a:cubicBezTo>
                    <a:pt x="2774655" y="797887"/>
                    <a:pt x="2735397" y="-6784"/>
                    <a:pt x="2471806" y="43"/>
                  </a:cubicBezTo>
                  <a:cubicBezTo>
                    <a:pt x="2207971" y="6627"/>
                    <a:pt x="2143354" y="812274"/>
                    <a:pt x="1867814" y="932243"/>
                  </a:cubicBezTo>
                  <a:cubicBezTo>
                    <a:pt x="1592519" y="1051969"/>
                    <a:pt x="1247242" y="656216"/>
                    <a:pt x="1078016" y="932243"/>
                  </a:cubicBezTo>
                  <a:cubicBezTo>
                    <a:pt x="908547" y="1208270"/>
                    <a:pt x="1047781" y="1728624"/>
                    <a:pt x="753465" y="1722528"/>
                  </a:cubicBezTo>
                  <a:cubicBezTo>
                    <a:pt x="459150" y="1716189"/>
                    <a:pt x="19507" y="1608899"/>
                    <a:pt x="0" y="2258489"/>
                  </a:cubicBezTo>
                  <a:close/>
                </a:path>
              </a:pathLst>
            </a:custGeom>
            <a:solidFill>
              <a:srgbClr val="248F8B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7D986F0-928E-4E29-A80C-AEE9EFDA257C}"/>
                </a:ext>
              </a:extLst>
            </p:cNvPr>
            <p:cNvSpPr/>
            <p:nvPr/>
          </p:nvSpPr>
          <p:spPr>
            <a:xfrm>
              <a:off x="11243706" y="1357009"/>
              <a:ext cx="48768" cy="1950719"/>
            </a:xfrm>
            <a:custGeom>
              <a:avLst/>
              <a:gdLst>
                <a:gd name="connsiteX0" fmla="*/ 0 w 48768"/>
                <a:gd name="connsiteY0" fmla="*/ 0 h 1950719"/>
                <a:gd name="connsiteX1" fmla="*/ 13168 w 48768"/>
                <a:gd name="connsiteY1" fmla="*/ 1952914 h 19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1950719">
                  <a:moveTo>
                    <a:pt x="0" y="0"/>
                  </a:moveTo>
                  <a:cubicBezTo>
                    <a:pt x="0" y="0"/>
                    <a:pt x="100950" y="1157508"/>
                    <a:pt x="13168" y="1952914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785E83-F6A5-4C2D-95FA-712DF75BD973}"/>
                </a:ext>
              </a:extLst>
            </p:cNvPr>
            <p:cNvSpPr/>
            <p:nvPr/>
          </p:nvSpPr>
          <p:spPr>
            <a:xfrm>
              <a:off x="12126163" y="3071691"/>
              <a:ext cx="48768" cy="219456"/>
            </a:xfrm>
            <a:custGeom>
              <a:avLst/>
              <a:gdLst>
                <a:gd name="connsiteX0" fmla="*/ 65837 w 48768"/>
                <a:gd name="connsiteY0" fmla="*/ 0 h 219455"/>
                <a:gd name="connsiteX1" fmla="*/ 0 w 48768"/>
                <a:gd name="connsiteY1" fmla="*/ 231648 h 2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219455">
                  <a:moveTo>
                    <a:pt x="65837" y="0"/>
                  </a:moveTo>
                  <a:cubicBezTo>
                    <a:pt x="49012" y="86807"/>
                    <a:pt x="27554" y="165811"/>
                    <a:pt x="0" y="231648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29AC63-569D-4B72-9302-2C207AB18971}"/>
                </a:ext>
              </a:extLst>
            </p:cNvPr>
            <p:cNvSpPr/>
            <p:nvPr/>
          </p:nvSpPr>
          <p:spPr>
            <a:xfrm>
              <a:off x="12101779" y="1886629"/>
              <a:ext cx="73152" cy="73152"/>
            </a:xfrm>
            <a:custGeom>
              <a:avLst/>
              <a:gdLst>
                <a:gd name="connsiteX0" fmla="*/ 0 w 73152"/>
                <a:gd name="connsiteY0" fmla="*/ 0 h 73151"/>
                <a:gd name="connsiteX1" fmla="*/ 90221 w 73152"/>
                <a:gd name="connsiteY1" fmla="*/ 87782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73151">
                  <a:moveTo>
                    <a:pt x="0" y="0"/>
                  </a:moveTo>
                  <a:lnTo>
                    <a:pt x="90221" y="8778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D061E2-DB6C-4619-8FF7-25D4C1E3577F}"/>
                </a:ext>
              </a:extLst>
            </p:cNvPr>
            <p:cNvSpPr/>
            <p:nvPr/>
          </p:nvSpPr>
          <p:spPr>
            <a:xfrm>
              <a:off x="12035942" y="2214594"/>
              <a:ext cx="146304" cy="97536"/>
            </a:xfrm>
            <a:custGeom>
              <a:avLst/>
              <a:gdLst>
                <a:gd name="connsiteX0" fmla="*/ 0 w 146304"/>
                <a:gd name="connsiteY0" fmla="*/ 0 h 97535"/>
                <a:gd name="connsiteX1" fmla="*/ 156058 w 146304"/>
                <a:gd name="connsiteY1" fmla="*/ 118262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304" h="97535">
                  <a:moveTo>
                    <a:pt x="0" y="0"/>
                  </a:moveTo>
                  <a:lnTo>
                    <a:pt x="156058" y="11826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A7E89C-D70A-4B03-B62C-F000EE899C99}"/>
                </a:ext>
              </a:extLst>
            </p:cNvPr>
            <p:cNvSpPr/>
            <p:nvPr/>
          </p:nvSpPr>
          <p:spPr>
            <a:xfrm>
              <a:off x="11989369" y="2507934"/>
              <a:ext cx="195072" cy="146304"/>
            </a:xfrm>
            <a:custGeom>
              <a:avLst/>
              <a:gdLst>
                <a:gd name="connsiteX0" fmla="*/ 0 w 195072"/>
                <a:gd name="connsiteY0" fmla="*/ 0 h 146303"/>
                <a:gd name="connsiteX1" fmla="*/ 202631 w 195072"/>
                <a:gd name="connsiteY1" fmla="*/ 159471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072" h="146303">
                  <a:moveTo>
                    <a:pt x="0" y="0"/>
                  </a:moveTo>
                  <a:lnTo>
                    <a:pt x="202631" y="15947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AFF682B-0D2A-454C-A62A-1F1748367914}"/>
                </a:ext>
              </a:extLst>
            </p:cNvPr>
            <p:cNvSpPr/>
            <p:nvPr/>
          </p:nvSpPr>
          <p:spPr>
            <a:xfrm>
              <a:off x="11261019" y="1433819"/>
              <a:ext cx="97536" cy="146304"/>
            </a:xfrm>
            <a:custGeom>
              <a:avLst/>
              <a:gdLst>
                <a:gd name="connsiteX0" fmla="*/ 116068 w 97536"/>
                <a:gd name="connsiteY0" fmla="*/ 0 h 146303"/>
                <a:gd name="connsiteX1" fmla="*/ 0 w 97536"/>
                <a:gd name="connsiteY1" fmla="*/ 163129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536" h="146303">
                  <a:moveTo>
                    <a:pt x="116068" y="0"/>
                  </a:moveTo>
                  <a:lnTo>
                    <a:pt x="0" y="163129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6629E6-15BE-4150-A207-A9E00FC54C4B}"/>
                </a:ext>
              </a:extLst>
            </p:cNvPr>
            <p:cNvSpPr/>
            <p:nvPr/>
          </p:nvSpPr>
          <p:spPr>
            <a:xfrm>
              <a:off x="11038637" y="1534281"/>
              <a:ext cx="219456" cy="219456"/>
            </a:xfrm>
            <a:custGeom>
              <a:avLst/>
              <a:gdLst>
                <a:gd name="connsiteX0" fmla="*/ 0 w 219456"/>
                <a:gd name="connsiteY0" fmla="*/ 0 h 219455"/>
                <a:gd name="connsiteX1" fmla="*/ 231892 w 219456"/>
                <a:gd name="connsiteY1" fmla="*/ 223357 h 2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219455">
                  <a:moveTo>
                    <a:pt x="0" y="0"/>
                  </a:moveTo>
                  <a:lnTo>
                    <a:pt x="231892" y="22335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87AFEB-E764-4BDD-BD02-9F754F07238E}"/>
                </a:ext>
              </a:extLst>
            </p:cNvPr>
            <p:cNvSpPr/>
            <p:nvPr/>
          </p:nvSpPr>
          <p:spPr>
            <a:xfrm>
              <a:off x="11285403" y="1829815"/>
              <a:ext cx="243840" cy="268224"/>
            </a:xfrm>
            <a:custGeom>
              <a:avLst/>
              <a:gdLst>
                <a:gd name="connsiteX0" fmla="*/ 244815 w 243840"/>
                <a:gd name="connsiteY0" fmla="*/ 0 h 268223"/>
                <a:gd name="connsiteX1" fmla="*/ 0 w 243840"/>
                <a:gd name="connsiteY1" fmla="*/ 272857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268223">
                  <a:moveTo>
                    <a:pt x="244815" y="0"/>
                  </a:moveTo>
                  <a:lnTo>
                    <a:pt x="0" y="27285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3F58C6-1A25-40DF-AF74-FE9627A7E967}"/>
                </a:ext>
              </a:extLst>
            </p:cNvPr>
            <p:cNvSpPr/>
            <p:nvPr/>
          </p:nvSpPr>
          <p:spPr>
            <a:xfrm>
              <a:off x="10918180" y="1966121"/>
              <a:ext cx="365760" cy="365760"/>
            </a:xfrm>
            <a:custGeom>
              <a:avLst/>
              <a:gdLst>
                <a:gd name="connsiteX0" fmla="*/ 0 w 365760"/>
                <a:gd name="connsiteY0" fmla="*/ 0 h 365759"/>
                <a:gd name="connsiteX1" fmla="*/ 374538 w 365760"/>
                <a:gd name="connsiteY1" fmla="*/ 367223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5760" h="365759">
                  <a:moveTo>
                    <a:pt x="0" y="0"/>
                  </a:moveTo>
                  <a:lnTo>
                    <a:pt x="374538" y="367223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05A9F5-E3FD-47DF-A624-5B1166595FB9}"/>
                </a:ext>
              </a:extLst>
            </p:cNvPr>
            <p:cNvSpPr/>
            <p:nvPr/>
          </p:nvSpPr>
          <p:spPr>
            <a:xfrm>
              <a:off x="11292474" y="2149733"/>
              <a:ext cx="438912" cy="414528"/>
            </a:xfrm>
            <a:custGeom>
              <a:avLst/>
              <a:gdLst>
                <a:gd name="connsiteX0" fmla="*/ 443057 w 438912"/>
                <a:gd name="connsiteY0" fmla="*/ 0 h 414527"/>
                <a:gd name="connsiteX1" fmla="*/ 0 w 438912"/>
                <a:gd name="connsiteY1" fmla="*/ 427451 h 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8912" h="414527">
                  <a:moveTo>
                    <a:pt x="443057" y="0"/>
                  </a:moveTo>
                  <a:lnTo>
                    <a:pt x="0" y="42745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A883DC-092C-4BA7-903B-CE206E5B5165}"/>
                </a:ext>
              </a:extLst>
            </p:cNvPr>
            <p:cNvSpPr/>
            <p:nvPr/>
          </p:nvSpPr>
          <p:spPr>
            <a:xfrm>
              <a:off x="10797479" y="2428686"/>
              <a:ext cx="487680" cy="438912"/>
            </a:xfrm>
            <a:custGeom>
              <a:avLst/>
              <a:gdLst>
                <a:gd name="connsiteX0" fmla="*/ 0 w 487680"/>
                <a:gd name="connsiteY0" fmla="*/ 0 h 438911"/>
                <a:gd name="connsiteX1" fmla="*/ 489143 w 487680"/>
                <a:gd name="connsiteY1" fmla="*/ 448422 h 43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0" h="438911">
                  <a:moveTo>
                    <a:pt x="0" y="0"/>
                  </a:moveTo>
                  <a:lnTo>
                    <a:pt x="489143" y="44842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0362A7-DEF4-4AF5-9222-C2CAEF4355C4}"/>
                </a:ext>
              </a:extLst>
            </p:cNvPr>
            <p:cNvSpPr/>
            <p:nvPr/>
          </p:nvSpPr>
          <p:spPr>
            <a:xfrm>
              <a:off x="11278819" y="2679109"/>
              <a:ext cx="512064" cy="341376"/>
            </a:xfrm>
            <a:custGeom>
              <a:avLst/>
              <a:gdLst>
                <a:gd name="connsiteX0" fmla="*/ 524987 w 512064"/>
                <a:gd name="connsiteY0" fmla="*/ 0 h 341375"/>
                <a:gd name="connsiteX1" fmla="*/ 0 w 512064"/>
                <a:gd name="connsiteY1" fmla="*/ 364541 h 3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2064" h="341375">
                  <a:moveTo>
                    <a:pt x="524987" y="0"/>
                  </a:moveTo>
                  <a:lnTo>
                    <a:pt x="0" y="36454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96689F-A080-4032-AF87-666EE826E4F1}"/>
                </a:ext>
              </a:extLst>
            </p:cNvPr>
            <p:cNvSpPr/>
            <p:nvPr/>
          </p:nvSpPr>
          <p:spPr>
            <a:xfrm>
              <a:off x="10056206" y="2149733"/>
              <a:ext cx="195072" cy="1146048"/>
            </a:xfrm>
            <a:custGeom>
              <a:avLst/>
              <a:gdLst>
                <a:gd name="connsiteX0" fmla="*/ 0 w 195072"/>
                <a:gd name="connsiteY0" fmla="*/ 0 h 1146047"/>
                <a:gd name="connsiteX1" fmla="*/ 208483 w 195072"/>
                <a:gd name="connsiteY1" fmla="*/ 1159947 h 114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072" h="1146047">
                  <a:moveTo>
                    <a:pt x="0" y="0"/>
                  </a:moveTo>
                  <a:cubicBezTo>
                    <a:pt x="0" y="0"/>
                    <a:pt x="192146" y="592531"/>
                    <a:pt x="208483" y="1159947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52B809-45E2-4DEB-8D43-0746B47A7242}"/>
                </a:ext>
              </a:extLst>
            </p:cNvPr>
            <p:cNvSpPr/>
            <p:nvPr/>
          </p:nvSpPr>
          <p:spPr>
            <a:xfrm>
              <a:off x="10122774" y="2200208"/>
              <a:ext cx="48768" cy="170688"/>
            </a:xfrm>
            <a:custGeom>
              <a:avLst/>
              <a:gdLst>
                <a:gd name="connsiteX0" fmla="*/ 70226 w 48768"/>
                <a:gd name="connsiteY0" fmla="*/ 0 h 170687"/>
                <a:gd name="connsiteX1" fmla="*/ 0 w 48768"/>
                <a:gd name="connsiteY1" fmla="*/ 186294 h 17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170687">
                  <a:moveTo>
                    <a:pt x="70226" y="0"/>
                  </a:moveTo>
                  <a:lnTo>
                    <a:pt x="0" y="186294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132E27-5C8B-4140-AF2C-0DA11251F028}"/>
                </a:ext>
              </a:extLst>
            </p:cNvPr>
            <p:cNvSpPr/>
            <p:nvPr/>
          </p:nvSpPr>
          <p:spPr>
            <a:xfrm>
              <a:off x="10202509" y="2294086"/>
              <a:ext cx="195072" cy="438912"/>
            </a:xfrm>
            <a:custGeom>
              <a:avLst/>
              <a:gdLst>
                <a:gd name="connsiteX0" fmla="*/ 218481 w 195072"/>
                <a:gd name="connsiteY0" fmla="*/ 0 h 438911"/>
                <a:gd name="connsiteX1" fmla="*/ 0 w 195072"/>
                <a:gd name="connsiteY1" fmla="*/ 457688 h 43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072" h="438911">
                  <a:moveTo>
                    <a:pt x="218481" y="0"/>
                  </a:moveTo>
                  <a:lnTo>
                    <a:pt x="0" y="457688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510742-BEC5-4745-824F-1E8880BC88E6}"/>
                </a:ext>
              </a:extLst>
            </p:cNvPr>
            <p:cNvSpPr/>
            <p:nvPr/>
          </p:nvSpPr>
          <p:spPr>
            <a:xfrm>
              <a:off x="10249571" y="2698616"/>
              <a:ext cx="219456" cy="365760"/>
            </a:xfrm>
            <a:custGeom>
              <a:avLst/>
              <a:gdLst>
                <a:gd name="connsiteX0" fmla="*/ 233355 w 219456"/>
                <a:gd name="connsiteY0" fmla="*/ 0 h 365759"/>
                <a:gd name="connsiteX1" fmla="*/ 0 w 219456"/>
                <a:gd name="connsiteY1" fmla="*/ 384292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365759">
                  <a:moveTo>
                    <a:pt x="233355" y="0"/>
                  </a:moveTo>
                  <a:lnTo>
                    <a:pt x="0" y="38429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277AEB-7279-47B5-A074-F309964A3D57}"/>
                </a:ext>
              </a:extLst>
            </p:cNvPr>
            <p:cNvSpPr/>
            <p:nvPr/>
          </p:nvSpPr>
          <p:spPr>
            <a:xfrm>
              <a:off x="9968423" y="2373822"/>
              <a:ext cx="170688" cy="73152"/>
            </a:xfrm>
            <a:custGeom>
              <a:avLst/>
              <a:gdLst>
                <a:gd name="connsiteX0" fmla="*/ 0 w 170688"/>
                <a:gd name="connsiteY0" fmla="*/ 0 h 73151"/>
                <a:gd name="connsiteX1" fmla="*/ 172882 w 170688"/>
                <a:gd name="connsiteY1" fmla="*/ 87051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688" h="73151">
                  <a:moveTo>
                    <a:pt x="0" y="0"/>
                  </a:moveTo>
                  <a:lnTo>
                    <a:pt x="172882" y="8705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C664493-5E34-456F-A6DE-D0E8AE23B777}"/>
                </a:ext>
              </a:extLst>
            </p:cNvPr>
            <p:cNvSpPr/>
            <p:nvPr/>
          </p:nvSpPr>
          <p:spPr>
            <a:xfrm>
              <a:off x="9874057" y="2652774"/>
              <a:ext cx="316992" cy="146304"/>
            </a:xfrm>
            <a:custGeom>
              <a:avLst/>
              <a:gdLst>
                <a:gd name="connsiteX0" fmla="*/ 0 w 316992"/>
                <a:gd name="connsiteY0" fmla="*/ 0 h 146303"/>
                <a:gd name="connsiteX1" fmla="*/ 340889 w 316992"/>
                <a:gd name="connsiteY1" fmla="*/ 170200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992" h="146303">
                  <a:moveTo>
                    <a:pt x="0" y="0"/>
                  </a:moveTo>
                  <a:lnTo>
                    <a:pt x="340889" y="170200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D0E4E7-13F0-4DB2-9F5B-06A6C8D0D914}"/>
                </a:ext>
              </a:extLst>
            </p:cNvPr>
            <p:cNvSpPr/>
            <p:nvPr/>
          </p:nvSpPr>
          <p:spPr>
            <a:xfrm>
              <a:off x="9947453" y="3009756"/>
              <a:ext cx="292608" cy="97536"/>
            </a:xfrm>
            <a:custGeom>
              <a:avLst/>
              <a:gdLst>
                <a:gd name="connsiteX0" fmla="*/ 0 w 292608"/>
                <a:gd name="connsiteY0" fmla="*/ 0 h 97535"/>
                <a:gd name="connsiteX1" fmla="*/ 306507 w 292608"/>
                <a:gd name="connsiteY1" fmla="*/ 118750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608" h="97535">
                  <a:moveTo>
                    <a:pt x="0" y="0"/>
                  </a:moveTo>
                  <a:lnTo>
                    <a:pt x="306507" y="118750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49D8B2-2519-4E11-BE5E-3F8BB8C102FB}"/>
                </a:ext>
              </a:extLst>
            </p:cNvPr>
            <p:cNvSpPr/>
            <p:nvPr/>
          </p:nvSpPr>
          <p:spPr>
            <a:xfrm>
              <a:off x="8722347" y="1691694"/>
              <a:ext cx="1560576" cy="1609344"/>
            </a:xfrm>
            <a:custGeom>
              <a:avLst/>
              <a:gdLst>
                <a:gd name="connsiteX0" fmla="*/ 1563068 w 1560576"/>
                <a:gd name="connsiteY0" fmla="*/ 1616522 h 1609343"/>
                <a:gd name="connsiteX1" fmla="*/ 1304597 w 1560576"/>
                <a:gd name="connsiteY1" fmla="*/ 917920 h 1609343"/>
                <a:gd name="connsiteX2" fmla="*/ 951760 w 1560576"/>
                <a:gd name="connsiteY2" fmla="*/ 537286 h 1609343"/>
                <a:gd name="connsiteX3" fmla="*/ 665493 w 1560576"/>
                <a:gd name="connsiteY3" fmla="*/ 3277 h 1609343"/>
                <a:gd name="connsiteX4" fmla="*/ 379225 w 1560576"/>
                <a:gd name="connsiteY4" fmla="*/ 584347 h 1609343"/>
                <a:gd name="connsiteX5" fmla="*/ 67840 w 1560576"/>
                <a:gd name="connsiteY5" fmla="*/ 955472 h 1609343"/>
                <a:gd name="connsiteX6" fmla="*/ 77838 w 1560576"/>
                <a:gd name="connsiteY6" fmla="*/ 1616278 h 1609343"/>
                <a:gd name="connsiteX7" fmla="*/ 1563068 w 1560576"/>
                <a:gd name="connsiteY7" fmla="*/ 1616278 h 160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576" h="1609343">
                  <a:moveTo>
                    <a:pt x="1563068" y="1616522"/>
                  </a:moveTo>
                  <a:cubicBezTo>
                    <a:pt x="1624272" y="1197605"/>
                    <a:pt x="1478211" y="948888"/>
                    <a:pt x="1304597" y="917920"/>
                  </a:cubicBezTo>
                  <a:cubicBezTo>
                    <a:pt x="1126107" y="886221"/>
                    <a:pt x="1005650" y="820872"/>
                    <a:pt x="951760" y="537286"/>
                  </a:cubicBezTo>
                  <a:cubicBezTo>
                    <a:pt x="897872" y="253700"/>
                    <a:pt x="864710" y="-34031"/>
                    <a:pt x="665493" y="3277"/>
                  </a:cubicBezTo>
                  <a:cubicBezTo>
                    <a:pt x="466275" y="40584"/>
                    <a:pt x="395806" y="293690"/>
                    <a:pt x="379225" y="584347"/>
                  </a:cubicBezTo>
                  <a:cubicBezTo>
                    <a:pt x="362643" y="874761"/>
                    <a:pt x="238041" y="841599"/>
                    <a:pt x="67840" y="955472"/>
                  </a:cubicBezTo>
                  <a:cubicBezTo>
                    <a:pt x="-65052" y="1044473"/>
                    <a:pt x="30046" y="1445346"/>
                    <a:pt x="77838" y="1616278"/>
                  </a:cubicBezTo>
                  <a:lnTo>
                    <a:pt x="1563068" y="1616278"/>
                  </a:lnTo>
                  <a:close/>
                </a:path>
              </a:pathLst>
            </a:custGeom>
            <a:solidFill>
              <a:srgbClr val="37B4B1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3247B0A-CDBA-414B-95FF-54A552364396}"/>
                </a:ext>
              </a:extLst>
            </p:cNvPr>
            <p:cNvSpPr/>
            <p:nvPr/>
          </p:nvSpPr>
          <p:spPr>
            <a:xfrm>
              <a:off x="8819326" y="2604982"/>
              <a:ext cx="1292352" cy="682752"/>
            </a:xfrm>
            <a:custGeom>
              <a:avLst/>
              <a:gdLst>
                <a:gd name="connsiteX0" fmla="*/ 1272724 w 1292352"/>
                <a:gd name="connsiteY0" fmla="*/ 379415 h 682751"/>
                <a:gd name="connsiteX1" fmla="*/ 897211 w 1292352"/>
                <a:gd name="connsiteY1" fmla="*/ 421356 h 682751"/>
                <a:gd name="connsiteX2" fmla="*/ 617038 w 1292352"/>
                <a:gd name="connsiteY2" fmla="*/ 0 h 682751"/>
                <a:gd name="connsiteX3" fmla="*/ 303704 w 1292352"/>
                <a:gd name="connsiteY3" fmla="*/ 466954 h 682751"/>
                <a:gd name="connsiteX4" fmla="*/ 52549 w 1292352"/>
                <a:gd name="connsiteY4" fmla="*/ 333573 h 682751"/>
                <a:gd name="connsiteX5" fmla="*/ 43527 w 1292352"/>
                <a:gd name="connsiteY5" fmla="*/ 703234 h 682751"/>
                <a:gd name="connsiteX6" fmla="*/ 1220055 w 1292352"/>
                <a:gd name="connsiteY6" fmla="*/ 703234 h 682751"/>
                <a:gd name="connsiteX7" fmla="*/ 1272724 w 1292352"/>
                <a:gd name="connsiteY7" fmla="*/ 379415 h 6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2352" h="682751">
                  <a:moveTo>
                    <a:pt x="1272724" y="379415"/>
                  </a:moveTo>
                  <a:cubicBezTo>
                    <a:pt x="1191769" y="322844"/>
                    <a:pt x="1027909" y="435986"/>
                    <a:pt x="897211" y="421356"/>
                  </a:cubicBezTo>
                  <a:cubicBezTo>
                    <a:pt x="766512" y="406725"/>
                    <a:pt x="799675" y="0"/>
                    <a:pt x="617038" y="0"/>
                  </a:cubicBezTo>
                  <a:cubicBezTo>
                    <a:pt x="434402" y="0"/>
                    <a:pt x="449033" y="464759"/>
                    <a:pt x="303704" y="466954"/>
                  </a:cubicBezTo>
                  <a:cubicBezTo>
                    <a:pt x="158375" y="468904"/>
                    <a:pt x="170811" y="265786"/>
                    <a:pt x="52549" y="333573"/>
                  </a:cubicBezTo>
                  <a:cubicBezTo>
                    <a:pt x="-44987" y="389412"/>
                    <a:pt x="18411" y="623011"/>
                    <a:pt x="43527" y="703234"/>
                  </a:cubicBezTo>
                  <a:lnTo>
                    <a:pt x="1220055" y="703234"/>
                  </a:lnTo>
                  <a:cubicBezTo>
                    <a:pt x="1264921" y="596676"/>
                    <a:pt x="1328564" y="418429"/>
                    <a:pt x="1272724" y="379415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9F39C0-3E48-41B4-8969-4C09A54EE9C7}"/>
                </a:ext>
              </a:extLst>
            </p:cNvPr>
            <p:cNvSpPr/>
            <p:nvPr/>
          </p:nvSpPr>
          <p:spPr>
            <a:xfrm>
              <a:off x="9403202" y="1904917"/>
              <a:ext cx="24384" cy="1389888"/>
            </a:xfrm>
            <a:custGeom>
              <a:avLst/>
              <a:gdLst>
                <a:gd name="connsiteX0" fmla="*/ 0 w 24384"/>
                <a:gd name="connsiteY0" fmla="*/ 0 h 1389887"/>
                <a:gd name="connsiteX1" fmla="*/ 9266 w 24384"/>
                <a:gd name="connsiteY1" fmla="*/ 1403543 h 138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" h="1389887">
                  <a:moveTo>
                    <a:pt x="0" y="0"/>
                  </a:moveTo>
                  <a:cubicBezTo>
                    <a:pt x="0" y="0"/>
                    <a:pt x="72421" y="831738"/>
                    <a:pt x="9266" y="1403543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0CF274-641A-4F42-8DF5-C5C25ED1D035}"/>
                </a:ext>
              </a:extLst>
            </p:cNvPr>
            <p:cNvSpPr/>
            <p:nvPr/>
          </p:nvSpPr>
          <p:spPr>
            <a:xfrm>
              <a:off x="9415638" y="1960025"/>
              <a:ext cx="73152" cy="97536"/>
            </a:xfrm>
            <a:custGeom>
              <a:avLst/>
              <a:gdLst>
                <a:gd name="connsiteX0" fmla="*/ 83393 w 73152"/>
                <a:gd name="connsiteY0" fmla="*/ 0 h 97535"/>
                <a:gd name="connsiteX1" fmla="*/ 0 w 73152"/>
                <a:gd name="connsiteY1" fmla="*/ 117287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97535">
                  <a:moveTo>
                    <a:pt x="83393" y="0"/>
                  </a:moveTo>
                  <a:lnTo>
                    <a:pt x="0" y="11728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6C95E72-EBA8-4693-82DE-A741C633D29D}"/>
                </a:ext>
              </a:extLst>
            </p:cNvPr>
            <p:cNvSpPr/>
            <p:nvPr/>
          </p:nvSpPr>
          <p:spPr>
            <a:xfrm>
              <a:off x="9255679" y="2032202"/>
              <a:ext cx="146304" cy="146304"/>
            </a:xfrm>
            <a:custGeom>
              <a:avLst/>
              <a:gdLst>
                <a:gd name="connsiteX0" fmla="*/ 0 w 146304"/>
                <a:gd name="connsiteY0" fmla="*/ 0 h 146303"/>
                <a:gd name="connsiteX1" fmla="*/ 166787 w 146304"/>
                <a:gd name="connsiteY1" fmla="*/ 160691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304" h="146303">
                  <a:moveTo>
                    <a:pt x="0" y="0"/>
                  </a:moveTo>
                  <a:lnTo>
                    <a:pt x="166787" y="16069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5D88DC9-557C-4A0A-891D-77BF05E00DFB}"/>
                </a:ext>
              </a:extLst>
            </p:cNvPr>
            <p:cNvSpPr/>
            <p:nvPr/>
          </p:nvSpPr>
          <p:spPr>
            <a:xfrm>
              <a:off x="9433194" y="2244586"/>
              <a:ext cx="170688" cy="195072"/>
            </a:xfrm>
            <a:custGeom>
              <a:avLst/>
              <a:gdLst>
                <a:gd name="connsiteX0" fmla="*/ 175809 w 170688"/>
                <a:gd name="connsiteY0" fmla="*/ 0 h 195071"/>
                <a:gd name="connsiteX1" fmla="*/ 0 w 170688"/>
                <a:gd name="connsiteY1" fmla="*/ 196047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688" h="195071">
                  <a:moveTo>
                    <a:pt x="175809" y="0"/>
                  </a:moveTo>
                  <a:lnTo>
                    <a:pt x="0" y="19604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77138AE-FBDA-48C8-A631-CEA0D4AFD4F4}"/>
                </a:ext>
              </a:extLst>
            </p:cNvPr>
            <p:cNvSpPr/>
            <p:nvPr/>
          </p:nvSpPr>
          <p:spPr>
            <a:xfrm>
              <a:off x="9169116" y="2342610"/>
              <a:ext cx="268224" cy="243840"/>
            </a:xfrm>
            <a:custGeom>
              <a:avLst/>
              <a:gdLst>
                <a:gd name="connsiteX0" fmla="*/ 0 w 268224"/>
                <a:gd name="connsiteY0" fmla="*/ 0 h 243839"/>
                <a:gd name="connsiteX1" fmla="*/ 269200 w 268224"/>
                <a:gd name="connsiteY1" fmla="*/ 263835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224" h="243839">
                  <a:moveTo>
                    <a:pt x="0" y="0"/>
                  </a:moveTo>
                  <a:lnTo>
                    <a:pt x="269200" y="263835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3024CDF-1985-429D-9786-19754090781B}"/>
                </a:ext>
              </a:extLst>
            </p:cNvPr>
            <p:cNvSpPr/>
            <p:nvPr/>
          </p:nvSpPr>
          <p:spPr>
            <a:xfrm>
              <a:off x="9438071" y="2474527"/>
              <a:ext cx="316992" cy="292608"/>
            </a:xfrm>
            <a:custGeom>
              <a:avLst/>
              <a:gdLst>
                <a:gd name="connsiteX0" fmla="*/ 318455 w 316992"/>
                <a:gd name="connsiteY0" fmla="*/ 0 h 292607"/>
                <a:gd name="connsiteX1" fmla="*/ 0 w 316992"/>
                <a:gd name="connsiteY1" fmla="*/ 307238 h 29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992" h="292607">
                  <a:moveTo>
                    <a:pt x="318455" y="0"/>
                  </a:moveTo>
                  <a:lnTo>
                    <a:pt x="0" y="307238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70D8454-7703-4ADF-849A-3322284F0DDB}"/>
                </a:ext>
              </a:extLst>
            </p:cNvPr>
            <p:cNvSpPr/>
            <p:nvPr/>
          </p:nvSpPr>
          <p:spPr>
            <a:xfrm>
              <a:off x="9246413" y="2812733"/>
              <a:ext cx="170688" cy="170688"/>
            </a:xfrm>
            <a:custGeom>
              <a:avLst/>
              <a:gdLst>
                <a:gd name="connsiteX0" fmla="*/ 0 w 170688"/>
                <a:gd name="connsiteY0" fmla="*/ 0 h 170687"/>
                <a:gd name="connsiteX1" fmla="*/ 187513 w 170688"/>
                <a:gd name="connsiteY1" fmla="*/ 184587 h 17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688" h="170687">
                  <a:moveTo>
                    <a:pt x="0" y="0"/>
                  </a:moveTo>
                  <a:lnTo>
                    <a:pt x="187513" y="18458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30D5F5-671A-4B54-8639-1817C42EC345}"/>
                </a:ext>
              </a:extLst>
            </p:cNvPr>
            <p:cNvSpPr/>
            <p:nvPr/>
          </p:nvSpPr>
          <p:spPr>
            <a:xfrm>
              <a:off x="9428317" y="2861989"/>
              <a:ext cx="219456" cy="243840"/>
            </a:xfrm>
            <a:custGeom>
              <a:avLst/>
              <a:gdLst>
                <a:gd name="connsiteX0" fmla="*/ 241157 w 219456"/>
                <a:gd name="connsiteY0" fmla="*/ 0 h 243839"/>
                <a:gd name="connsiteX1" fmla="*/ 0 w 219456"/>
                <a:gd name="connsiteY1" fmla="*/ 255056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243839">
                  <a:moveTo>
                    <a:pt x="241157" y="0"/>
                  </a:moveTo>
                  <a:lnTo>
                    <a:pt x="0" y="255056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2BAD05-FE19-45AC-BDA9-748B15C039A5}"/>
                </a:ext>
              </a:extLst>
            </p:cNvPr>
            <p:cNvSpPr/>
            <p:nvPr/>
          </p:nvSpPr>
          <p:spPr>
            <a:xfrm>
              <a:off x="8950878" y="2781278"/>
              <a:ext cx="73152" cy="512064"/>
            </a:xfrm>
            <a:custGeom>
              <a:avLst/>
              <a:gdLst>
                <a:gd name="connsiteX0" fmla="*/ 0 w 73152"/>
                <a:gd name="connsiteY0" fmla="*/ 0 h 512063"/>
                <a:gd name="connsiteX1" fmla="*/ 84369 w 73152"/>
                <a:gd name="connsiteY1" fmla="*/ 527182 h 51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512063">
                  <a:moveTo>
                    <a:pt x="0" y="0"/>
                  </a:moveTo>
                  <a:cubicBezTo>
                    <a:pt x="0" y="0"/>
                    <a:pt x="72665" y="119238"/>
                    <a:pt x="84369" y="527182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4E8627-6C5A-4F01-A9DC-9F1B0D0568DA}"/>
                </a:ext>
              </a:extLst>
            </p:cNvPr>
            <p:cNvSpPr/>
            <p:nvPr/>
          </p:nvSpPr>
          <p:spPr>
            <a:xfrm>
              <a:off x="9024518" y="2976106"/>
              <a:ext cx="97536" cy="146304"/>
            </a:xfrm>
            <a:custGeom>
              <a:avLst/>
              <a:gdLst>
                <a:gd name="connsiteX0" fmla="*/ 102413 w 97536"/>
                <a:gd name="connsiteY0" fmla="*/ 0 h 146303"/>
                <a:gd name="connsiteX1" fmla="*/ 0 w 97536"/>
                <a:gd name="connsiteY1" fmla="*/ 169225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536" h="146303">
                  <a:moveTo>
                    <a:pt x="102413" y="0"/>
                  </a:moveTo>
                  <a:lnTo>
                    <a:pt x="0" y="169225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3B00FA-A029-440F-960F-654E67EA43BA}"/>
                </a:ext>
              </a:extLst>
            </p:cNvPr>
            <p:cNvSpPr/>
            <p:nvPr/>
          </p:nvSpPr>
          <p:spPr>
            <a:xfrm>
              <a:off x="8807257" y="3092662"/>
              <a:ext cx="219456" cy="73152"/>
            </a:xfrm>
            <a:custGeom>
              <a:avLst/>
              <a:gdLst>
                <a:gd name="connsiteX0" fmla="*/ 0 w 219456"/>
                <a:gd name="connsiteY0" fmla="*/ 0 h 73151"/>
                <a:gd name="connsiteX1" fmla="*/ 220188 w 219456"/>
                <a:gd name="connsiteY1" fmla="*/ 85344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73151">
                  <a:moveTo>
                    <a:pt x="0" y="0"/>
                  </a:moveTo>
                  <a:lnTo>
                    <a:pt x="220188" y="85344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7D1F5D6-1927-4BC3-8D78-DE512966E327}"/>
                </a:ext>
              </a:extLst>
            </p:cNvPr>
            <p:cNvSpPr/>
            <p:nvPr/>
          </p:nvSpPr>
          <p:spPr>
            <a:xfrm>
              <a:off x="9941357" y="2872962"/>
              <a:ext cx="48768" cy="414528"/>
            </a:xfrm>
            <a:custGeom>
              <a:avLst/>
              <a:gdLst>
                <a:gd name="connsiteX0" fmla="*/ 49011 w 48768"/>
                <a:gd name="connsiteY0" fmla="*/ 0 h 414527"/>
                <a:gd name="connsiteX1" fmla="*/ 0 w 48768"/>
                <a:gd name="connsiteY1" fmla="*/ 435498 h 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414527">
                  <a:moveTo>
                    <a:pt x="49011" y="0"/>
                  </a:moveTo>
                  <a:cubicBezTo>
                    <a:pt x="49011" y="0"/>
                    <a:pt x="11704" y="27554"/>
                    <a:pt x="0" y="435498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0F07BD1-D852-4702-A0F2-FE23DFE653D5}"/>
                </a:ext>
              </a:extLst>
            </p:cNvPr>
            <p:cNvSpPr/>
            <p:nvPr/>
          </p:nvSpPr>
          <p:spPr>
            <a:xfrm>
              <a:off x="9849917" y="2976594"/>
              <a:ext cx="97536" cy="146304"/>
            </a:xfrm>
            <a:custGeom>
              <a:avLst/>
              <a:gdLst>
                <a:gd name="connsiteX0" fmla="*/ 0 w 97536"/>
                <a:gd name="connsiteY0" fmla="*/ 0 h 146303"/>
                <a:gd name="connsiteX1" fmla="*/ 102169 w 97536"/>
                <a:gd name="connsiteY1" fmla="*/ 168737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536" h="146303">
                  <a:moveTo>
                    <a:pt x="0" y="0"/>
                  </a:moveTo>
                  <a:lnTo>
                    <a:pt x="102169" y="16873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A7D0A88-7EF5-41F2-9BA6-AEB4EEFE415B}"/>
                </a:ext>
              </a:extLst>
            </p:cNvPr>
            <p:cNvSpPr/>
            <p:nvPr/>
          </p:nvSpPr>
          <p:spPr>
            <a:xfrm>
              <a:off x="9949160" y="3117777"/>
              <a:ext cx="146304" cy="48768"/>
            </a:xfrm>
            <a:custGeom>
              <a:avLst/>
              <a:gdLst>
                <a:gd name="connsiteX0" fmla="*/ 155082 w 146304"/>
                <a:gd name="connsiteY0" fmla="*/ 0 h 48767"/>
                <a:gd name="connsiteX1" fmla="*/ 0 w 146304"/>
                <a:gd name="connsiteY1" fmla="*/ 60228 h 4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304" h="48767">
                  <a:moveTo>
                    <a:pt x="155082" y="0"/>
                  </a:moveTo>
                  <a:lnTo>
                    <a:pt x="0" y="60228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60660E3-3D13-4E53-BED2-4D0B847F8DF7}"/>
                </a:ext>
              </a:extLst>
            </p:cNvPr>
            <p:cNvSpPr/>
            <p:nvPr/>
          </p:nvSpPr>
          <p:spPr>
            <a:xfrm>
              <a:off x="7475159" y="2195962"/>
              <a:ext cx="1463040" cy="1097280"/>
            </a:xfrm>
            <a:custGeom>
              <a:avLst/>
              <a:gdLst>
                <a:gd name="connsiteX0" fmla="*/ 1449385 w 1463040"/>
                <a:gd name="connsiteY0" fmla="*/ 1110791 h 1097279"/>
                <a:gd name="connsiteX1" fmla="*/ 1342827 w 1463040"/>
                <a:gd name="connsiteY1" fmla="*/ 832 h 1097279"/>
                <a:gd name="connsiteX2" fmla="*/ 998037 w 1463040"/>
                <a:gd name="connsiteY2" fmla="*/ 451692 h 1097279"/>
                <a:gd name="connsiteX3" fmla="*/ 637398 w 1463040"/>
                <a:gd name="connsiteY3" fmla="*/ 459495 h 1097279"/>
                <a:gd name="connsiteX4" fmla="*/ 403799 w 1463040"/>
                <a:gd name="connsiteY4" fmla="*/ 743325 h 1097279"/>
                <a:gd name="connsiteX5" fmla="*/ 0 w 1463040"/>
                <a:gd name="connsiteY5" fmla="*/ 1110548 h 1097279"/>
                <a:gd name="connsiteX6" fmla="*/ 1449385 w 1463040"/>
                <a:gd name="connsiteY6" fmla="*/ 1110548 h 109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3040" h="1097279">
                  <a:moveTo>
                    <a:pt x="1449385" y="1110791"/>
                  </a:moveTo>
                  <a:cubicBezTo>
                    <a:pt x="1449385" y="1110791"/>
                    <a:pt x="1532291" y="24241"/>
                    <a:pt x="1342827" y="832"/>
                  </a:cubicBezTo>
                  <a:cubicBezTo>
                    <a:pt x="1153120" y="-22577"/>
                    <a:pt x="1186770" y="455837"/>
                    <a:pt x="998037" y="451692"/>
                  </a:cubicBezTo>
                  <a:cubicBezTo>
                    <a:pt x="809549" y="447547"/>
                    <a:pt x="706405" y="289782"/>
                    <a:pt x="637398" y="459495"/>
                  </a:cubicBezTo>
                  <a:cubicBezTo>
                    <a:pt x="568391" y="629208"/>
                    <a:pt x="566684" y="794287"/>
                    <a:pt x="403799" y="743325"/>
                  </a:cubicBezTo>
                  <a:cubicBezTo>
                    <a:pt x="240670" y="692362"/>
                    <a:pt x="0" y="1110548"/>
                    <a:pt x="0" y="1110548"/>
                  </a:cubicBezTo>
                  <a:lnTo>
                    <a:pt x="1449385" y="1110548"/>
                  </a:lnTo>
                  <a:close/>
                </a:path>
              </a:pathLst>
            </a:custGeom>
            <a:solidFill>
              <a:srgbClr val="229E9D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D14979D-D615-498E-8096-9A6471B1BF57}"/>
                </a:ext>
              </a:extLst>
            </p:cNvPr>
            <p:cNvSpPr/>
            <p:nvPr/>
          </p:nvSpPr>
          <p:spPr>
            <a:xfrm>
              <a:off x="7474672" y="2577151"/>
              <a:ext cx="902208" cy="707136"/>
            </a:xfrm>
            <a:custGeom>
              <a:avLst/>
              <a:gdLst>
                <a:gd name="connsiteX0" fmla="*/ 404042 w 902208"/>
                <a:gd name="connsiteY0" fmla="*/ 362379 h 707135"/>
                <a:gd name="connsiteX1" fmla="*/ 637641 w 902208"/>
                <a:gd name="connsiteY1" fmla="*/ 78549 h 707135"/>
                <a:gd name="connsiteX2" fmla="*/ 916839 w 902208"/>
                <a:gd name="connsiteY2" fmla="*/ 59530 h 707135"/>
                <a:gd name="connsiteX3" fmla="*/ 916839 w 902208"/>
                <a:gd name="connsiteY3" fmla="*/ 729602 h 707135"/>
                <a:gd name="connsiteX4" fmla="*/ 0 w 902208"/>
                <a:gd name="connsiteY4" fmla="*/ 729602 h 707135"/>
                <a:gd name="connsiteX5" fmla="*/ 404042 w 902208"/>
                <a:gd name="connsiteY5" fmla="*/ 362379 h 70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208" h="707135">
                  <a:moveTo>
                    <a:pt x="404042" y="362379"/>
                  </a:moveTo>
                  <a:cubicBezTo>
                    <a:pt x="567171" y="413341"/>
                    <a:pt x="568878" y="248262"/>
                    <a:pt x="637641" y="78549"/>
                  </a:cubicBezTo>
                  <a:cubicBezTo>
                    <a:pt x="695919" y="-65073"/>
                    <a:pt x="778825" y="25636"/>
                    <a:pt x="916839" y="59530"/>
                  </a:cubicBezTo>
                  <a:lnTo>
                    <a:pt x="916839" y="729602"/>
                  </a:lnTo>
                  <a:lnTo>
                    <a:pt x="0" y="729602"/>
                  </a:lnTo>
                  <a:cubicBezTo>
                    <a:pt x="243" y="729602"/>
                    <a:pt x="240914" y="311416"/>
                    <a:pt x="404042" y="362379"/>
                  </a:cubicBezTo>
                  <a:close/>
                </a:path>
              </a:pathLst>
            </a:custGeom>
            <a:solidFill>
              <a:srgbClr val="000000">
                <a:alpha val="11000"/>
              </a:srgbClr>
            </a:solidFill>
            <a:ln w="5267" cap="flat">
              <a:solidFill>
                <a:srgbClr val="7DBD77">
                  <a:alpha val="11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9EFD81-A786-4276-A7F5-6F81A59C13A8}"/>
                </a:ext>
              </a:extLst>
            </p:cNvPr>
            <p:cNvSpPr/>
            <p:nvPr/>
          </p:nvSpPr>
          <p:spPr>
            <a:xfrm>
              <a:off x="0" y="1601012"/>
              <a:ext cx="2584704" cy="1706880"/>
            </a:xfrm>
            <a:custGeom>
              <a:avLst/>
              <a:gdLst>
                <a:gd name="connsiteX0" fmla="*/ 2605430 w 2584704"/>
                <a:gd name="connsiteY0" fmla="*/ 1707204 h 1706879"/>
                <a:gd name="connsiteX1" fmla="*/ 0 w 2584704"/>
                <a:gd name="connsiteY1" fmla="*/ 1707204 h 1706879"/>
                <a:gd name="connsiteX2" fmla="*/ 0 w 2584704"/>
                <a:gd name="connsiteY2" fmla="*/ 543844 h 1706879"/>
                <a:gd name="connsiteX3" fmla="*/ 283830 w 2584704"/>
                <a:gd name="connsiteY3" fmla="*/ 324 h 1706879"/>
                <a:gd name="connsiteX4" fmla="*/ 1247729 w 2584704"/>
                <a:gd name="connsiteY4" fmla="*/ 896680 h 1706879"/>
                <a:gd name="connsiteX5" fmla="*/ 2605430 w 2584704"/>
                <a:gd name="connsiteY5" fmla="*/ 1271706 h 1706879"/>
                <a:gd name="connsiteX6" fmla="*/ 2605430 w 2584704"/>
                <a:gd name="connsiteY6" fmla="*/ 1707204 h 170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4704" h="1706879">
                  <a:moveTo>
                    <a:pt x="2605430" y="1707204"/>
                  </a:moveTo>
                  <a:lnTo>
                    <a:pt x="0" y="1707204"/>
                  </a:lnTo>
                  <a:lnTo>
                    <a:pt x="0" y="543844"/>
                  </a:lnTo>
                  <a:cubicBezTo>
                    <a:pt x="53889" y="247090"/>
                    <a:pt x="141427" y="8127"/>
                    <a:pt x="283830" y="324"/>
                  </a:cubicBezTo>
                  <a:cubicBezTo>
                    <a:pt x="665927" y="-20402"/>
                    <a:pt x="682996" y="959590"/>
                    <a:pt x="1247729" y="896680"/>
                  </a:cubicBezTo>
                  <a:cubicBezTo>
                    <a:pt x="1691030" y="847424"/>
                    <a:pt x="2274296" y="859860"/>
                    <a:pt x="2605430" y="1271706"/>
                  </a:cubicBezTo>
                  <a:lnTo>
                    <a:pt x="2605430" y="1707204"/>
                  </a:lnTo>
                  <a:close/>
                </a:path>
              </a:pathLst>
            </a:custGeom>
            <a:solidFill>
              <a:srgbClr val="248F8B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183445-C60C-4DF9-98DF-E5C889C915B2}"/>
                </a:ext>
              </a:extLst>
            </p:cNvPr>
            <p:cNvSpPr/>
            <p:nvPr/>
          </p:nvSpPr>
          <p:spPr>
            <a:xfrm>
              <a:off x="985995" y="1772592"/>
              <a:ext cx="2023872" cy="1511808"/>
            </a:xfrm>
            <a:custGeom>
              <a:avLst/>
              <a:gdLst>
                <a:gd name="connsiteX0" fmla="*/ 24965 w 2023872"/>
                <a:gd name="connsiteY0" fmla="*/ 1534161 h 1511807"/>
                <a:gd name="connsiteX1" fmla="*/ 172245 w 2023872"/>
                <a:gd name="connsiteY1" fmla="*/ 1139 h 1511807"/>
                <a:gd name="connsiteX2" fmla="*/ 648464 w 2023872"/>
                <a:gd name="connsiteY2" fmla="*/ 623907 h 1511807"/>
                <a:gd name="connsiteX3" fmla="*/ 1146630 w 2023872"/>
                <a:gd name="connsiteY3" fmla="*/ 634636 h 1511807"/>
                <a:gd name="connsiteX4" fmla="*/ 1469474 w 2023872"/>
                <a:gd name="connsiteY4" fmla="*/ 1026730 h 1511807"/>
                <a:gd name="connsiteX5" fmla="*/ 2027380 w 2023872"/>
                <a:gd name="connsiteY5" fmla="*/ 1534161 h 1511807"/>
                <a:gd name="connsiteX6" fmla="*/ 24965 w 2023872"/>
                <a:gd name="connsiteY6" fmla="*/ 1534161 h 151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3872" h="1511807">
                  <a:moveTo>
                    <a:pt x="24965" y="1534161"/>
                  </a:moveTo>
                  <a:cubicBezTo>
                    <a:pt x="24965" y="1534161"/>
                    <a:pt x="-89639" y="33326"/>
                    <a:pt x="172245" y="1139"/>
                  </a:cubicBezTo>
                  <a:cubicBezTo>
                    <a:pt x="434129" y="-31048"/>
                    <a:pt x="387799" y="629515"/>
                    <a:pt x="648464" y="623907"/>
                  </a:cubicBezTo>
                  <a:cubicBezTo>
                    <a:pt x="908885" y="618298"/>
                    <a:pt x="1051288" y="400305"/>
                    <a:pt x="1146630" y="634636"/>
                  </a:cubicBezTo>
                  <a:cubicBezTo>
                    <a:pt x="1241727" y="869209"/>
                    <a:pt x="1244166" y="1097200"/>
                    <a:pt x="1469474" y="1026730"/>
                  </a:cubicBezTo>
                  <a:cubicBezTo>
                    <a:pt x="1694782" y="956260"/>
                    <a:pt x="2027380" y="1534161"/>
                    <a:pt x="2027380" y="1534161"/>
                  </a:cubicBezTo>
                  <a:lnTo>
                    <a:pt x="24965" y="1534161"/>
                  </a:lnTo>
                  <a:close/>
                </a:path>
              </a:pathLst>
            </a:custGeom>
            <a:solidFill>
              <a:srgbClr val="37B4B1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D2F756-A6F0-4469-AA1E-B615D3811F82}"/>
                </a:ext>
              </a:extLst>
            </p:cNvPr>
            <p:cNvSpPr/>
            <p:nvPr/>
          </p:nvSpPr>
          <p:spPr>
            <a:xfrm>
              <a:off x="1746870" y="2298856"/>
              <a:ext cx="1243584" cy="999744"/>
            </a:xfrm>
            <a:custGeom>
              <a:avLst/>
              <a:gdLst>
                <a:gd name="connsiteX0" fmla="*/ 708599 w 1243584"/>
                <a:gd name="connsiteY0" fmla="*/ 500467 h 999743"/>
                <a:gd name="connsiteX1" fmla="*/ 385755 w 1243584"/>
                <a:gd name="connsiteY1" fmla="*/ 108372 h 999743"/>
                <a:gd name="connsiteX2" fmla="*/ 0 w 1243584"/>
                <a:gd name="connsiteY2" fmla="*/ 82281 h 999743"/>
                <a:gd name="connsiteX3" fmla="*/ 0 w 1243584"/>
                <a:gd name="connsiteY3" fmla="*/ 1007898 h 999743"/>
                <a:gd name="connsiteX4" fmla="*/ 1266505 w 1243584"/>
                <a:gd name="connsiteY4" fmla="*/ 1007898 h 999743"/>
                <a:gd name="connsiteX5" fmla="*/ 708599 w 1243584"/>
                <a:gd name="connsiteY5" fmla="*/ 500467 h 99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3584" h="999743">
                  <a:moveTo>
                    <a:pt x="708599" y="500467"/>
                  </a:moveTo>
                  <a:cubicBezTo>
                    <a:pt x="483291" y="570936"/>
                    <a:pt x="481096" y="342702"/>
                    <a:pt x="385755" y="108372"/>
                  </a:cubicBezTo>
                  <a:cubicBezTo>
                    <a:pt x="305288" y="-89870"/>
                    <a:pt x="190927" y="35464"/>
                    <a:pt x="0" y="82281"/>
                  </a:cubicBezTo>
                  <a:lnTo>
                    <a:pt x="0" y="1007898"/>
                  </a:lnTo>
                  <a:lnTo>
                    <a:pt x="1266505" y="1007898"/>
                  </a:lnTo>
                  <a:cubicBezTo>
                    <a:pt x="1266261" y="1007898"/>
                    <a:pt x="933663" y="430241"/>
                    <a:pt x="708599" y="500467"/>
                  </a:cubicBezTo>
                  <a:close/>
                </a:path>
              </a:pathLst>
            </a:custGeom>
            <a:solidFill>
              <a:srgbClr val="000000">
                <a:alpha val="11000"/>
              </a:srgbClr>
            </a:solidFill>
            <a:ln w="5267" cap="flat">
              <a:solidFill>
                <a:srgbClr val="7DBD77">
                  <a:alpha val="11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9037B5-8FF4-4BB9-8AAA-08294FAA437C}"/>
                </a:ext>
              </a:extLst>
            </p:cNvPr>
            <p:cNvSpPr/>
            <p:nvPr/>
          </p:nvSpPr>
          <p:spPr>
            <a:xfrm>
              <a:off x="1850746" y="2729298"/>
              <a:ext cx="73152" cy="560832"/>
            </a:xfrm>
            <a:custGeom>
              <a:avLst/>
              <a:gdLst>
                <a:gd name="connsiteX0" fmla="*/ 86075 w 73152"/>
                <a:gd name="connsiteY0" fmla="*/ 43 h 560831"/>
                <a:gd name="connsiteX1" fmla="*/ 0 w 73152"/>
                <a:gd name="connsiteY1" fmla="*/ 577212 h 56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560831">
                  <a:moveTo>
                    <a:pt x="86075" y="43"/>
                  </a:moveTo>
                  <a:cubicBezTo>
                    <a:pt x="86075" y="43"/>
                    <a:pt x="17069" y="-16051"/>
                    <a:pt x="0" y="577212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DC1FA1-A4C3-410F-904D-A85EFC561CC3}"/>
                </a:ext>
              </a:extLst>
            </p:cNvPr>
            <p:cNvSpPr/>
            <p:nvPr/>
          </p:nvSpPr>
          <p:spPr>
            <a:xfrm>
              <a:off x="1717609" y="2824438"/>
              <a:ext cx="146304" cy="243840"/>
            </a:xfrm>
            <a:custGeom>
              <a:avLst/>
              <a:gdLst>
                <a:gd name="connsiteX0" fmla="*/ 0 w 146304"/>
                <a:gd name="connsiteY0" fmla="*/ 0 h 243839"/>
                <a:gd name="connsiteX1" fmla="*/ 148742 w 146304"/>
                <a:gd name="connsiteY1" fmla="*/ 245059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304" h="243839">
                  <a:moveTo>
                    <a:pt x="0" y="0"/>
                  </a:moveTo>
                  <a:lnTo>
                    <a:pt x="148742" y="245059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72B733-680E-4C64-B107-39542445E726}"/>
                </a:ext>
              </a:extLst>
            </p:cNvPr>
            <p:cNvSpPr/>
            <p:nvPr/>
          </p:nvSpPr>
          <p:spPr>
            <a:xfrm>
              <a:off x="1861962" y="3023655"/>
              <a:ext cx="219456" cy="73152"/>
            </a:xfrm>
            <a:custGeom>
              <a:avLst/>
              <a:gdLst>
                <a:gd name="connsiteX0" fmla="*/ 241158 w 219456"/>
                <a:gd name="connsiteY0" fmla="*/ 0 h 73151"/>
                <a:gd name="connsiteX1" fmla="*/ 0 w 219456"/>
                <a:gd name="connsiteY1" fmla="*/ 93391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73151">
                  <a:moveTo>
                    <a:pt x="241158" y="0"/>
                  </a:moveTo>
                  <a:lnTo>
                    <a:pt x="0" y="9339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CD27F59-AF26-4087-80D4-F89D1E1624CA}"/>
                </a:ext>
              </a:extLst>
            </p:cNvPr>
            <p:cNvSpPr/>
            <p:nvPr/>
          </p:nvSpPr>
          <p:spPr>
            <a:xfrm>
              <a:off x="1230793" y="2170459"/>
              <a:ext cx="24384" cy="1121664"/>
            </a:xfrm>
            <a:custGeom>
              <a:avLst/>
              <a:gdLst>
                <a:gd name="connsiteX0" fmla="*/ 22300 w 24384"/>
                <a:gd name="connsiteY0" fmla="*/ 0 h 1121663"/>
                <a:gd name="connsiteX1" fmla="*/ 38638 w 24384"/>
                <a:gd name="connsiteY1" fmla="*/ 1137757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" h="1121663">
                  <a:moveTo>
                    <a:pt x="22300" y="0"/>
                  </a:moveTo>
                  <a:cubicBezTo>
                    <a:pt x="22300" y="0"/>
                    <a:pt x="-37440" y="448909"/>
                    <a:pt x="38638" y="1137757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2BE4FFE-481E-4738-8A10-A90AC16619CB}"/>
                </a:ext>
              </a:extLst>
            </p:cNvPr>
            <p:cNvSpPr/>
            <p:nvPr/>
          </p:nvSpPr>
          <p:spPr>
            <a:xfrm>
              <a:off x="1238463" y="2321640"/>
              <a:ext cx="121920" cy="121920"/>
            </a:xfrm>
            <a:custGeom>
              <a:avLst/>
              <a:gdLst>
                <a:gd name="connsiteX0" fmla="*/ 143622 w 121920"/>
                <a:gd name="connsiteY0" fmla="*/ 0 h 121919"/>
                <a:gd name="connsiteX1" fmla="*/ 0 w 121920"/>
                <a:gd name="connsiteY1" fmla="*/ 140939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0" h="121919">
                  <a:moveTo>
                    <a:pt x="143622" y="0"/>
                  </a:moveTo>
                  <a:lnTo>
                    <a:pt x="0" y="140939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0D90C2-9B41-4E4F-9D6D-F0062DACFFD5}"/>
                </a:ext>
              </a:extLst>
            </p:cNvPr>
            <p:cNvSpPr/>
            <p:nvPr/>
          </p:nvSpPr>
          <p:spPr>
            <a:xfrm>
              <a:off x="1150437" y="2588645"/>
              <a:ext cx="73152" cy="73152"/>
            </a:xfrm>
            <a:custGeom>
              <a:avLst/>
              <a:gdLst>
                <a:gd name="connsiteX0" fmla="*/ 0 w 73152"/>
                <a:gd name="connsiteY0" fmla="*/ 0 h 73151"/>
                <a:gd name="connsiteX1" fmla="*/ 88026 w 73152"/>
                <a:gd name="connsiteY1" fmla="*/ 85100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73151">
                  <a:moveTo>
                    <a:pt x="0" y="0"/>
                  </a:moveTo>
                  <a:lnTo>
                    <a:pt x="88026" y="85100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85227FB-28BE-4D36-897B-A92D9CE3FC58}"/>
                </a:ext>
              </a:extLst>
            </p:cNvPr>
            <p:cNvSpPr/>
            <p:nvPr/>
          </p:nvSpPr>
          <p:spPr>
            <a:xfrm>
              <a:off x="1243584" y="2641558"/>
              <a:ext cx="268224" cy="268224"/>
            </a:xfrm>
            <a:custGeom>
              <a:avLst/>
              <a:gdLst>
                <a:gd name="connsiteX0" fmla="*/ 271394 w 268224"/>
                <a:gd name="connsiteY0" fmla="*/ 0 h 268223"/>
                <a:gd name="connsiteX1" fmla="*/ 0 w 268224"/>
                <a:gd name="connsiteY1" fmla="*/ 291876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224" h="268223">
                  <a:moveTo>
                    <a:pt x="271394" y="0"/>
                  </a:moveTo>
                  <a:lnTo>
                    <a:pt x="0" y="291876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47D3FF-CAE4-4384-8AE7-F152EA0FF4B5}"/>
                </a:ext>
              </a:extLst>
            </p:cNvPr>
            <p:cNvSpPr/>
            <p:nvPr/>
          </p:nvSpPr>
          <p:spPr>
            <a:xfrm>
              <a:off x="1067532" y="2950747"/>
              <a:ext cx="170688" cy="121920"/>
            </a:xfrm>
            <a:custGeom>
              <a:avLst/>
              <a:gdLst>
                <a:gd name="connsiteX0" fmla="*/ 0 w 170688"/>
                <a:gd name="connsiteY0" fmla="*/ 0 h 121919"/>
                <a:gd name="connsiteX1" fmla="*/ 182880 w 170688"/>
                <a:gd name="connsiteY1" fmla="*/ 127041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688" h="121919">
                  <a:moveTo>
                    <a:pt x="0" y="0"/>
                  </a:moveTo>
                  <a:lnTo>
                    <a:pt x="182880" y="127041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C7B4F0-999B-4E3D-8866-84D1DC588E15}"/>
                </a:ext>
              </a:extLst>
            </p:cNvPr>
            <p:cNvSpPr/>
            <p:nvPr/>
          </p:nvSpPr>
          <p:spPr>
            <a:xfrm>
              <a:off x="10628584" y="296097"/>
              <a:ext cx="1194816" cy="2487167"/>
            </a:xfrm>
            <a:custGeom>
              <a:avLst/>
              <a:gdLst>
                <a:gd name="connsiteX0" fmla="*/ 887004 w 1194816"/>
                <a:gd name="connsiteY0" fmla="*/ 2431780 h 2487167"/>
                <a:gd name="connsiteX1" fmla="*/ 76723 w 1194816"/>
                <a:gd name="connsiteY1" fmla="*/ 2268408 h 2487167"/>
                <a:gd name="connsiteX2" fmla="*/ 4303 w 1194816"/>
                <a:gd name="connsiteY2" fmla="*/ 2149170 h 2487167"/>
                <a:gd name="connsiteX3" fmla="*/ 321782 w 1194816"/>
                <a:gd name="connsiteY3" fmla="*/ 1668805 h 2487167"/>
                <a:gd name="connsiteX4" fmla="*/ 211079 w 1194816"/>
                <a:gd name="connsiteY4" fmla="*/ 1434719 h 2487167"/>
                <a:gd name="connsiteX5" fmla="*/ 91598 w 1194816"/>
                <a:gd name="connsiteY5" fmla="*/ 856087 h 2487167"/>
                <a:gd name="connsiteX6" fmla="*/ 277160 w 1194816"/>
                <a:gd name="connsiteY6" fmla="*/ 285013 h 2487167"/>
                <a:gd name="connsiteX7" fmla="*/ 636336 w 1194816"/>
                <a:gd name="connsiteY7" fmla="*/ 4841 h 2487167"/>
                <a:gd name="connsiteX8" fmla="*/ 835797 w 1194816"/>
                <a:gd name="connsiteY8" fmla="*/ 231613 h 2487167"/>
                <a:gd name="connsiteX9" fmla="*/ 843356 w 1194816"/>
                <a:gd name="connsiteY9" fmla="*/ 663209 h 2487167"/>
                <a:gd name="connsiteX10" fmla="*/ 831652 w 1194816"/>
                <a:gd name="connsiteY10" fmla="*/ 854136 h 2487167"/>
                <a:gd name="connsiteX11" fmla="*/ 1178880 w 1194816"/>
                <a:gd name="connsiteY11" fmla="*/ 1192586 h 2487167"/>
                <a:gd name="connsiteX12" fmla="*/ 1072078 w 1194816"/>
                <a:gd name="connsiteY12" fmla="*/ 1657588 h 2487167"/>
                <a:gd name="connsiteX13" fmla="*/ 997463 w 1194816"/>
                <a:gd name="connsiteY13" fmla="*/ 1956049 h 2487167"/>
                <a:gd name="connsiteX14" fmla="*/ 1054034 w 1194816"/>
                <a:gd name="connsiteY14" fmla="*/ 2026762 h 2487167"/>
                <a:gd name="connsiteX15" fmla="*/ 887004 w 1194816"/>
                <a:gd name="connsiteY15" fmla="*/ 2431780 h 248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4816" h="2487167">
                  <a:moveTo>
                    <a:pt x="887004" y="2431780"/>
                  </a:moveTo>
                  <a:cubicBezTo>
                    <a:pt x="656575" y="2606614"/>
                    <a:pt x="283500" y="2447386"/>
                    <a:pt x="76723" y="2268408"/>
                  </a:cubicBezTo>
                  <a:cubicBezTo>
                    <a:pt x="40634" y="2237196"/>
                    <a:pt x="14056" y="2195987"/>
                    <a:pt x="4303" y="2149170"/>
                  </a:cubicBezTo>
                  <a:cubicBezTo>
                    <a:pt x="-42758" y="1924837"/>
                    <a:pt x="311541" y="1869729"/>
                    <a:pt x="321782" y="1668805"/>
                  </a:cubicBezTo>
                  <a:cubicBezTo>
                    <a:pt x="326415" y="1580779"/>
                    <a:pt x="260090" y="1507871"/>
                    <a:pt x="211079" y="1434719"/>
                  </a:cubicBezTo>
                  <a:cubicBezTo>
                    <a:pt x="99644" y="1267445"/>
                    <a:pt x="67945" y="1055792"/>
                    <a:pt x="91598" y="856087"/>
                  </a:cubicBezTo>
                  <a:cubicBezTo>
                    <a:pt x="115249" y="656382"/>
                    <a:pt x="190109" y="466187"/>
                    <a:pt x="277160" y="285013"/>
                  </a:cubicBezTo>
                  <a:cubicBezTo>
                    <a:pt x="348361" y="136759"/>
                    <a:pt x="475646" y="-30759"/>
                    <a:pt x="636336" y="4841"/>
                  </a:cubicBezTo>
                  <a:cubicBezTo>
                    <a:pt x="739480" y="27762"/>
                    <a:pt x="805561" y="130419"/>
                    <a:pt x="835797" y="231613"/>
                  </a:cubicBezTo>
                  <a:cubicBezTo>
                    <a:pt x="877006" y="370845"/>
                    <a:pt x="871153" y="520563"/>
                    <a:pt x="843356" y="663209"/>
                  </a:cubicBezTo>
                  <a:cubicBezTo>
                    <a:pt x="831164" y="726364"/>
                    <a:pt x="814583" y="791957"/>
                    <a:pt x="831652" y="854136"/>
                  </a:cubicBezTo>
                  <a:cubicBezTo>
                    <a:pt x="875299" y="1013120"/>
                    <a:pt x="1098169" y="1048964"/>
                    <a:pt x="1178880" y="1192586"/>
                  </a:cubicBezTo>
                  <a:cubicBezTo>
                    <a:pt x="1261298" y="1338646"/>
                    <a:pt x="1163030" y="1516649"/>
                    <a:pt x="1072078" y="1657588"/>
                  </a:cubicBezTo>
                  <a:cubicBezTo>
                    <a:pt x="994293" y="1778289"/>
                    <a:pt x="946501" y="1853148"/>
                    <a:pt x="997463" y="1956049"/>
                  </a:cubicBezTo>
                  <a:cubicBezTo>
                    <a:pt x="1010874" y="1983359"/>
                    <a:pt x="1030869" y="2006767"/>
                    <a:pt x="1054034" y="2026762"/>
                  </a:cubicBezTo>
                  <a:cubicBezTo>
                    <a:pt x="1103046" y="2069190"/>
                    <a:pt x="1194974" y="2198182"/>
                    <a:pt x="887004" y="2431780"/>
                  </a:cubicBezTo>
                  <a:close/>
                </a:path>
              </a:pathLst>
            </a:custGeom>
            <a:solidFill>
              <a:srgbClr val="EF855A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E28AF1A-1C50-4288-A033-6AB59AC2A39A}"/>
                </a:ext>
              </a:extLst>
            </p:cNvPr>
            <p:cNvSpPr/>
            <p:nvPr/>
          </p:nvSpPr>
          <p:spPr>
            <a:xfrm>
              <a:off x="11162020" y="713272"/>
              <a:ext cx="195072" cy="2779775"/>
            </a:xfrm>
            <a:custGeom>
              <a:avLst/>
              <a:gdLst>
                <a:gd name="connsiteX0" fmla="*/ 50718 w 195072"/>
                <a:gd name="connsiteY0" fmla="*/ 0 h 2779775"/>
                <a:gd name="connsiteX1" fmla="*/ 0 w 195072"/>
                <a:gd name="connsiteY1" fmla="*/ 2782702 h 2779775"/>
                <a:gd name="connsiteX2" fmla="*/ 197998 w 195072"/>
                <a:gd name="connsiteY2" fmla="*/ 2800014 h 2779775"/>
                <a:gd name="connsiteX3" fmla="*/ 50718 w 195072"/>
                <a:gd name="connsiteY3" fmla="*/ 0 h 27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072" h="2779775">
                  <a:moveTo>
                    <a:pt x="50718" y="0"/>
                  </a:moveTo>
                  <a:cubicBezTo>
                    <a:pt x="50474" y="49987"/>
                    <a:pt x="0" y="2782702"/>
                    <a:pt x="0" y="2782702"/>
                  </a:cubicBezTo>
                  <a:lnTo>
                    <a:pt x="197998" y="2800014"/>
                  </a:lnTo>
                  <a:lnTo>
                    <a:pt x="50718" y="0"/>
                  </a:ln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349FB6-A258-47BF-AFA0-EE46D3C2CA88}"/>
                </a:ext>
              </a:extLst>
            </p:cNvPr>
            <p:cNvSpPr/>
            <p:nvPr/>
          </p:nvSpPr>
          <p:spPr>
            <a:xfrm>
              <a:off x="10815767" y="2220446"/>
              <a:ext cx="438912" cy="414528"/>
            </a:xfrm>
            <a:custGeom>
              <a:avLst/>
              <a:gdLst>
                <a:gd name="connsiteX0" fmla="*/ 405506 w 438912"/>
                <a:gd name="connsiteY0" fmla="*/ 429890 h 414527"/>
                <a:gd name="connsiteX1" fmla="*/ 0 w 438912"/>
                <a:gd name="connsiteY1" fmla="*/ 0 h 414527"/>
                <a:gd name="connsiteX2" fmla="*/ 440619 w 438912"/>
                <a:gd name="connsiteY2" fmla="*/ 393802 h 414527"/>
                <a:gd name="connsiteX3" fmla="*/ 442569 w 438912"/>
                <a:gd name="connsiteY3" fmla="*/ 429402 h 414527"/>
                <a:gd name="connsiteX4" fmla="*/ 406969 w 438912"/>
                <a:gd name="connsiteY4" fmla="*/ 431353 h 414527"/>
                <a:gd name="connsiteX5" fmla="*/ 405506 w 438912"/>
                <a:gd name="connsiteY5" fmla="*/ 429890 h 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912" h="414527">
                  <a:moveTo>
                    <a:pt x="405506" y="429890"/>
                  </a:moveTo>
                  <a:lnTo>
                    <a:pt x="0" y="0"/>
                  </a:lnTo>
                  <a:lnTo>
                    <a:pt x="440619" y="393802"/>
                  </a:lnTo>
                  <a:cubicBezTo>
                    <a:pt x="451104" y="403067"/>
                    <a:pt x="451836" y="419161"/>
                    <a:pt x="442569" y="429402"/>
                  </a:cubicBezTo>
                  <a:cubicBezTo>
                    <a:pt x="433303" y="439887"/>
                    <a:pt x="417211" y="440619"/>
                    <a:pt x="406969" y="431353"/>
                  </a:cubicBezTo>
                  <a:cubicBezTo>
                    <a:pt x="406482" y="430865"/>
                    <a:pt x="405993" y="430378"/>
                    <a:pt x="405506" y="429890"/>
                  </a:cubicBez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348A22-B8EC-41B7-8F0E-07A985959318}"/>
                </a:ext>
              </a:extLst>
            </p:cNvPr>
            <p:cNvSpPr/>
            <p:nvPr/>
          </p:nvSpPr>
          <p:spPr>
            <a:xfrm>
              <a:off x="11018398" y="1089517"/>
              <a:ext cx="195072" cy="316992"/>
            </a:xfrm>
            <a:custGeom>
              <a:avLst/>
              <a:gdLst>
                <a:gd name="connsiteX0" fmla="*/ 164105 w 195072"/>
                <a:gd name="connsiteY0" fmla="*/ 321625 h 316991"/>
                <a:gd name="connsiteX1" fmla="*/ 0 w 195072"/>
                <a:gd name="connsiteY1" fmla="*/ 0 h 316991"/>
                <a:gd name="connsiteX2" fmla="*/ 196535 w 195072"/>
                <a:gd name="connsiteY2" fmla="*/ 303093 h 316991"/>
                <a:gd name="connsiteX3" fmla="*/ 190927 w 195072"/>
                <a:gd name="connsiteY3" fmla="*/ 328940 h 316991"/>
                <a:gd name="connsiteX4" fmla="*/ 165080 w 195072"/>
                <a:gd name="connsiteY4" fmla="*/ 323332 h 316991"/>
                <a:gd name="connsiteX5" fmla="*/ 164105 w 195072"/>
                <a:gd name="connsiteY5" fmla="*/ 321625 h 31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072" h="316991">
                  <a:moveTo>
                    <a:pt x="164105" y="321625"/>
                  </a:moveTo>
                  <a:lnTo>
                    <a:pt x="0" y="0"/>
                  </a:lnTo>
                  <a:lnTo>
                    <a:pt x="196535" y="303093"/>
                  </a:lnTo>
                  <a:cubicBezTo>
                    <a:pt x="202144" y="311871"/>
                    <a:pt x="199705" y="323332"/>
                    <a:pt x="190927" y="328940"/>
                  </a:cubicBezTo>
                  <a:cubicBezTo>
                    <a:pt x="182393" y="334548"/>
                    <a:pt x="170688" y="332110"/>
                    <a:pt x="165080" y="323332"/>
                  </a:cubicBezTo>
                  <a:cubicBezTo>
                    <a:pt x="164836" y="322844"/>
                    <a:pt x="164348" y="322356"/>
                    <a:pt x="164105" y="321625"/>
                  </a:cubicBez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7E41DF1-0235-457C-BB43-CC327DAE59DD}"/>
                </a:ext>
              </a:extLst>
            </p:cNvPr>
            <p:cNvSpPr/>
            <p:nvPr/>
          </p:nvSpPr>
          <p:spPr>
            <a:xfrm>
              <a:off x="11252485" y="1493803"/>
              <a:ext cx="390144" cy="585216"/>
            </a:xfrm>
            <a:custGeom>
              <a:avLst/>
              <a:gdLst>
                <a:gd name="connsiteX0" fmla="*/ 0 w 390144"/>
                <a:gd name="connsiteY0" fmla="*/ 591800 h 585215"/>
                <a:gd name="connsiteX1" fmla="*/ 392338 w 390144"/>
                <a:gd name="connsiteY1" fmla="*/ 0 h 585215"/>
                <a:gd name="connsiteX2" fmla="*/ 0 w 390144"/>
                <a:gd name="connsiteY2" fmla="*/ 591800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144" h="585215">
                  <a:moveTo>
                    <a:pt x="0" y="591800"/>
                  </a:moveTo>
                  <a:lnTo>
                    <a:pt x="392338" y="0"/>
                  </a:lnTo>
                  <a:lnTo>
                    <a:pt x="0" y="591800"/>
                  </a:ln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85BA1A-AC36-4465-9B73-509A4B6CA4DB}"/>
                </a:ext>
              </a:extLst>
            </p:cNvPr>
            <p:cNvSpPr/>
            <p:nvPr/>
          </p:nvSpPr>
          <p:spPr>
            <a:xfrm>
              <a:off x="11227662" y="1493803"/>
              <a:ext cx="414528" cy="609600"/>
            </a:xfrm>
            <a:custGeom>
              <a:avLst/>
              <a:gdLst>
                <a:gd name="connsiteX0" fmla="*/ 4584 w 414528"/>
                <a:gd name="connsiteY0" fmla="*/ 578388 h 609599"/>
                <a:gd name="connsiteX1" fmla="*/ 417161 w 414528"/>
                <a:gd name="connsiteY1" fmla="*/ 0 h 609599"/>
                <a:gd name="connsiteX2" fmla="*/ 45061 w 414528"/>
                <a:gd name="connsiteY2" fmla="*/ 605211 h 609599"/>
                <a:gd name="connsiteX3" fmla="*/ 11655 w 414528"/>
                <a:gd name="connsiteY3" fmla="*/ 613257 h 609599"/>
                <a:gd name="connsiteX4" fmla="*/ 3608 w 414528"/>
                <a:gd name="connsiteY4" fmla="*/ 579852 h 609599"/>
                <a:gd name="connsiteX5" fmla="*/ 4584 w 414528"/>
                <a:gd name="connsiteY5" fmla="*/ 578388 h 60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528" h="609599">
                  <a:moveTo>
                    <a:pt x="4584" y="578388"/>
                  </a:moveTo>
                  <a:lnTo>
                    <a:pt x="417161" y="0"/>
                  </a:lnTo>
                  <a:lnTo>
                    <a:pt x="45061" y="605211"/>
                  </a:lnTo>
                  <a:cubicBezTo>
                    <a:pt x="37990" y="616671"/>
                    <a:pt x="23115" y="620329"/>
                    <a:pt x="11655" y="613257"/>
                  </a:cubicBezTo>
                  <a:cubicBezTo>
                    <a:pt x="194" y="606186"/>
                    <a:pt x="-3463" y="591312"/>
                    <a:pt x="3608" y="579852"/>
                  </a:cubicBezTo>
                  <a:cubicBezTo>
                    <a:pt x="3852" y="579364"/>
                    <a:pt x="4340" y="578876"/>
                    <a:pt x="4584" y="578388"/>
                  </a:cubicBez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CE3BB0B-BC4B-469F-A024-9C6D0DAF7BCC}"/>
                </a:ext>
              </a:extLst>
            </p:cNvPr>
            <p:cNvSpPr/>
            <p:nvPr/>
          </p:nvSpPr>
          <p:spPr>
            <a:xfrm>
              <a:off x="10242123" y="998990"/>
              <a:ext cx="926592" cy="1901951"/>
            </a:xfrm>
            <a:custGeom>
              <a:avLst/>
              <a:gdLst>
                <a:gd name="connsiteX0" fmla="*/ 679715 w 926592"/>
                <a:gd name="connsiteY0" fmla="*/ 1863487 h 1901951"/>
                <a:gd name="connsiteX1" fmla="*/ 58898 w 926592"/>
                <a:gd name="connsiteY1" fmla="*/ 1738397 h 1901951"/>
                <a:gd name="connsiteX2" fmla="*/ 3303 w 926592"/>
                <a:gd name="connsiteY2" fmla="*/ 1646957 h 1901951"/>
                <a:gd name="connsiteX3" fmla="*/ 246655 w 926592"/>
                <a:gd name="connsiteY3" fmla="*/ 1278759 h 1901951"/>
                <a:gd name="connsiteX4" fmla="*/ 162042 w 926592"/>
                <a:gd name="connsiteY4" fmla="*/ 1099293 h 1901951"/>
                <a:gd name="connsiteX5" fmla="*/ 70359 w 926592"/>
                <a:gd name="connsiteY5" fmla="*/ 655992 h 1901951"/>
                <a:gd name="connsiteX6" fmla="*/ 212517 w 926592"/>
                <a:gd name="connsiteY6" fmla="*/ 218299 h 1901951"/>
                <a:gd name="connsiteX7" fmla="*/ 487813 w 926592"/>
                <a:gd name="connsiteY7" fmla="*/ 3720 h 1901951"/>
                <a:gd name="connsiteX8" fmla="*/ 640700 w 926592"/>
                <a:gd name="connsiteY8" fmla="*/ 177578 h 1901951"/>
                <a:gd name="connsiteX9" fmla="*/ 646552 w 926592"/>
                <a:gd name="connsiteY9" fmla="*/ 508225 h 1901951"/>
                <a:gd name="connsiteX10" fmla="*/ 637530 w 926592"/>
                <a:gd name="connsiteY10" fmla="*/ 654529 h 1901951"/>
                <a:gd name="connsiteX11" fmla="*/ 903804 w 926592"/>
                <a:gd name="connsiteY11" fmla="*/ 913974 h 1901951"/>
                <a:gd name="connsiteX12" fmla="*/ 821873 w 926592"/>
                <a:gd name="connsiteY12" fmla="*/ 1270469 h 1901951"/>
                <a:gd name="connsiteX13" fmla="*/ 764815 w 926592"/>
                <a:gd name="connsiteY13" fmla="*/ 1499190 h 1901951"/>
                <a:gd name="connsiteX14" fmla="*/ 807975 w 926592"/>
                <a:gd name="connsiteY14" fmla="*/ 1553323 h 1901951"/>
                <a:gd name="connsiteX15" fmla="*/ 679715 w 926592"/>
                <a:gd name="connsiteY15" fmla="*/ 1863487 h 1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26592" h="1901951">
                  <a:moveTo>
                    <a:pt x="679715" y="1863487"/>
                  </a:moveTo>
                  <a:cubicBezTo>
                    <a:pt x="503175" y="1997355"/>
                    <a:pt x="217150" y="1875435"/>
                    <a:pt x="58898" y="1738397"/>
                  </a:cubicBezTo>
                  <a:cubicBezTo>
                    <a:pt x="31344" y="1714501"/>
                    <a:pt x="10862" y="1682802"/>
                    <a:pt x="3303" y="1646957"/>
                  </a:cubicBezTo>
                  <a:cubicBezTo>
                    <a:pt x="-32786" y="1475050"/>
                    <a:pt x="238608" y="1432866"/>
                    <a:pt x="246655" y="1278759"/>
                  </a:cubicBezTo>
                  <a:cubicBezTo>
                    <a:pt x="250069" y="1211459"/>
                    <a:pt x="199350" y="1155376"/>
                    <a:pt x="162042" y="1099293"/>
                  </a:cubicBezTo>
                  <a:cubicBezTo>
                    <a:pt x="76698" y="971033"/>
                    <a:pt x="52314" y="808879"/>
                    <a:pt x="70359" y="655992"/>
                  </a:cubicBezTo>
                  <a:cubicBezTo>
                    <a:pt x="88403" y="502860"/>
                    <a:pt x="145705" y="357288"/>
                    <a:pt x="212517" y="218299"/>
                  </a:cubicBezTo>
                  <a:cubicBezTo>
                    <a:pt x="267137" y="104670"/>
                    <a:pt x="364673" y="-23590"/>
                    <a:pt x="487813" y="3720"/>
                  </a:cubicBezTo>
                  <a:cubicBezTo>
                    <a:pt x="566817" y="21276"/>
                    <a:pt x="617535" y="99793"/>
                    <a:pt x="640700" y="177578"/>
                  </a:cubicBezTo>
                  <a:cubicBezTo>
                    <a:pt x="672399" y="284380"/>
                    <a:pt x="667767" y="398985"/>
                    <a:pt x="646552" y="508225"/>
                  </a:cubicBezTo>
                  <a:cubicBezTo>
                    <a:pt x="637043" y="556505"/>
                    <a:pt x="624607" y="606980"/>
                    <a:pt x="637530" y="654529"/>
                  </a:cubicBezTo>
                  <a:cubicBezTo>
                    <a:pt x="670936" y="776205"/>
                    <a:pt x="841868" y="803759"/>
                    <a:pt x="903804" y="913974"/>
                  </a:cubicBezTo>
                  <a:cubicBezTo>
                    <a:pt x="966958" y="1025897"/>
                    <a:pt x="891612" y="1162204"/>
                    <a:pt x="821873" y="1270469"/>
                  </a:cubicBezTo>
                  <a:cubicBezTo>
                    <a:pt x="762133" y="1362884"/>
                    <a:pt x="725557" y="1420186"/>
                    <a:pt x="764815" y="1499190"/>
                  </a:cubicBezTo>
                  <a:cubicBezTo>
                    <a:pt x="775056" y="1520161"/>
                    <a:pt x="790418" y="1537961"/>
                    <a:pt x="807975" y="1553323"/>
                  </a:cubicBezTo>
                  <a:cubicBezTo>
                    <a:pt x="845526" y="1585510"/>
                    <a:pt x="915752" y="1684265"/>
                    <a:pt x="679715" y="1863487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1C8F0D-A063-47B6-892F-66B05134E56E}"/>
                </a:ext>
              </a:extLst>
            </p:cNvPr>
            <p:cNvSpPr/>
            <p:nvPr/>
          </p:nvSpPr>
          <p:spPr>
            <a:xfrm>
              <a:off x="10613136" y="1279712"/>
              <a:ext cx="146304" cy="1999487"/>
            </a:xfrm>
            <a:custGeom>
              <a:avLst/>
              <a:gdLst>
                <a:gd name="connsiteX0" fmla="*/ 56814 w 146304"/>
                <a:gd name="connsiteY0" fmla="*/ 0 h 1999487"/>
                <a:gd name="connsiteX1" fmla="*/ 0 w 146304"/>
                <a:gd name="connsiteY1" fmla="*/ 1999000 h 1999487"/>
                <a:gd name="connsiteX2" fmla="*/ 162885 w 146304"/>
                <a:gd name="connsiteY2" fmla="*/ 2013386 h 1999487"/>
                <a:gd name="connsiteX3" fmla="*/ 56814 w 146304"/>
                <a:gd name="connsiteY3" fmla="*/ 0 h 199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4" h="1999487">
                  <a:moveTo>
                    <a:pt x="56814" y="0"/>
                  </a:moveTo>
                  <a:cubicBezTo>
                    <a:pt x="56571" y="40965"/>
                    <a:pt x="0" y="1999000"/>
                    <a:pt x="0" y="1999000"/>
                  </a:cubicBezTo>
                  <a:lnTo>
                    <a:pt x="162885" y="2013386"/>
                  </a:lnTo>
                  <a:lnTo>
                    <a:pt x="56814" y="0"/>
                  </a:ln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FEE0942-ED9A-4A38-B68F-4C4464C6F9E2}"/>
                </a:ext>
              </a:extLst>
            </p:cNvPr>
            <p:cNvSpPr/>
            <p:nvPr/>
          </p:nvSpPr>
          <p:spPr>
            <a:xfrm>
              <a:off x="10678877" y="2107548"/>
              <a:ext cx="365760" cy="341376"/>
            </a:xfrm>
            <a:custGeom>
              <a:avLst/>
              <a:gdLst>
                <a:gd name="connsiteX0" fmla="*/ 35940 w 365760"/>
                <a:gd name="connsiteY0" fmla="*/ 353812 h 341375"/>
                <a:gd name="connsiteX1" fmla="*/ 369513 w 365760"/>
                <a:gd name="connsiteY1" fmla="*/ 0 h 341375"/>
                <a:gd name="connsiteX2" fmla="*/ 6923 w 365760"/>
                <a:gd name="connsiteY2" fmla="*/ 324063 h 341375"/>
                <a:gd name="connsiteX3" fmla="*/ 5216 w 365760"/>
                <a:gd name="connsiteY3" fmla="*/ 353324 h 341375"/>
                <a:gd name="connsiteX4" fmla="*/ 34477 w 365760"/>
                <a:gd name="connsiteY4" fmla="*/ 355031 h 341375"/>
                <a:gd name="connsiteX5" fmla="*/ 35940 w 365760"/>
                <a:gd name="connsiteY5" fmla="*/ 353812 h 3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760" h="341375">
                  <a:moveTo>
                    <a:pt x="35940" y="353812"/>
                  </a:moveTo>
                  <a:lnTo>
                    <a:pt x="369513" y="0"/>
                  </a:lnTo>
                  <a:lnTo>
                    <a:pt x="6923" y="324063"/>
                  </a:lnTo>
                  <a:cubicBezTo>
                    <a:pt x="-1611" y="331622"/>
                    <a:pt x="-2343" y="344790"/>
                    <a:pt x="5216" y="353324"/>
                  </a:cubicBezTo>
                  <a:cubicBezTo>
                    <a:pt x="12775" y="361858"/>
                    <a:pt x="25943" y="362590"/>
                    <a:pt x="34477" y="355031"/>
                  </a:cubicBezTo>
                  <a:cubicBezTo>
                    <a:pt x="34965" y="354787"/>
                    <a:pt x="35452" y="354299"/>
                    <a:pt x="35940" y="353812"/>
                  </a:cubicBez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0E740D-B463-4A25-B405-6A85B863E0EA}"/>
                </a:ext>
              </a:extLst>
            </p:cNvPr>
            <p:cNvSpPr/>
            <p:nvPr/>
          </p:nvSpPr>
          <p:spPr>
            <a:xfrm>
              <a:off x="10509991" y="1589389"/>
              <a:ext cx="146304" cy="268224"/>
            </a:xfrm>
            <a:custGeom>
              <a:avLst/>
              <a:gdLst>
                <a:gd name="connsiteX0" fmla="*/ 135088 w 146304"/>
                <a:gd name="connsiteY0" fmla="*/ 264566 h 268223"/>
                <a:gd name="connsiteX1" fmla="*/ 0 w 146304"/>
                <a:gd name="connsiteY1" fmla="*/ 0 h 268223"/>
                <a:gd name="connsiteX2" fmla="*/ 161666 w 146304"/>
                <a:gd name="connsiteY2" fmla="*/ 249204 h 268223"/>
                <a:gd name="connsiteX3" fmla="*/ 157033 w 146304"/>
                <a:gd name="connsiteY3" fmla="*/ 270418 h 268223"/>
                <a:gd name="connsiteX4" fmla="*/ 135819 w 146304"/>
                <a:gd name="connsiteY4" fmla="*/ 265785 h 268223"/>
                <a:gd name="connsiteX5" fmla="*/ 135088 w 146304"/>
                <a:gd name="connsiteY5" fmla="*/ 264566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304" h="268223">
                  <a:moveTo>
                    <a:pt x="135088" y="264566"/>
                  </a:moveTo>
                  <a:lnTo>
                    <a:pt x="0" y="0"/>
                  </a:lnTo>
                  <a:lnTo>
                    <a:pt x="161666" y="249204"/>
                  </a:lnTo>
                  <a:cubicBezTo>
                    <a:pt x="166299" y="256276"/>
                    <a:pt x="164349" y="265785"/>
                    <a:pt x="157033" y="270418"/>
                  </a:cubicBezTo>
                  <a:cubicBezTo>
                    <a:pt x="149962" y="275051"/>
                    <a:pt x="140452" y="273101"/>
                    <a:pt x="135819" y="265785"/>
                  </a:cubicBezTo>
                  <a:cubicBezTo>
                    <a:pt x="135575" y="265542"/>
                    <a:pt x="135332" y="265054"/>
                    <a:pt x="135088" y="264566"/>
                  </a:cubicBez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11EBE-9C74-421D-93F4-436FC96A4DA1}"/>
                </a:ext>
              </a:extLst>
            </p:cNvPr>
            <p:cNvSpPr/>
            <p:nvPr/>
          </p:nvSpPr>
          <p:spPr>
            <a:xfrm>
              <a:off x="10702869" y="1921742"/>
              <a:ext cx="316992" cy="463296"/>
            </a:xfrm>
            <a:custGeom>
              <a:avLst/>
              <a:gdLst>
                <a:gd name="connsiteX0" fmla="*/ 0 w 316992"/>
                <a:gd name="connsiteY0" fmla="*/ 486948 h 463295"/>
                <a:gd name="connsiteX1" fmla="*/ 322601 w 316992"/>
                <a:gd name="connsiteY1" fmla="*/ 0 h 463295"/>
                <a:gd name="connsiteX2" fmla="*/ 0 w 316992"/>
                <a:gd name="connsiteY2" fmla="*/ 486948 h 46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992" h="463295">
                  <a:moveTo>
                    <a:pt x="0" y="486948"/>
                  </a:moveTo>
                  <a:lnTo>
                    <a:pt x="322601" y="0"/>
                  </a:lnTo>
                  <a:lnTo>
                    <a:pt x="0" y="486948"/>
                  </a:lnTo>
                  <a:close/>
                </a:path>
              </a:pathLst>
            </a:custGeom>
            <a:solidFill>
              <a:srgbClr val="9C4F5F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C6FB0D0-F1D2-4E44-9CE4-D9B2E834751F}"/>
                </a:ext>
              </a:extLst>
            </p:cNvPr>
            <p:cNvSpPr/>
            <p:nvPr/>
          </p:nvSpPr>
          <p:spPr>
            <a:xfrm>
              <a:off x="4779796" y="1990749"/>
              <a:ext cx="1267968" cy="1316736"/>
            </a:xfrm>
            <a:custGeom>
              <a:avLst/>
              <a:gdLst>
                <a:gd name="connsiteX0" fmla="*/ 1273776 w 1267968"/>
                <a:gd name="connsiteY0" fmla="*/ 1317467 h 1316735"/>
                <a:gd name="connsiteX1" fmla="*/ 1063098 w 1267968"/>
                <a:gd name="connsiteY1" fmla="*/ 748101 h 1316735"/>
                <a:gd name="connsiteX2" fmla="*/ 775611 w 1267968"/>
                <a:gd name="connsiteY2" fmla="*/ 437936 h 1316735"/>
                <a:gd name="connsiteX3" fmla="*/ 542256 w 1267968"/>
                <a:gd name="connsiteY3" fmla="*/ 2682 h 1316735"/>
                <a:gd name="connsiteX4" fmla="*/ 308901 w 1267968"/>
                <a:gd name="connsiteY4" fmla="*/ 476219 h 1316735"/>
                <a:gd name="connsiteX5" fmla="*/ 55307 w 1267968"/>
                <a:gd name="connsiteY5" fmla="*/ 778825 h 1316735"/>
                <a:gd name="connsiteX6" fmla="*/ 63598 w 1267968"/>
                <a:gd name="connsiteY6" fmla="*/ 1317467 h 1316735"/>
                <a:gd name="connsiteX7" fmla="*/ 1273776 w 1267968"/>
                <a:gd name="connsiteY7" fmla="*/ 1317467 h 131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7968" h="1316735">
                  <a:moveTo>
                    <a:pt x="1273776" y="1317467"/>
                  </a:moveTo>
                  <a:cubicBezTo>
                    <a:pt x="1323763" y="975847"/>
                    <a:pt x="1204525" y="773216"/>
                    <a:pt x="1063098" y="748101"/>
                  </a:cubicBezTo>
                  <a:cubicBezTo>
                    <a:pt x="917526" y="722254"/>
                    <a:pt x="819502" y="669097"/>
                    <a:pt x="775611" y="437936"/>
                  </a:cubicBezTo>
                  <a:cubicBezTo>
                    <a:pt x="731720" y="206776"/>
                    <a:pt x="704653" y="-27798"/>
                    <a:pt x="542256" y="2682"/>
                  </a:cubicBezTo>
                  <a:cubicBezTo>
                    <a:pt x="379859" y="33162"/>
                    <a:pt x="322313" y="239451"/>
                    <a:pt x="308901" y="476219"/>
                  </a:cubicBezTo>
                  <a:cubicBezTo>
                    <a:pt x="295490" y="712988"/>
                    <a:pt x="193809" y="685922"/>
                    <a:pt x="55307" y="778825"/>
                  </a:cubicBezTo>
                  <a:cubicBezTo>
                    <a:pt x="-52957" y="851489"/>
                    <a:pt x="24340" y="1178235"/>
                    <a:pt x="63598" y="1317467"/>
                  </a:cubicBezTo>
                  <a:lnTo>
                    <a:pt x="1273776" y="1317467"/>
                  </a:lnTo>
                  <a:close/>
                </a:path>
              </a:pathLst>
            </a:custGeom>
            <a:solidFill>
              <a:srgbClr val="229E9D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33D0622-8C59-4EAA-9B42-E15CA9247C75}"/>
                </a:ext>
              </a:extLst>
            </p:cNvPr>
            <p:cNvSpPr/>
            <p:nvPr/>
          </p:nvSpPr>
          <p:spPr>
            <a:xfrm>
              <a:off x="4859098" y="2734948"/>
              <a:ext cx="1048512" cy="560832"/>
            </a:xfrm>
            <a:custGeom>
              <a:avLst/>
              <a:gdLst>
                <a:gd name="connsiteX0" fmla="*/ 1036953 w 1048512"/>
                <a:gd name="connsiteY0" fmla="*/ 309189 h 560831"/>
                <a:gd name="connsiteX1" fmla="*/ 730934 w 1048512"/>
                <a:gd name="connsiteY1" fmla="*/ 343327 h 560831"/>
                <a:gd name="connsiteX2" fmla="*/ 502700 w 1048512"/>
                <a:gd name="connsiteY2" fmla="*/ 0 h 560831"/>
                <a:gd name="connsiteX3" fmla="*/ 247399 w 1048512"/>
                <a:gd name="connsiteY3" fmla="*/ 380634 h 560831"/>
                <a:gd name="connsiteX4" fmla="*/ 42817 w 1048512"/>
                <a:gd name="connsiteY4" fmla="*/ 271882 h 560831"/>
                <a:gd name="connsiteX5" fmla="*/ 35502 w 1048512"/>
                <a:gd name="connsiteY5" fmla="*/ 573268 h 560831"/>
                <a:gd name="connsiteX6" fmla="*/ 994281 w 1048512"/>
                <a:gd name="connsiteY6" fmla="*/ 573268 h 560831"/>
                <a:gd name="connsiteX7" fmla="*/ 1036953 w 1048512"/>
                <a:gd name="connsiteY7" fmla="*/ 309189 h 56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512" h="560831">
                  <a:moveTo>
                    <a:pt x="1036953" y="309189"/>
                  </a:moveTo>
                  <a:cubicBezTo>
                    <a:pt x="970873" y="263103"/>
                    <a:pt x="837492" y="355275"/>
                    <a:pt x="730934" y="343327"/>
                  </a:cubicBezTo>
                  <a:cubicBezTo>
                    <a:pt x="624376" y="331378"/>
                    <a:pt x="651442" y="0"/>
                    <a:pt x="502700" y="0"/>
                  </a:cubicBezTo>
                  <a:cubicBezTo>
                    <a:pt x="353957" y="0"/>
                    <a:pt x="365662" y="378927"/>
                    <a:pt x="247399" y="380634"/>
                  </a:cubicBezTo>
                  <a:cubicBezTo>
                    <a:pt x="128893" y="382341"/>
                    <a:pt x="139134" y="216530"/>
                    <a:pt x="42817" y="271882"/>
                  </a:cubicBezTo>
                  <a:cubicBezTo>
                    <a:pt x="-36674" y="317480"/>
                    <a:pt x="15020" y="507919"/>
                    <a:pt x="35502" y="573268"/>
                  </a:cubicBezTo>
                  <a:lnTo>
                    <a:pt x="994281" y="573268"/>
                  </a:lnTo>
                  <a:cubicBezTo>
                    <a:pt x="1030370" y="486461"/>
                    <a:pt x="1082308" y="341132"/>
                    <a:pt x="1036953" y="309189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2369F28-2489-4346-973C-A5F1BCE3C21A}"/>
                </a:ext>
              </a:extLst>
            </p:cNvPr>
            <p:cNvSpPr/>
            <p:nvPr/>
          </p:nvSpPr>
          <p:spPr>
            <a:xfrm>
              <a:off x="5334244" y="2164363"/>
              <a:ext cx="24384" cy="1121664"/>
            </a:xfrm>
            <a:custGeom>
              <a:avLst/>
              <a:gdLst>
                <a:gd name="connsiteX0" fmla="*/ 0 w 24384"/>
                <a:gd name="connsiteY0" fmla="*/ 0 h 1121663"/>
                <a:gd name="connsiteX1" fmla="*/ 7559 w 24384"/>
                <a:gd name="connsiteY1" fmla="*/ 1143853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" h="1121663">
                  <a:moveTo>
                    <a:pt x="0" y="0"/>
                  </a:moveTo>
                  <a:cubicBezTo>
                    <a:pt x="0" y="0"/>
                    <a:pt x="59009" y="677875"/>
                    <a:pt x="7559" y="1143853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7744662-21B8-46B9-B4E6-518E324BAA69}"/>
                </a:ext>
              </a:extLst>
            </p:cNvPr>
            <p:cNvSpPr/>
            <p:nvPr/>
          </p:nvSpPr>
          <p:spPr>
            <a:xfrm>
              <a:off x="5344485" y="2209473"/>
              <a:ext cx="48768" cy="73152"/>
            </a:xfrm>
            <a:custGeom>
              <a:avLst/>
              <a:gdLst>
                <a:gd name="connsiteX0" fmla="*/ 68031 w 48768"/>
                <a:gd name="connsiteY0" fmla="*/ 0 h 73151"/>
                <a:gd name="connsiteX1" fmla="*/ 0 w 48768"/>
                <a:gd name="connsiteY1" fmla="*/ 95585 h 7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73151">
                  <a:moveTo>
                    <a:pt x="68031" y="0"/>
                  </a:moveTo>
                  <a:lnTo>
                    <a:pt x="0" y="95585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3046117-8AD1-486C-A30D-28BA8A8BCFEB}"/>
                </a:ext>
              </a:extLst>
            </p:cNvPr>
            <p:cNvSpPr/>
            <p:nvPr/>
          </p:nvSpPr>
          <p:spPr>
            <a:xfrm>
              <a:off x="5214275" y="2268239"/>
              <a:ext cx="121920" cy="121920"/>
            </a:xfrm>
            <a:custGeom>
              <a:avLst/>
              <a:gdLst>
                <a:gd name="connsiteX0" fmla="*/ 0 w 121920"/>
                <a:gd name="connsiteY0" fmla="*/ 0 h 121919"/>
                <a:gd name="connsiteX1" fmla="*/ 135819 w 121920"/>
                <a:gd name="connsiteY1" fmla="*/ 130698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0" h="121919">
                  <a:moveTo>
                    <a:pt x="0" y="0"/>
                  </a:moveTo>
                  <a:lnTo>
                    <a:pt x="135819" y="130698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D3AC6B2-B7D4-4E91-92CB-C4FA6CAFEC99}"/>
                </a:ext>
              </a:extLst>
            </p:cNvPr>
            <p:cNvSpPr/>
            <p:nvPr/>
          </p:nvSpPr>
          <p:spPr>
            <a:xfrm>
              <a:off x="5358872" y="2441365"/>
              <a:ext cx="121920" cy="146304"/>
            </a:xfrm>
            <a:custGeom>
              <a:avLst/>
              <a:gdLst>
                <a:gd name="connsiteX0" fmla="*/ 143378 w 121920"/>
                <a:gd name="connsiteY0" fmla="*/ 0 h 146303"/>
                <a:gd name="connsiteX1" fmla="*/ 0 w 121920"/>
                <a:gd name="connsiteY1" fmla="*/ 159715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0" h="146303">
                  <a:moveTo>
                    <a:pt x="143378" y="0"/>
                  </a:moveTo>
                  <a:lnTo>
                    <a:pt x="0" y="159715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F0C85C-4F8F-4ED4-BF05-AA3A6D3B8A3D}"/>
                </a:ext>
              </a:extLst>
            </p:cNvPr>
            <p:cNvSpPr/>
            <p:nvPr/>
          </p:nvSpPr>
          <p:spPr>
            <a:xfrm>
              <a:off x="5143561" y="2521345"/>
              <a:ext cx="219456" cy="195072"/>
            </a:xfrm>
            <a:custGeom>
              <a:avLst/>
              <a:gdLst>
                <a:gd name="connsiteX0" fmla="*/ 0 w 219456"/>
                <a:gd name="connsiteY0" fmla="*/ 0 h 195071"/>
                <a:gd name="connsiteX1" fmla="*/ 219456 w 219456"/>
                <a:gd name="connsiteY1" fmla="*/ 215067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456" h="195071">
                  <a:moveTo>
                    <a:pt x="0" y="0"/>
                  </a:moveTo>
                  <a:lnTo>
                    <a:pt x="219456" y="215067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2A1A54-FD91-4D2E-A63A-CE16FC5C3B4C}"/>
                </a:ext>
              </a:extLst>
            </p:cNvPr>
            <p:cNvSpPr/>
            <p:nvPr/>
          </p:nvSpPr>
          <p:spPr>
            <a:xfrm>
              <a:off x="5363017" y="2628878"/>
              <a:ext cx="243840" cy="243840"/>
            </a:xfrm>
            <a:custGeom>
              <a:avLst/>
              <a:gdLst>
                <a:gd name="connsiteX0" fmla="*/ 259202 w 243840"/>
                <a:gd name="connsiteY0" fmla="*/ 0 h 243839"/>
                <a:gd name="connsiteX1" fmla="*/ 0 w 243840"/>
                <a:gd name="connsiteY1" fmla="*/ 25018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0" h="243839">
                  <a:moveTo>
                    <a:pt x="259202" y="0"/>
                  </a:moveTo>
                  <a:lnTo>
                    <a:pt x="0" y="250180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067224-F95C-40F5-B055-EE400F9FB4CA}"/>
                </a:ext>
              </a:extLst>
            </p:cNvPr>
            <p:cNvSpPr/>
            <p:nvPr/>
          </p:nvSpPr>
          <p:spPr>
            <a:xfrm>
              <a:off x="5206716" y="2904417"/>
              <a:ext cx="146304" cy="146304"/>
            </a:xfrm>
            <a:custGeom>
              <a:avLst/>
              <a:gdLst>
                <a:gd name="connsiteX0" fmla="*/ 0 w 146304"/>
                <a:gd name="connsiteY0" fmla="*/ 0 h 146303"/>
                <a:gd name="connsiteX1" fmla="*/ 152888 w 146304"/>
                <a:gd name="connsiteY1" fmla="*/ 150449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304" h="146303">
                  <a:moveTo>
                    <a:pt x="0" y="0"/>
                  </a:moveTo>
                  <a:lnTo>
                    <a:pt x="152888" y="150449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C8E2B8-56BE-4D02-9676-FCA4851E9C1E}"/>
                </a:ext>
              </a:extLst>
            </p:cNvPr>
            <p:cNvSpPr/>
            <p:nvPr/>
          </p:nvSpPr>
          <p:spPr>
            <a:xfrm>
              <a:off x="5354970" y="2944407"/>
              <a:ext cx="195072" cy="195072"/>
            </a:xfrm>
            <a:custGeom>
              <a:avLst/>
              <a:gdLst>
                <a:gd name="connsiteX0" fmla="*/ 196535 w 195072"/>
                <a:gd name="connsiteY0" fmla="*/ 0 h 195071"/>
                <a:gd name="connsiteX1" fmla="*/ 0 w 195072"/>
                <a:gd name="connsiteY1" fmla="*/ 207995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072" h="195071">
                  <a:moveTo>
                    <a:pt x="196535" y="0"/>
                  </a:moveTo>
                  <a:lnTo>
                    <a:pt x="0" y="207995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1A13B3A-DBEB-41D4-BE4A-CA78BE76FF4E}"/>
                </a:ext>
              </a:extLst>
            </p:cNvPr>
            <p:cNvSpPr/>
            <p:nvPr/>
          </p:nvSpPr>
          <p:spPr>
            <a:xfrm>
              <a:off x="4965801" y="2878570"/>
              <a:ext cx="48768" cy="414528"/>
            </a:xfrm>
            <a:custGeom>
              <a:avLst/>
              <a:gdLst>
                <a:gd name="connsiteX0" fmla="*/ 0 w 48768"/>
                <a:gd name="connsiteY0" fmla="*/ 0 h 414527"/>
                <a:gd name="connsiteX1" fmla="*/ 68763 w 48768"/>
                <a:gd name="connsiteY1" fmla="*/ 429646 h 41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8" h="414527">
                  <a:moveTo>
                    <a:pt x="0" y="0"/>
                  </a:moveTo>
                  <a:cubicBezTo>
                    <a:pt x="0" y="0"/>
                    <a:pt x="59253" y="97292"/>
                    <a:pt x="68763" y="429646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C4DF080-A1E1-41F2-B8D1-1C75028B6AFF}"/>
                </a:ext>
              </a:extLst>
            </p:cNvPr>
            <p:cNvSpPr/>
            <p:nvPr/>
          </p:nvSpPr>
          <p:spPr>
            <a:xfrm>
              <a:off x="5025786" y="3037554"/>
              <a:ext cx="73152" cy="121920"/>
            </a:xfrm>
            <a:custGeom>
              <a:avLst/>
              <a:gdLst>
                <a:gd name="connsiteX0" fmla="*/ 83637 w 73152"/>
                <a:gd name="connsiteY0" fmla="*/ 0 h 121919"/>
                <a:gd name="connsiteX1" fmla="*/ 0 w 73152"/>
                <a:gd name="connsiteY1" fmla="*/ 137769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121919">
                  <a:moveTo>
                    <a:pt x="83637" y="0"/>
                  </a:moveTo>
                  <a:lnTo>
                    <a:pt x="0" y="137769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005551B-923B-4B5E-AD19-CD11FE4D5475}"/>
                </a:ext>
              </a:extLst>
            </p:cNvPr>
            <p:cNvSpPr/>
            <p:nvPr/>
          </p:nvSpPr>
          <p:spPr>
            <a:xfrm>
              <a:off x="4848758" y="3132408"/>
              <a:ext cx="170688" cy="48768"/>
            </a:xfrm>
            <a:custGeom>
              <a:avLst/>
              <a:gdLst>
                <a:gd name="connsiteX0" fmla="*/ 0 w 170688"/>
                <a:gd name="connsiteY0" fmla="*/ 0 h 48767"/>
                <a:gd name="connsiteX1" fmla="*/ 179466 w 170688"/>
                <a:gd name="connsiteY1" fmla="*/ 69738 h 4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688" h="48767">
                  <a:moveTo>
                    <a:pt x="0" y="0"/>
                  </a:moveTo>
                  <a:lnTo>
                    <a:pt x="179466" y="69738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4443C0B-E7CA-42E6-A5D5-094E6EC37ACD}"/>
                </a:ext>
              </a:extLst>
            </p:cNvPr>
            <p:cNvSpPr/>
            <p:nvPr/>
          </p:nvSpPr>
          <p:spPr>
            <a:xfrm>
              <a:off x="5773156" y="2953429"/>
              <a:ext cx="24384" cy="341376"/>
            </a:xfrm>
            <a:custGeom>
              <a:avLst/>
              <a:gdLst>
                <a:gd name="connsiteX0" fmla="*/ 39990 w 24384"/>
                <a:gd name="connsiteY0" fmla="*/ 0 h 341375"/>
                <a:gd name="connsiteX1" fmla="*/ 0 w 24384"/>
                <a:gd name="connsiteY1" fmla="*/ 355031 h 3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84" h="341375">
                  <a:moveTo>
                    <a:pt x="39990" y="0"/>
                  </a:moveTo>
                  <a:cubicBezTo>
                    <a:pt x="39990" y="0"/>
                    <a:pt x="9510" y="22433"/>
                    <a:pt x="0" y="355031"/>
                  </a:cubicBezTo>
                </a:path>
              </a:pathLst>
            </a:custGeom>
            <a:noFill/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4A0746-2E42-434B-AEAB-C009BFABE55F}"/>
                </a:ext>
              </a:extLst>
            </p:cNvPr>
            <p:cNvSpPr/>
            <p:nvPr/>
          </p:nvSpPr>
          <p:spPr>
            <a:xfrm>
              <a:off x="5698541" y="3038042"/>
              <a:ext cx="73152" cy="121920"/>
            </a:xfrm>
            <a:custGeom>
              <a:avLst/>
              <a:gdLst>
                <a:gd name="connsiteX0" fmla="*/ 0 w 73152"/>
                <a:gd name="connsiteY0" fmla="*/ 0 h 121919"/>
                <a:gd name="connsiteX1" fmla="*/ 83393 w 73152"/>
                <a:gd name="connsiteY1" fmla="*/ 137282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" h="121919">
                  <a:moveTo>
                    <a:pt x="0" y="0"/>
                  </a:moveTo>
                  <a:lnTo>
                    <a:pt x="83393" y="13728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FFE069-3A26-43FF-9F0E-A02776B56884}"/>
                </a:ext>
              </a:extLst>
            </p:cNvPr>
            <p:cNvSpPr/>
            <p:nvPr/>
          </p:nvSpPr>
          <p:spPr>
            <a:xfrm>
              <a:off x="5779496" y="3153134"/>
              <a:ext cx="121920" cy="48768"/>
            </a:xfrm>
            <a:custGeom>
              <a:avLst/>
              <a:gdLst>
                <a:gd name="connsiteX0" fmla="*/ 126309 w 121920"/>
                <a:gd name="connsiteY0" fmla="*/ 0 h 48767"/>
                <a:gd name="connsiteX1" fmla="*/ 0 w 121920"/>
                <a:gd name="connsiteY1" fmla="*/ 49012 h 4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920" h="48767">
                  <a:moveTo>
                    <a:pt x="126309" y="0"/>
                  </a:moveTo>
                  <a:lnTo>
                    <a:pt x="0" y="49012"/>
                  </a:lnTo>
                </a:path>
              </a:pathLst>
            </a:custGeom>
            <a:ln w="24386" cap="flat">
              <a:solidFill>
                <a:srgbClr val="94CFB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B45E805-F6F5-4BFE-82C6-7EE6B9534D32}"/>
                </a:ext>
              </a:extLst>
            </p:cNvPr>
            <p:cNvSpPr/>
            <p:nvPr/>
          </p:nvSpPr>
          <p:spPr>
            <a:xfrm>
              <a:off x="4211276" y="2396371"/>
              <a:ext cx="877824" cy="902208"/>
            </a:xfrm>
            <a:custGeom>
              <a:avLst/>
              <a:gdLst>
                <a:gd name="connsiteX0" fmla="*/ 882054 w 877824"/>
                <a:gd name="connsiteY0" fmla="*/ 911845 h 902207"/>
                <a:gd name="connsiteX1" fmla="*/ 736238 w 877824"/>
                <a:gd name="connsiteY1" fmla="*/ 517800 h 902207"/>
                <a:gd name="connsiteX2" fmla="*/ 537265 w 877824"/>
                <a:gd name="connsiteY2" fmla="*/ 303221 h 902207"/>
                <a:gd name="connsiteX3" fmla="*/ 375599 w 877824"/>
                <a:gd name="connsiteY3" fmla="*/ 1835 h 902207"/>
                <a:gd name="connsiteX4" fmla="*/ 213933 w 877824"/>
                <a:gd name="connsiteY4" fmla="*/ 329556 h 902207"/>
                <a:gd name="connsiteX5" fmla="*/ 38368 w 877824"/>
                <a:gd name="connsiteY5" fmla="*/ 539014 h 902207"/>
                <a:gd name="connsiteX6" fmla="*/ 43976 w 877824"/>
                <a:gd name="connsiteY6" fmla="*/ 911845 h 902207"/>
                <a:gd name="connsiteX7" fmla="*/ 882054 w 877824"/>
                <a:gd name="connsiteY7" fmla="*/ 911845 h 90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7824" h="902207">
                  <a:moveTo>
                    <a:pt x="882054" y="911845"/>
                  </a:moveTo>
                  <a:cubicBezTo>
                    <a:pt x="916680" y="675565"/>
                    <a:pt x="834262" y="535113"/>
                    <a:pt x="736238" y="517800"/>
                  </a:cubicBezTo>
                  <a:cubicBezTo>
                    <a:pt x="635532" y="500000"/>
                    <a:pt x="567745" y="462936"/>
                    <a:pt x="537265" y="303221"/>
                  </a:cubicBezTo>
                  <a:cubicBezTo>
                    <a:pt x="506785" y="143262"/>
                    <a:pt x="488009" y="-19135"/>
                    <a:pt x="375599" y="1835"/>
                  </a:cubicBezTo>
                  <a:cubicBezTo>
                    <a:pt x="263188" y="22805"/>
                    <a:pt x="223442" y="165695"/>
                    <a:pt x="213933" y="329556"/>
                  </a:cubicBezTo>
                  <a:cubicBezTo>
                    <a:pt x="204667" y="493416"/>
                    <a:pt x="134441" y="474641"/>
                    <a:pt x="38368" y="539014"/>
                  </a:cubicBezTo>
                  <a:cubicBezTo>
                    <a:pt x="-36735" y="589245"/>
                    <a:pt x="16910" y="815285"/>
                    <a:pt x="43976" y="911845"/>
                  </a:cubicBezTo>
                  <a:lnTo>
                    <a:pt x="882054" y="911845"/>
                  </a:lnTo>
                  <a:close/>
                </a:path>
              </a:pathLst>
            </a:custGeom>
            <a:solidFill>
              <a:srgbClr val="37B4B1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73676D9-EF3C-4248-BE61-8F641AA494D3}"/>
                </a:ext>
              </a:extLst>
            </p:cNvPr>
            <p:cNvSpPr/>
            <p:nvPr/>
          </p:nvSpPr>
          <p:spPr>
            <a:xfrm>
              <a:off x="4272385" y="2911489"/>
              <a:ext cx="707136" cy="390144"/>
            </a:xfrm>
            <a:custGeom>
              <a:avLst/>
              <a:gdLst>
                <a:gd name="connsiteX0" fmla="*/ 718045 w 707136"/>
                <a:gd name="connsiteY0" fmla="*/ 214091 h 390143"/>
                <a:gd name="connsiteX1" fmla="*/ 506148 w 707136"/>
                <a:gd name="connsiteY1" fmla="*/ 237744 h 390143"/>
                <a:gd name="connsiteX2" fmla="*/ 348140 w 707136"/>
                <a:gd name="connsiteY2" fmla="*/ 0 h 390143"/>
                <a:gd name="connsiteX3" fmla="*/ 171356 w 707136"/>
                <a:gd name="connsiteY3" fmla="*/ 263347 h 390143"/>
                <a:gd name="connsiteX4" fmla="*/ 29684 w 707136"/>
                <a:gd name="connsiteY4" fmla="*/ 188000 h 390143"/>
                <a:gd name="connsiteX5" fmla="*/ 24564 w 707136"/>
                <a:gd name="connsiteY5" fmla="*/ 396484 h 390143"/>
                <a:gd name="connsiteX6" fmla="*/ 688052 w 707136"/>
                <a:gd name="connsiteY6" fmla="*/ 396484 h 390143"/>
                <a:gd name="connsiteX7" fmla="*/ 718045 w 707136"/>
                <a:gd name="connsiteY7" fmla="*/ 214091 h 39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7136" h="390143">
                  <a:moveTo>
                    <a:pt x="718045" y="214091"/>
                  </a:moveTo>
                  <a:cubicBezTo>
                    <a:pt x="672447" y="182148"/>
                    <a:pt x="579788" y="246034"/>
                    <a:pt x="506148" y="237744"/>
                  </a:cubicBezTo>
                  <a:cubicBezTo>
                    <a:pt x="432508" y="229453"/>
                    <a:pt x="451040" y="0"/>
                    <a:pt x="348140" y="0"/>
                  </a:cubicBezTo>
                  <a:cubicBezTo>
                    <a:pt x="245239" y="0"/>
                    <a:pt x="253286" y="262128"/>
                    <a:pt x="171356" y="263347"/>
                  </a:cubicBezTo>
                  <a:cubicBezTo>
                    <a:pt x="89425" y="264566"/>
                    <a:pt x="96497" y="149718"/>
                    <a:pt x="29684" y="188000"/>
                  </a:cubicBezTo>
                  <a:cubicBezTo>
                    <a:pt x="-25423" y="219456"/>
                    <a:pt x="10421" y="351373"/>
                    <a:pt x="24564" y="396484"/>
                  </a:cubicBezTo>
                  <a:lnTo>
                    <a:pt x="688052" y="396484"/>
                  </a:lnTo>
                  <a:cubicBezTo>
                    <a:pt x="713656" y="336743"/>
                    <a:pt x="749500" y="236037"/>
                    <a:pt x="718045" y="21409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A37BC60-4A42-4DD5-A8C8-87F15A52C4FD}"/>
                </a:ext>
              </a:extLst>
            </p:cNvPr>
            <p:cNvSpPr/>
            <p:nvPr/>
          </p:nvSpPr>
          <p:spPr>
            <a:xfrm>
              <a:off x="5664847" y="2225031"/>
              <a:ext cx="560832" cy="1170432"/>
            </a:xfrm>
            <a:custGeom>
              <a:avLst/>
              <a:gdLst>
                <a:gd name="connsiteX0" fmla="*/ 416766 w 560832"/>
                <a:gd name="connsiteY0" fmla="*/ 1142195 h 1170431"/>
                <a:gd name="connsiteX1" fmla="*/ 36132 w 560832"/>
                <a:gd name="connsiteY1" fmla="*/ 1065385 h 1170431"/>
                <a:gd name="connsiteX2" fmla="*/ 1994 w 560832"/>
                <a:gd name="connsiteY2" fmla="*/ 1009301 h 1170431"/>
                <a:gd name="connsiteX3" fmla="*/ 151225 w 560832"/>
                <a:gd name="connsiteY3" fmla="*/ 783750 h 1170431"/>
                <a:gd name="connsiteX4" fmla="*/ 99287 w 560832"/>
                <a:gd name="connsiteY4" fmla="*/ 673778 h 1170431"/>
                <a:gd name="connsiteX5" fmla="*/ 43203 w 560832"/>
                <a:gd name="connsiteY5" fmla="*/ 402140 h 1170431"/>
                <a:gd name="connsiteX6" fmla="*/ 130254 w 560832"/>
                <a:gd name="connsiteY6" fmla="*/ 133916 h 1170431"/>
                <a:gd name="connsiteX7" fmla="*/ 298992 w 560832"/>
                <a:gd name="connsiteY7" fmla="*/ 2243 h 1170431"/>
                <a:gd name="connsiteX8" fmla="*/ 392626 w 560832"/>
                <a:gd name="connsiteY8" fmla="*/ 108801 h 1170431"/>
                <a:gd name="connsiteX9" fmla="*/ 396284 w 560832"/>
                <a:gd name="connsiteY9" fmla="*/ 311432 h 1170431"/>
                <a:gd name="connsiteX10" fmla="*/ 390675 w 560832"/>
                <a:gd name="connsiteY10" fmla="*/ 401165 h 1170431"/>
                <a:gd name="connsiteX11" fmla="*/ 553804 w 560832"/>
                <a:gd name="connsiteY11" fmla="*/ 560148 h 1170431"/>
                <a:gd name="connsiteX12" fmla="*/ 503573 w 560832"/>
                <a:gd name="connsiteY12" fmla="*/ 778629 h 1170431"/>
                <a:gd name="connsiteX13" fmla="*/ 468460 w 560832"/>
                <a:gd name="connsiteY13" fmla="*/ 918837 h 1170431"/>
                <a:gd name="connsiteX14" fmla="*/ 495039 w 560832"/>
                <a:gd name="connsiteY14" fmla="*/ 951999 h 1170431"/>
                <a:gd name="connsiteX15" fmla="*/ 416766 w 560832"/>
                <a:gd name="connsiteY15" fmla="*/ 1142195 h 117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60832" h="1170431">
                  <a:moveTo>
                    <a:pt x="416766" y="1142195"/>
                  </a:moveTo>
                  <a:cubicBezTo>
                    <a:pt x="308501" y="1224368"/>
                    <a:pt x="133180" y="1149509"/>
                    <a:pt x="36132" y="1065385"/>
                  </a:cubicBezTo>
                  <a:cubicBezTo>
                    <a:pt x="19063" y="1050755"/>
                    <a:pt x="6627" y="1031247"/>
                    <a:pt x="1994" y="1009301"/>
                  </a:cubicBezTo>
                  <a:cubicBezTo>
                    <a:pt x="-19951" y="903963"/>
                    <a:pt x="146348" y="878116"/>
                    <a:pt x="151225" y="783750"/>
                  </a:cubicBezTo>
                  <a:cubicBezTo>
                    <a:pt x="153419" y="742541"/>
                    <a:pt x="122208" y="708159"/>
                    <a:pt x="99287" y="673778"/>
                  </a:cubicBezTo>
                  <a:cubicBezTo>
                    <a:pt x="46861" y="595261"/>
                    <a:pt x="31987" y="495775"/>
                    <a:pt x="43203" y="402140"/>
                  </a:cubicBezTo>
                  <a:cubicBezTo>
                    <a:pt x="54176" y="308262"/>
                    <a:pt x="89289" y="219016"/>
                    <a:pt x="130254" y="133916"/>
                  </a:cubicBezTo>
                  <a:cubicBezTo>
                    <a:pt x="163660" y="64178"/>
                    <a:pt x="223401" y="-14339"/>
                    <a:pt x="298992" y="2243"/>
                  </a:cubicBezTo>
                  <a:cubicBezTo>
                    <a:pt x="347516" y="12972"/>
                    <a:pt x="378483" y="61252"/>
                    <a:pt x="392626" y="108801"/>
                  </a:cubicBezTo>
                  <a:cubicBezTo>
                    <a:pt x="412133" y="174150"/>
                    <a:pt x="409207" y="244620"/>
                    <a:pt x="396284" y="311432"/>
                  </a:cubicBezTo>
                  <a:cubicBezTo>
                    <a:pt x="390432" y="341180"/>
                    <a:pt x="382873" y="371904"/>
                    <a:pt x="390675" y="401165"/>
                  </a:cubicBezTo>
                  <a:cubicBezTo>
                    <a:pt x="411158" y="475780"/>
                    <a:pt x="515765" y="492605"/>
                    <a:pt x="553804" y="560148"/>
                  </a:cubicBezTo>
                  <a:cubicBezTo>
                    <a:pt x="592575" y="628667"/>
                    <a:pt x="546245" y="712305"/>
                    <a:pt x="503573" y="778629"/>
                  </a:cubicBezTo>
                  <a:cubicBezTo>
                    <a:pt x="466997" y="835200"/>
                    <a:pt x="444564" y="870313"/>
                    <a:pt x="468460" y="918837"/>
                  </a:cubicBezTo>
                  <a:cubicBezTo>
                    <a:pt x="474800" y="931760"/>
                    <a:pt x="484066" y="942733"/>
                    <a:pt x="495039" y="951999"/>
                  </a:cubicBezTo>
                  <a:cubicBezTo>
                    <a:pt x="518448" y="971994"/>
                    <a:pt x="561363" y="1032467"/>
                    <a:pt x="416766" y="1142195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D7743B7-0B89-449F-AB8A-6FE3EF370C4B}"/>
                </a:ext>
              </a:extLst>
            </p:cNvPr>
            <p:cNvSpPr/>
            <p:nvPr/>
          </p:nvSpPr>
          <p:spPr>
            <a:xfrm>
              <a:off x="5965381" y="2598302"/>
              <a:ext cx="365760" cy="780288"/>
            </a:xfrm>
            <a:custGeom>
              <a:avLst/>
              <a:gdLst>
                <a:gd name="connsiteX0" fmla="*/ 284727 w 365760"/>
                <a:gd name="connsiteY0" fmla="*/ 780140 h 780287"/>
                <a:gd name="connsiteX1" fmla="*/ 24793 w 365760"/>
                <a:gd name="connsiteY1" fmla="*/ 727715 h 780287"/>
                <a:gd name="connsiteX2" fmla="*/ 1384 w 365760"/>
                <a:gd name="connsiteY2" fmla="*/ 689432 h 780287"/>
                <a:gd name="connsiteX3" fmla="*/ 103310 w 365760"/>
                <a:gd name="connsiteY3" fmla="*/ 535325 h 780287"/>
                <a:gd name="connsiteX4" fmla="*/ 67709 w 365760"/>
                <a:gd name="connsiteY4" fmla="*/ 460223 h 780287"/>
                <a:gd name="connsiteX5" fmla="*/ 29426 w 365760"/>
                <a:gd name="connsiteY5" fmla="*/ 274660 h 780287"/>
                <a:gd name="connsiteX6" fmla="*/ 88923 w 365760"/>
                <a:gd name="connsiteY6" fmla="*/ 91537 h 780287"/>
                <a:gd name="connsiteX7" fmla="*/ 204015 w 365760"/>
                <a:gd name="connsiteY7" fmla="*/ 1560 h 780287"/>
                <a:gd name="connsiteX8" fmla="*/ 268145 w 365760"/>
                <a:gd name="connsiteY8" fmla="*/ 74224 h 780287"/>
                <a:gd name="connsiteX9" fmla="*/ 270584 w 365760"/>
                <a:gd name="connsiteY9" fmla="*/ 212725 h 780287"/>
                <a:gd name="connsiteX10" fmla="*/ 266926 w 365760"/>
                <a:gd name="connsiteY10" fmla="*/ 273929 h 780287"/>
                <a:gd name="connsiteX11" fmla="*/ 378361 w 365760"/>
                <a:gd name="connsiteY11" fmla="*/ 382438 h 780287"/>
                <a:gd name="connsiteX12" fmla="*/ 344224 w 365760"/>
                <a:gd name="connsiteY12" fmla="*/ 531668 h 780287"/>
                <a:gd name="connsiteX13" fmla="*/ 320327 w 365760"/>
                <a:gd name="connsiteY13" fmla="*/ 627497 h 780287"/>
                <a:gd name="connsiteX14" fmla="*/ 338371 w 365760"/>
                <a:gd name="connsiteY14" fmla="*/ 650174 h 780287"/>
                <a:gd name="connsiteX15" fmla="*/ 284727 w 365760"/>
                <a:gd name="connsiteY15" fmla="*/ 780140 h 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760" h="780287">
                  <a:moveTo>
                    <a:pt x="284727" y="780140"/>
                  </a:moveTo>
                  <a:cubicBezTo>
                    <a:pt x="210843" y="836224"/>
                    <a:pt x="91118" y="785017"/>
                    <a:pt x="24793" y="727715"/>
                  </a:cubicBezTo>
                  <a:cubicBezTo>
                    <a:pt x="13088" y="717718"/>
                    <a:pt x="4554" y="704550"/>
                    <a:pt x="1384" y="689432"/>
                  </a:cubicBezTo>
                  <a:cubicBezTo>
                    <a:pt x="-13734" y="617499"/>
                    <a:pt x="99896" y="599699"/>
                    <a:pt x="103310" y="535325"/>
                  </a:cubicBezTo>
                  <a:cubicBezTo>
                    <a:pt x="104773" y="507040"/>
                    <a:pt x="83559" y="483631"/>
                    <a:pt x="67709" y="460223"/>
                  </a:cubicBezTo>
                  <a:cubicBezTo>
                    <a:pt x="31864" y="406578"/>
                    <a:pt x="21867" y="338546"/>
                    <a:pt x="29426" y="274660"/>
                  </a:cubicBezTo>
                  <a:cubicBezTo>
                    <a:pt x="36985" y="210530"/>
                    <a:pt x="60881" y="149570"/>
                    <a:pt x="88923" y="91537"/>
                  </a:cubicBezTo>
                  <a:cubicBezTo>
                    <a:pt x="111844" y="43988"/>
                    <a:pt x="152565" y="-9901"/>
                    <a:pt x="204015" y="1560"/>
                  </a:cubicBezTo>
                  <a:cubicBezTo>
                    <a:pt x="237177" y="8875"/>
                    <a:pt x="258392" y="41793"/>
                    <a:pt x="268145" y="74224"/>
                  </a:cubicBezTo>
                  <a:cubicBezTo>
                    <a:pt x="281312" y="118847"/>
                    <a:pt x="279362" y="166883"/>
                    <a:pt x="270584" y="212725"/>
                  </a:cubicBezTo>
                  <a:cubicBezTo>
                    <a:pt x="266682" y="232964"/>
                    <a:pt x="261318" y="253934"/>
                    <a:pt x="266926" y="273929"/>
                  </a:cubicBezTo>
                  <a:cubicBezTo>
                    <a:pt x="280825" y="324891"/>
                    <a:pt x="352514" y="336352"/>
                    <a:pt x="378361" y="382438"/>
                  </a:cubicBezTo>
                  <a:cubicBezTo>
                    <a:pt x="404695" y="429255"/>
                    <a:pt x="373241" y="486313"/>
                    <a:pt x="344224" y="531668"/>
                  </a:cubicBezTo>
                  <a:cubicBezTo>
                    <a:pt x="319351" y="570438"/>
                    <a:pt x="303989" y="594335"/>
                    <a:pt x="320327" y="627497"/>
                  </a:cubicBezTo>
                  <a:cubicBezTo>
                    <a:pt x="324716" y="636275"/>
                    <a:pt x="331056" y="643834"/>
                    <a:pt x="338371" y="650174"/>
                  </a:cubicBezTo>
                  <a:cubicBezTo>
                    <a:pt x="354221" y="663829"/>
                    <a:pt x="383726" y="705282"/>
                    <a:pt x="284727" y="780140"/>
                  </a:cubicBezTo>
                  <a:close/>
                </a:path>
              </a:pathLst>
            </a:custGeom>
            <a:solidFill>
              <a:srgbClr val="248F8B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A796208-A4FD-4A10-A031-DB2F990278B3}"/>
                </a:ext>
              </a:extLst>
            </p:cNvPr>
            <p:cNvSpPr/>
            <p:nvPr/>
          </p:nvSpPr>
          <p:spPr>
            <a:xfrm>
              <a:off x="191414" y="2824823"/>
              <a:ext cx="609600" cy="195072"/>
            </a:xfrm>
            <a:custGeom>
              <a:avLst/>
              <a:gdLst>
                <a:gd name="connsiteX0" fmla="*/ 0 w 609600"/>
                <a:gd name="connsiteY0" fmla="*/ 205172 h 195071"/>
                <a:gd name="connsiteX1" fmla="*/ 618622 w 609600"/>
                <a:gd name="connsiteY1" fmla="*/ 52528 h 195071"/>
                <a:gd name="connsiteX2" fmla="*/ 0 w 609600"/>
                <a:gd name="connsiteY2" fmla="*/ 205172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95071">
                  <a:moveTo>
                    <a:pt x="0" y="205172"/>
                  </a:moveTo>
                  <a:cubicBezTo>
                    <a:pt x="0" y="205172"/>
                    <a:pt x="563514" y="-125231"/>
                    <a:pt x="618622" y="52528"/>
                  </a:cubicBezTo>
                  <a:cubicBezTo>
                    <a:pt x="681777" y="256135"/>
                    <a:pt x="0" y="205172"/>
                    <a:pt x="0" y="205172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27FBC5B-7A8C-490C-8395-03639401E643}"/>
                </a:ext>
              </a:extLst>
            </p:cNvPr>
            <p:cNvSpPr/>
            <p:nvPr/>
          </p:nvSpPr>
          <p:spPr>
            <a:xfrm>
              <a:off x="0" y="2546216"/>
              <a:ext cx="146304" cy="463296"/>
            </a:xfrm>
            <a:custGeom>
              <a:avLst/>
              <a:gdLst>
                <a:gd name="connsiteX0" fmla="*/ 147036 w 146304"/>
                <a:gd name="connsiteY0" fmla="*/ 472562 h 463295"/>
                <a:gd name="connsiteX1" fmla="*/ 0 w 146304"/>
                <a:gd name="connsiteY1" fmla="*/ 0 h 463295"/>
                <a:gd name="connsiteX2" fmla="*/ 0 w 146304"/>
                <a:gd name="connsiteY2" fmla="*/ 334305 h 463295"/>
                <a:gd name="connsiteX3" fmla="*/ 147036 w 146304"/>
                <a:gd name="connsiteY3" fmla="*/ 472562 h 46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4" h="463295">
                  <a:moveTo>
                    <a:pt x="147036" y="472562"/>
                  </a:moveTo>
                  <a:cubicBezTo>
                    <a:pt x="138501" y="368198"/>
                    <a:pt x="82418" y="135087"/>
                    <a:pt x="0" y="0"/>
                  </a:cubicBezTo>
                  <a:lnTo>
                    <a:pt x="0" y="334305"/>
                  </a:lnTo>
                  <a:cubicBezTo>
                    <a:pt x="78029" y="414284"/>
                    <a:pt x="147036" y="472562"/>
                    <a:pt x="147036" y="472562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393DB7F-9E1E-4254-8726-CE53449BFCFC}"/>
                </a:ext>
              </a:extLst>
            </p:cNvPr>
            <p:cNvSpPr/>
            <p:nvPr/>
          </p:nvSpPr>
          <p:spPr>
            <a:xfrm>
              <a:off x="407944" y="2478785"/>
              <a:ext cx="609600" cy="146304"/>
            </a:xfrm>
            <a:custGeom>
              <a:avLst/>
              <a:gdLst>
                <a:gd name="connsiteX0" fmla="*/ 0 w 609600"/>
                <a:gd name="connsiteY0" fmla="*/ 132293 h 146303"/>
                <a:gd name="connsiteX1" fmla="*/ 611063 w 609600"/>
                <a:gd name="connsiteY1" fmla="*/ 61823 h 146303"/>
                <a:gd name="connsiteX2" fmla="*/ 0 w 609600"/>
                <a:gd name="connsiteY2" fmla="*/ 132293 h 14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146303">
                  <a:moveTo>
                    <a:pt x="0" y="132293"/>
                  </a:moveTo>
                  <a:cubicBezTo>
                    <a:pt x="0" y="132293"/>
                    <a:pt x="575462" y="-110572"/>
                    <a:pt x="611063" y="61823"/>
                  </a:cubicBezTo>
                  <a:cubicBezTo>
                    <a:pt x="649590" y="249580"/>
                    <a:pt x="0" y="132293"/>
                    <a:pt x="0" y="132293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13CFDCF-1EEE-4326-887A-1524655799D2}"/>
                </a:ext>
              </a:extLst>
            </p:cNvPr>
            <p:cNvSpPr/>
            <p:nvPr/>
          </p:nvSpPr>
          <p:spPr>
            <a:xfrm>
              <a:off x="244" y="2097015"/>
              <a:ext cx="365760" cy="487680"/>
            </a:xfrm>
            <a:custGeom>
              <a:avLst/>
              <a:gdLst>
                <a:gd name="connsiteX0" fmla="*/ 372344 w 365760"/>
                <a:gd name="connsiteY0" fmla="*/ 510649 h 487679"/>
                <a:gd name="connsiteX1" fmla="*/ 26579 w 365760"/>
                <a:gd name="connsiteY1" fmla="*/ 12240 h 487679"/>
                <a:gd name="connsiteX2" fmla="*/ 0 w 365760"/>
                <a:gd name="connsiteY2" fmla="*/ 29796 h 487679"/>
                <a:gd name="connsiteX3" fmla="*/ 0 w 365760"/>
                <a:gd name="connsiteY3" fmla="*/ 157081 h 487679"/>
                <a:gd name="connsiteX4" fmla="*/ 372344 w 365760"/>
                <a:gd name="connsiteY4" fmla="*/ 510649 h 4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487679">
                  <a:moveTo>
                    <a:pt x="372344" y="510649"/>
                  </a:moveTo>
                  <a:cubicBezTo>
                    <a:pt x="372344" y="510649"/>
                    <a:pt x="244815" y="-92611"/>
                    <a:pt x="26579" y="12240"/>
                  </a:cubicBezTo>
                  <a:cubicBezTo>
                    <a:pt x="15850" y="17361"/>
                    <a:pt x="7071" y="23213"/>
                    <a:pt x="0" y="29796"/>
                  </a:cubicBezTo>
                  <a:lnTo>
                    <a:pt x="0" y="157081"/>
                  </a:lnTo>
                  <a:cubicBezTo>
                    <a:pt x="84856" y="310212"/>
                    <a:pt x="372344" y="510649"/>
                    <a:pt x="372344" y="510649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8A49B75-BBFE-49D4-BB4A-235CDB7EAADB}"/>
                </a:ext>
              </a:extLst>
            </p:cNvPr>
            <p:cNvSpPr/>
            <p:nvPr/>
          </p:nvSpPr>
          <p:spPr>
            <a:xfrm>
              <a:off x="596920" y="2084476"/>
              <a:ext cx="585216" cy="170688"/>
            </a:xfrm>
            <a:custGeom>
              <a:avLst/>
              <a:gdLst>
                <a:gd name="connsiteX0" fmla="*/ 0 w 585216"/>
                <a:gd name="connsiteY0" fmla="*/ 171327 h 170687"/>
                <a:gd name="connsiteX1" fmla="*/ 591068 w 585216"/>
                <a:gd name="connsiteY1" fmla="*/ 45993 h 170687"/>
                <a:gd name="connsiteX2" fmla="*/ 0 w 585216"/>
                <a:gd name="connsiteY2" fmla="*/ 171327 h 17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216" h="170687">
                  <a:moveTo>
                    <a:pt x="0" y="171327"/>
                  </a:moveTo>
                  <a:cubicBezTo>
                    <a:pt x="99243" y="92079"/>
                    <a:pt x="573999" y="-82998"/>
                    <a:pt x="591068" y="45993"/>
                  </a:cubicBezTo>
                  <a:cubicBezTo>
                    <a:pt x="620817" y="270326"/>
                    <a:pt x="0" y="171327"/>
                    <a:pt x="0" y="171327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FDE24C-E24A-489C-9754-4552040B29DC}"/>
                </a:ext>
              </a:extLst>
            </p:cNvPr>
            <p:cNvSpPr/>
            <p:nvPr/>
          </p:nvSpPr>
          <p:spPr>
            <a:xfrm>
              <a:off x="167209" y="1738921"/>
              <a:ext cx="365760" cy="487680"/>
            </a:xfrm>
            <a:custGeom>
              <a:avLst/>
              <a:gdLst>
                <a:gd name="connsiteX0" fmla="*/ 376798 w 365760"/>
                <a:gd name="connsiteY0" fmla="*/ 504446 h 487679"/>
                <a:gd name="connsiteX1" fmla="*/ 40543 w 365760"/>
                <a:gd name="connsiteY1" fmla="*/ 7988 h 487679"/>
                <a:gd name="connsiteX2" fmla="*/ 376798 w 365760"/>
                <a:gd name="connsiteY2" fmla="*/ 504446 h 4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487679">
                  <a:moveTo>
                    <a:pt x="376798" y="504446"/>
                  </a:moveTo>
                  <a:cubicBezTo>
                    <a:pt x="316326" y="293524"/>
                    <a:pt x="154904" y="-57361"/>
                    <a:pt x="40543" y="7988"/>
                  </a:cubicBezTo>
                  <a:cubicBezTo>
                    <a:pt x="-146970" y="115521"/>
                    <a:pt x="376798" y="504446"/>
                    <a:pt x="376798" y="504446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898F5EF-97B6-4904-B33F-5B209395F35A}"/>
                </a:ext>
              </a:extLst>
            </p:cNvPr>
            <p:cNvSpPr/>
            <p:nvPr/>
          </p:nvSpPr>
          <p:spPr>
            <a:xfrm>
              <a:off x="353830" y="1431609"/>
              <a:ext cx="316992" cy="438912"/>
            </a:xfrm>
            <a:custGeom>
              <a:avLst/>
              <a:gdLst>
                <a:gd name="connsiteX0" fmla="*/ 333799 w 316992"/>
                <a:gd name="connsiteY0" fmla="*/ 455020 h 438911"/>
                <a:gd name="connsiteX1" fmla="*/ 26073 w 316992"/>
                <a:gd name="connsiteY1" fmla="*/ 6354 h 438911"/>
                <a:gd name="connsiteX2" fmla="*/ 333799 w 316992"/>
                <a:gd name="connsiteY2" fmla="*/ 455020 h 43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992" h="438911">
                  <a:moveTo>
                    <a:pt x="333799" y="455020"/>
                  </a:moveTo>
                  <a:cubicBezTo>
                    <a:pt x="321119" y="267507"/>
                    <a:pt x="162623" y="-48753"/>
                    <a:pt x="26073" y="6354"/>
                  </a:cubicBezTo>
                  <a:cubicBezTo>
                    <a:pt x="-110478" y="61706"/>
                    <a:pt x="333799" y="455020"/>
                    <a:pt x="333799" y="455020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1599FB-0944-4664-8E21-034AE1B8DFC6}"/>
                </a:ext>
              </a:extLst>
            </p:cNvPr>
            <p:cNvSpPr/>
            <p:nvPr/>
          </p:nvSpPr>
          <p:spPr>
            <a:xfrm>
              <a:off x="742493" y="1294120"/>
              <a:ext cx="243840" cy="536448"/>
            </a:xfrm>
            <a:custGeom>
              <a:avLst/>
              <a:gdLst>
                <a:gd name="connsiteX0" fmla="*/ 0 w 243840"/>
                <a:gd name="connsiteY0" fmla="*/ 548618 h 536447"/>
                <a:gd name="connsiteX1" fmla="*/ 203363 w 243840"/>
                <a:gd name="connsiteY1" fmla="*/ 6075 h 536447"/>
                <a:gd name="connsiteX2" fmla="*/ 0 w 243840"/>
                <a:gd name="connsiteY2" fmla="*/ 548618 h 53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840" h="536447">
                  <a:moveTo>
                    <a:pt x="0" y="548618"/>
                  </a:moveTo>
                  <a:cubicBezTo>
                    <a:pt x="0" y="548618"/>
                    <a:pt x="385267" y="79470"/>
                    <a:pt x="203363" y="6075"/>
                  </a:cubicBezTo>
                  <a:cubicBezTo>
                    <a:pt x="21702" y="-67321"/>
                    <a:pt x="0" y="548618"/>
                    <a:pt x="0" y="548618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1FCE595-85F5-475D-9A64-3E2D664ECA6D}"/>
                </a:ext>
              </a:extLst>
            </p:cNvPr>
            <p:cNvSpPr/>
            <p:nvPr/>
          </p:nvSpPr>
          <p:spPr>
            <a:xfrm>
              <a:off x="10973" y="1484781"/>
              <a:ext cx="853440" cy="1804416"/>
            </a:xfrm>
            <a:custGeom>
              <a:avLst/>
              <a:gdLst>
                <a:gd name="connsiteX0" fmla="*/ 868314 w 853440"/>
                <a:gd name="connsiteY0" fmla="*/ 0 h 1804415"/>
                <a:gd name="connsiteX1" fmla="*/ 0 w 853440"/>
                <a:gd name="connsiteY1" fmla="*/ 1818558 h 180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3440" h="1804415">
                  <a:moveTo>
                    <a:pt x="868314" y="0"/>
                  </a:moveTo>
                  <a:cubicBezTo>
                    <a:pt x="868314" y="0"/>
                    <a:pt x="618866" y="787603"/>
                    <a:pt x="0" y="1818558"/>
                  </a:cubicBezTo>
                </a:path>
              </a:pathLst>
            </a:custGeom>
            <a:noFill/>
            <a:ln w="24386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C69363A-7713-46FC-A840-2D83D4CCDB18}"/>
                </a:ext>
              </a:extLst>
            </p:cNvPr>
            <p:cNvSpPr/>
            <p:nvPr/>
          </p:nvSpPr>
          <p:spPr>
            <a:xfrm>
              <a:off x="710062" y="1760934"/>
              <a:ext cx="536448" cy="170688"/>
            </a:xfrm>
            <a:custGeom>
              <a:avLst/>
              <a:gdLst>
                <a:gd name="connsiteX0" fmla="*/ 0 w 536448"/>
                <a:gd name="connsiteY0" fmla="*/ 159833 h 170687"/>
                <a:gd name="connsiteX1" fmla="*/ 554004 w 536448"/>
                <a:gd name="connsiteY1" fmla="*/ 44009 h 170687"/>
                <a:gd name="connsiteX2" fmla="*/ 0 w 536448"/>
                <a:gd name="connsiteY2" fmla="*/ 159833 h 17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6448" h="170687">
                  <a:moveTo>
                    <a:pt x="0" y="159833"/>
                  </a:moveTo>
                  <a:cubicBezTo>
                    <a:pt x="0" y="159833"/>
                    <a:pt x="504505" y="-101320"/>
                    <a:pt x="554004" y="44009"/>
                  </a:cubicBezTo>
                  <a:cubicBezTo>
                    <a:pt x="614721" y="223475"/>
                    <a:pt x="0" y="159833"/>
                    <a:pt x="0" y="159833"/>
                  </a:cubicBezTo>
                  <a:close/>
                </a:path>
              </a:pathLst>
            </a:custGeom>
            <a:solidFill>
              <a:srgbClr val="F3AF47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02BFF8-E76C-446A-ABCA-EF2F1FA6564D}"/>
                </a:ext>
              </a:extLst>
            </p:cNvPr>
            <p:cNvSpPr/>
            <p:nvPr/>
          </p:nvSpPr>
          <p:spPr>
            <a:xfrm>
              <a:off x="485973" y="1573051"/>
              <a:ext cx="609600" cy="341376"/>
            </a:xfrm>
            <a:custGeom>
              <a:avLst/>
              <a:gdLst>
                <a:gd name="connsiteX0" fmla="*/ 624962 w 609600"/>
                <a:gd name="connsiteY0" fmla="*/ 265542 h 341375"/>
                <a:gd name="connsiteX1" fmla="*/ 224089 w 609600"/>
                <a:gd name="connsiteY1" fmla="*/ 347716 h 341375"/>
                <a:gd name="connsiteX2" fmla="*/ 0 w 609600"/>
                <a:gd name="connsiteY2" fmla="*/ 0 h 3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41375">
                  <a:moveTo>
                    <a:pt x="624962" y="265542"/>
                  </a:moveTo>
                  <a:lnTo>
                    <a:pt x="224089" y="347716"/>
                  </a:lnTo>
                  <a:lnTo>
                    <a:pt x="0" y="0"/>
                  </a:lnTo>
                </a:path>
              </a:pathLst>
            </a:custGeom>
            <a:noFill/>
            <a:ln w="24386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C0F2BE2-A079-4D86-8847-21325865BC4E}"/>
                </a:ext>
              </a:extLst>
            </p:cNvPr>
            <p:cNvSpPr/>
            <p:nvPr/>
          </p:nvSpPr>
          <p:spPr>
            <a:xfrm>
              <a:off x="295290" y="1881021"/>
              <a:ext cx="707136" cy="365760"/>
            </a:xfrm>
            <a:custGeom>
              <a:avLst/>
              <a:gdLst>
                <a:gd name="connsiteX0" fmla="*/ 728838 w 707136"/>
                <a:gd name="connsiteY0" fmla="*/ 297241 h 365759"/>
                <a:gd name="connsiteX1" fmla="*/ 262128 w 707136"/>
                <a:gd name="connsiteY1" fmla="*/ 381853 h 365759"/>
                <a:gd name="connsiteX2" fmla="*/ 0 w 707136"/>
                <a:gd name="connsiteY2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7136" h="365759">
                  <a:moveTo>
                    <a:pt x="728838" y="297241"/>
                  </a:moveTo>
                  <a:lnTo>
                    <a:pt x="262128" y="381853"/>
                  </a:lnTo>
                  <a:lnTo>
                    <a:pt x="0" y="0"/>
                  </a:lnTo>
                </a:path>
              </a:pathLst>
            </a:custGeom>
            <a:noFill/>
            <a:ln w="24386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234FE09-4B52-4D2A-B491-9360C32B6BDC}"/>
                </a:ext>
              </a:extLst>
            </p:cNvPr>
            <p:cNvSpPr/>
            <p:nvPr/>
          </p:nvSpPr>
          <p:spPr>
            <a:xfrm>
              <a:off x="125578" y="2238003"/>
              <a:ext cx="682752" cy="365760"/>
            </a:xfrm>
            <a:custGeom>
              <a:avLst/>
              <a:gdLst>
                <a:gd name="connsiteX0" fmla="*/ 698602 w 682752"/>
                <a:gd name="connsiteY0" fmla="*/ 328209 h 365759"/>
                <a:gd name="connsiteX1" fmla="*/ 260177 w 682752"/>
                <a:gd name="connsiteY1" fmla="*/ 375514 h 365759"/>
                <a:gd name="connsiteX2" fmla="*/ 0 w 682752"/>
                <a:gd name="connsiteY2" fmla="*/ 0 h 36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52" h="365759">
                  <a:moveTo>
                    <a:pt x="698602" y="328209"/>
                  </a:moveTo>
                  <a:lnTo>
                    <a:pt x="260177" y="375514"/>
                  </a:lnTo>
                  <a:lnTo>
                    <a:pt x="0" y="0"/>
                  </a:lnTo>
                </a:path>
              </a:pathLst>
            </a:custGeom>
            <a:noFill/>
            <a:ln w="24386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D0BCA38-7759-4F7E-97FC-F2938E8291C7}"/>
                </a:ext>
              </a:extLst>
            </p:cNvPr>
            <p:cNvSpPr/>
            <p:nvPr/>
          </p:nvSpPr>
          <p:spPr>
            <a:xfrm>
              <a:off x="16093" y="2777620"/>
              <a:ext cx="682752" cy="268224"/>
            </a:xfrm>
            <a:custGeom>
              <a:avLst/>
              <a:gdLst>
                <a:gd name="connsiteX0" fmla="*/ 691043 w 682752"/>
                <a:gd name="connsiteY0" fmla="*/ 131674 h 268223"/>
                <a:gd name="connsiteX1" fmla="*/ 157521 w 682752"/>
                <a:gd name="connsiteY1" fmla="*/ 286268 h 268223"/>
                <a:gd name="connsiteX2" fmla="*/ 0 w 682752"/>
                <a:gd name="connsiteY2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52" h="268223">
                  <a:moveTo>
                    <a:pt x="691043" y="131674"/>
                  </a:moveTo>
                  <a:lnTo>
                    <a:pt x="157521" y="286268"/>
                  </a:lnTo>
                  <a:lnTo>
                    <a:pt x="0" y="0"/>
                  </a:lnTo>
                </a:path>
              </a:pathLst>
            </a:custGeom>
            <a:noFill/>
            <a:ln w="24386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C3B1C37-22D9-4A34-BBB9-1B6003D209BC}"/>
                </a:ext>
              </a:extLst>
            </p:cNvPr>
            <p:cNvSpPr/>
            <p:nvPr/>
          </p:nvSpPr>
          <p:spPr>
            <a:xfrm>
              <a:off x="2573243" y="781059"/>
              <a:ext cx="3438144" cy="1463040"/>
            </a:xfrm>
            <a:custGeom>
              <a:avLst/>
              <a:gdLst>
                <a:gd name="connsiteX0" fmla="*/ 0 w 3438144"/>
                <a:gd name="connsiteY0" fmla="*/ 1480352 h 1463039"/>
                <a:gd name="connsiteX1" fmla="*/ 3443265 w 3438144"/>
                <a:gd name="connsiteY1" fmla="*/ 0 h 146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8144" h="1463039">
                  <a:moveTo>
                    <a:pt x="0" y="1480352"/>
                  </a:moveTo>
                  <a:cubicBezTo>
                    <a:pt x="925861" y="611063"/>
                    <a:pt x="3397179" y="596189"/>
                    <a:pt x="3443265" y="0"/>
                  </a:cubicBezTo>
                </a:path>
              </a:pathLst>
            </a:custGeom>
            <a:noFill/>
            <a:ln w="12192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20314E8-2C41-4E96-B569-F28204586BD5}"/>
                </a:ext>
              </a:extLst>
            </p:cNvPr>
            <p:cNvSpPr/>
            <p:nvPr/>
          </p:nvSpPr>
          <p:spPr>
            <a:xfrm>
              <a:off x="4338889" y="814953"/>
              <a:ext cx="2365248" cy="1024128"/>
            </a:xfrm>
            <a:custGeom>
              <a:avLst/>
              <a:gdLst>
                <a:gd name="connsiteX0" fmla="*/ 0 w 2365248"/>
                <a:gd name="connsiteY0" fmla="*/ 1030224 h 1024127"/>
                <a:gd name="connsiteX1" fmla="*/ 2375246 w 2365248"/>
                <a:gd name="connsiteY1" fmla="*/ 0 h 102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5248" h="1024127">
                  <a:moveTo>
                    <a:pt x="0" y="1030224"/>
                  </a:moveTo>
                  <a:cubicBezTo>
                    <a:pt x="1150681" y="1014374"/>
                    <a:pt x="1727850" y="813206"/>
                    <a:pt x="2375246" y="0"/>
                  </a:cubicBezTo>
                </a:path>
              </a:pathLst>
            </a:custGeom>
            <a:noFill/>
            <a:ln w="12192" cap="flat">
              <a:solidFill>
                <a:srgbClr val="9C4F5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9D1BFEC-B02C-422D-9117-3B35D766CFE2}"/>
                </a:ext>
              </a:extLst>
            </p:cNvPr>
            <p:cNvSpPr/>
            <p:nvPr/>
          </p:nvSpPr>
          <p:spPr>
            <a:xfrm>
              <a:off x="8535131" y="360923"/>
              <a:ext cx="195072" cy="195072"/>
            </a:xfrm>
            <a:custGeom>
              <a:avLst/>
              <a:gdLst>
                <a:gd name="connsiteX0" fmla="*/ 98999 w 195072"/>
                <a:gd name="connsiteY0" fmla="*/ 0 h 195071"/>
                <a:gd name="connsiteX1" fmla="*/ 134112 w 195072"/>
                <a:gd name="connsiteY1" fmla="*/ 63886 h 195071"/>
                <a:gd name="connsiteX2" fmla="*/ 198242 w 195072"/>
                <a:gd name="connsiteY2" fmla="*/ 98999 h 195071"/>
                <a:gd name="connsiteX3" fmla="*/ 134112 w 195072"/>
                <a:gd name="connsiteY3" fmla="*/ 134112 h 195071"/>
                <a:gd name="connsiteX4" fmla="*/ 98999 w 195072"/>
                <a:gd name="connsiteY4" fmla="*/ 198242 h 195071"/>
                <a:gd name="connsiteX5" fmla="*/ 64130 w 195072"/>
                <a:gd name="connsiteY5" fmla="*/ 134112 h 195071"/>
                <a:gd name="connsiteX6" fmla="*/ 0 w 195072"/>
                <a:gd name="connsiteY6" fmla="*/ 98999 h 195071"/>
                <a:gd name="connsiteX7" fmla="*/ 64130 w 195072"/>
                <a:gd name="connsiteY7" fmla="*/ 63886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72" h="195071">
                  <a:moveTo>
                    <a:pt x="98999" y="0"/>
                  </a:moveTo>
                  <a:lnTo>
                    <a:pt x="134112" y="63886"/>
                  </a:lnTo>
                  <a:lnTo>
                    <a:pt x="198242" y="98999"/>
                  </a:lnTo>
                  <a:lnTo>
                    <a:pt x="134112" y="134112"/>
                  </a:lnTo>
                  <a:lnTo>
                    <a:pt x="98999" y="198242"/>
                  </a:lnTo>
                  <a:lnTo>
                    <a:pt x="64130" y="134112"/>
                  </a:lnTo>
                  <a:lnTo>
                    <a:pt x="0" y="98999"/>
                  </a:lnTo>
                  <a:lnTo>
                    <a:pt x="64130" y="63886"/>
                  </a:lnTo>
                  <a:close/>
                </a:path>
              </a:pathLst>
            </a:custGeom>
            <a:solidFill>
              <a:srgbClr val="FDF2DE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9755722-B20C-4910-AD39-077AEA29EC00}"/>
                </a:ext>
              </a:extLst>
            </p:cNvPr>
            <p:cNvSpPr/>
            <p:nvPr/>
          </p:nvSpPr>
          <p:spPr>
            <a:xfrm>
              <a:off x="956097" y="9306"/>
              <a:ext cx="195072" cy="195072"/>
            </a:xfrm>
            <a:custGeom>
              <a:avLst/>
              <a:gdLst>
                <a:gd name="connsiteX0" fmla="*/ 98999 w 195072"/>
                <a:gd name="connsiteY0" fmla="*/ 0 h 195071"/>
                <a:gd name="connsiteX1" fmla="*/ 134112 w 195072"/>
                <a:gd name="connsiteY1" fmla="*/ 64130 h 195071"/>
                <a:gd name="connsiteX2" fmla="*/ 198242 w 195072"/>
                <a:gd name="connsiteY2" fmla="*/ 99243 h 195071"/>
                <a:gd name="connsiteX3" fmla="*/ 134112 w 195072"/>
                <a:gd name="connsiteY3" fmla="*/ 134356 h 195071"/>
                <a:gd name="connsiteX4" fmla="*/ 98999 w 195072"/>
                <a:gd name="connsiteY4" fmla="*/ 198242 h 195071"/>
                <a:gd name="connsiteX5" fmla="*/ 64130 w 195072"/>
                <a:gd name="connsiteY5" fmla="*/ 134356 h 195071"/>
                <a:gd name="connsiteX6" fmla="*/ 0 w 195072"/>
                <a:gd name="connsiteY6" fmla="*/ 99243 h 195071"/>
                <a:gd name="connsiteX7" fmla="*/ 64130 w 195072"/>
                <a:gd name="connsiteY7" fmla="*/ 64130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72" h="195071">
                  <a:moveTo>
                    <a:pt x="98999" y="0"/>
                  </a:moveTo>
                  <a:lnTo>
                    <a:pt x="134112" y="64130"/>
                  </a:lnTo>
                  <a:lnTo>
                    <a:pt x="198242" y="99243"/>
                  </a:lnTo>
                  <a:lnTo>
                    <a:pt x="134112" y="134356"/>
                  </a:lnTo>
                  <a:lnTo>
                    <a:pt x="98999" y="198242"/>
                  </a:lnTo>
                  <a:lnTo>
                    <a:pt x="64130" y="134356"/>
                  </a:lnTo>
                  <a:lnTo>
                    <a:pt x="0" y="99243"/>
                  </a:lnTo>
                  <a:lnTo>
                    <a:pt x="64130" y="64130"/>
                  </a:lnTo>
                  <a:close/>
                </a:path>
              </a:pathLst>
            </a:custGeom>
            <a:solidFill>
              <a:srgbClr val="FDF2DE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81D18C9-ECA0-4A34-B35D-BCEAA01DFDA7}"/>
                </a:ext>
              </a:extLst>
            </p:cNvPr>
            <p:cNvSpPr/>
            <p:nvPr/>
          </p:nvSpPr>
          <p:spPr>
            <a:xfrm>
              <a:off x="2900477" y="1127312"/>
              <a:ext cx="292608" cy="292608"/>
            </a:xfrm>
            <a:custGeom>
              <a:avLst/>
              <a:gdLst>
                <a:gd name="connsiteX0" fmla="*/ 150937 w 292608"/>
                <a:gd name="connsiteY0" fmla="*/ 0 h 292607"/>
                <a:gd name="connsiteX1" fmla="*/ 204338 w 292608"/>
                <a:gd name="connsiteY1" fmla="*/ 97780 h 292607"/>
                <a:gd name="connsiteX2" fmla="*/ 301874 w 292608"/>
                <a:gd name="connsiteY2" fmla="*/ 150937 h 292607"/>
                <a:gd name="connsiteX3" fmla="*/ 204338 w 292608"/>
                <a:gd name="connsiteY3" fmla="*/ 204338 h 292607"/>
                <a:gd name="connsiteX4" fmla="*/ 150937 w 292608"/>
                <a:gd name="connsiteY4" fmla="*/ 301874 h 292607"/>
                <a:gd name="connsiteX5" fmla="*/ 97536 w 292608"/>
                <a:gd name="connsiteY5" fmla="*/ 204338 h 292607"/>
                <a:gd name="connsiteX6" fmla="*/ 0 w 292608"/>
                <a:gd name="connsiteY6" fmla="*/ 150937 h 292607"/>
                <a:gd name="connsiteX7" fmla="*/ 97536 w 292608"/>
                <a:gd name="connsiteY7" fmla="*/ 97780 h 29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608" h="292607">
                  <a:moveTo>
                    <a:pt x="150937" y="0"/>
                  </a:moveTo>
                  <a:lnTo>
                    <a:pt x="204338" y="97780"/>
                  </a:lnTo>
                  <a:lnTo>
                    <a:pt x="301874" y="150937"/>
                  </a:lnTo>
                  <a:lnTo>
                    <a:pt x="204338" y="204338"/>
                  </a:lnTo>
                  <a:lnTo>
                    <a:pt x="150937" y="301874"/>
                  </a:lnTo>
                  <a:lnTo>
                    <a:pt x="97536" y="204338"/>
                  </a:lnTo>
                  <a:lnTo>
                    <a:pt x="0" y="150937"/>
                  </a:lnTo>
                  <a:lnTo>
                    <a:pt x="97536" y="97780"/>
                  </a:lnTo>
                  <a:close/>
                </a:path>
              </a:pathLst>
            </a:custGeom>
            <a:solidFill>
              <a:srgbClr val="EB6B59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CB4FD1-9965-46F9-8916-6E8532F6B3C1}"/>
                </a:ext>
              </a:extLst>
            </p:cNvPr>
            <p:cNvSpPr/>
            <p:nvPr/>
          </p:nvSpPr>
          <p:spPr>
            <a:xfrm>
              <a:off x="6842882" y="1924425"/>
              <a:ext cx="195072" cy="195072"/>
            </a:xfrm>
            <a:custGeom>
              <a:avLst/>
              <a:gdLst>
                <a:gd name="connsiteX0" fmla="*/ 102169 w 195072"/>
                <a:gd name="connsiteY0" fmla="*/ 0 h 195071"/>
                <a:gd name="connsiteX1" fmla="*/ 138257 w 195072"/>
                <a:gd name="connsiteY1" fmla="*/ 66081 h 195071"/>
                <a:gd name="connsiteX2" fmla="*/ 204338 w 195072"/>
                <a:gd name="connsiteY2" fmla="*/ 102169 h 195071"/>
                <a:gd name="connsiteX3" fmla="*/ 138257 w 195072"/>
                <a:gd name="connsiteY3" fmla="*/ 138257 h 195071"/>
                <a:gd name="connsiteX4" fmla="*/ 102169 w 195072"/>
                <a:gd name="connsiteY4" fmla="*/ 204338 h 195071"/>
                <a:gd name="connsiteX5" fmla="*/ 66080 w 195072"/>
                <a:gd name="connsiteY5" fmla="*/ 138257 h 195071"/>
                <a:gd name="connsiteX6" fmla="*/ 0 w 195072"/>
                <a:gd name="connsiteY6" fmla="*/ 102169 h 195071"/>
                <a:gd name="connsiteX7" fmla="*/ 66080 w 195072"/>
                <a:gd name="connsiteY7" fmla="*/ 66081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72" h="195071">
                  <a:moveTo>
                    <a:pt x="102169" y="0"/>
                  </a:moveTo>
                  <a:lnTo>
                    <a:pt x="138257" y="66081"/>
                  </a:lnTo>
                  <a:lnTo>
                    <a:pt x="204338" y="102169"/>
                  </a:lnTo>
                  <a:lnTo>
                    <a:pt x="138257" y="138257"/>
                  </a:lnTo>
                  <a:lnTo>
                    <a:pt x="102169" y="204338"/>
                  </a:lnTo>
                  <a:lnTo>
                    <a:pt x="66080" y="138257"/>
                  </a:lnTo>
                  <a:lnTo>
                    <a:pt x="0" y="102169"/>
                  </a:lnTo>
                  <a:lnTo>
                    <a:pt x="66080" y="66081"/>
                  </a:lnTo>
                  <a:close/>
                </a:path>
              </a:pathLst>
            </a:custGeom>
            <a:solidFill>
              <a:srgbClr val="EB6B59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4F8D03D-7B12-433F-9497-B6E4EA7E34CD}"/>
                </a:ext>
              </a:extLst>
            </p:cNvPr>
            <p:cNvSpPr/>
            <p:nvPr/>
          </p:nvSpPr>
          <p:spPr>
            <a:xfrm>
              <a:off x="4904354" y="2079994"/>
              <a:ext cx="97536" cy="97536"/>
            </a:xfrm>
            <a:custGeom>
              <a:avLst/>
              <a:gdLst>
                <a:gd name="connsiteX0" fmla="*/ 48768 w 97536"/>
                <a:gd name="connsiteY0" fmla="*/ 0 h 97535"/>
                <a:gd name="connsiteX1" fmla="*/ 65837 w 97536"/>
                <a:gd name="connsiteY1" fmla="*/ 31699 h 97535"/>
                <a:gd name="connsiteX2" fmla="*/ 97536 w 97536"/>
                <a:gd name="connsiteY2" fmla="*/ 48768 h 97535"/>
                <a:gd name="connsiteX3" fmla="*/ 65837 w 97536"/>
                <a:gd name="connsiteY3" fmla="*/ 66081 h 97535"/>
                <a:gd name="connsiteX4" fmla="*/ 48768 w 97536"/>
                <a:gd name="connsiteY4" fmla="*/ 97536 h 97535"/>
                <a:gd name="connsiteX5" fmla="*/ 31455 w 97536"/>
                <a:gd name="connsiteY5" fmla="*/ 66081 h 97535"/>
                <a:gd name="connsiteX6" fmla="*/ 0 w 97536"/>
                <a:gd name="connsiteY6" fmla="*/ 48768 h 97535"/>
                <a:gd name="connsiteX7" fmla="*/ 31455 w 97536"/>
                <a:gd name="connsiteY7" fmla="*/ 31699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36" h="97535">
                  <a:moveTo>
                    <a:pt x="48768" y="0"/>
                  </a:moveTo>
                  <a:lnTo>
                    <a:pt x="65837" y="31699"/>
                  </a:lnTo>
                  <a:lnTo>
                    <a:pt x="97536" y="48768"/>
                  </a:lnTo>
                  <a:lnTo>
                    <a:pt x="65837" y="66081"/>
                  </a:lnTo>
                  <a:lnTo>
                    <a:pt x="48768" y="97536"/>
                  </a:lnTo>
                  <a:lnTo>
                    <a:pt x="31455" y="66081"/>
                  </a:lnTo>
                  <a:lnTo>
                    <a:pt x="0" y="48768"/>
                  </a:lnTo>
                  <a:lnTo>
                    <a:pt x="31455" y="31699"/>
                  </a:lnTo>
                  <a:close/>
                </a:path>
              </a:pathLst>
            </a:custGeom>
            <a:solidFill>
              <a:srgbClr val="EB6B59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F28B539-DBDC-4BD5-89AF-27CA0D0C36AD}"/>
                </a:ext>
              </a:extLst>
            </p:cNvPr>
            <p:cNvSpPr/>
            <p:nvPr/>
          </p:nvSpPr>
          <p:spPr>
            <a:xfrm>
              <a:off x="8252765" y="-91644"/>
              <a:ext cx="97536" cy="97536"/>
            </a:xfrm>
            <a:custGeom>
              <a:avLst/>
              <a:gdLst>
                <a:gd name="connsiteX0" fmla="*/ 48768 w 97536"/>
                <a:gd name="connsiteY0" fmla="*/ 0 h 97535"/>
                <a:gd name="connsiteX1" fmla="*/ 65836 w 97536"/>
                <a:gd name="connsiteY1" fmla="*/ 31455 h 97535"/>
                <a:gd name="connsiteX2" fmla="*/ 97536 w 97536"/>
                <a:gd name="connsiteY2" fmla="*/ 48768 h 97535"/>
                <a:gd name="connsiteX3" fmla="*/ 65836 w 97536"/>
                <a:gd name="connsiteY3" fmla="*/ 66081 h 97535"/>
                <a:gd name="connsiteX4" fmla="*/ 48768 w 97536"/>
                <a:gd name="connsiteY4" fmla="*/ 97536 h 97535"/>
                <a:gd name="connsiteX5" fmla="*/ 31455 w 97536"/>
                <a:gd name="connsiteY5" fmla="*/ 66081 h 97535"/>
                <a:gd name="connsiteX6" fmla="*/ 0 w 97536"/>
                <a:gd name="connsiteY6" fmla="*/ 48768 h 97535"/>
                <a:gd name="connsiteX7" fmla="*/ 31455 w 97536"/>
                <a:gd name="connsiteY7" fmla="*/ 31455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36" h="97535">
                  <a:moveTo>
                    <a:pt x="48768" y="0"/>
                  </a:moveTo>
                  <a:lnTo>
                    <a:pt x="65836" y="31455"/>
                  </a:lnTo>
                  <a:lnTo>
                    <a:pt x="97536" y="48768"/>
                  </a:lnTo>
                  <a:lnTo>
                    <a:pt x="65836" y="66081"/>
                  </a:lnTo>
                  <a:lnTo>
                    <a:pt x="48768" y="97536"/>
                  </a:lnTo>
                  <a:lnTo>
                    <a:pt x="31455" y="66081"/>
                  </a:lnTo>
                  <a:lnTo>
                    <a:pt x="0" y="48768"/>
                  </a:lnTo>
                  <a:lnTo>
                    <a:pt x="31455" y="31455"/>
                  </a:lnTo>
                  <a:close/>
                </a:path>
              </a:pathLst>
            </a:custGeom>
            <a:solidFill>
              <a:srgbClr val="FDF2DE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90E6826-7FF2-42F0-B938-D9F0FE3F8F63}"/>
                </a:ext>
              </a:extLst>
            </p:cNvPr>
            <p:cNvSpPr/>
            <p:nvPr/>
          </p:nvSpPr>
          <p:spPr>
            <a:xfrm>
              <a:off x="4430817" y="559165"/>
              <a:ext cx="97536" cy="97536"/>
            </a:xfrm>
            <a:custGeom>
              <a:avLst/>
              <a:gdLst>
                <a:gd name="connsiteX0" fmla="*/ 48768 w 97536"/>
                <a:gd name="connsiteY0" fmla="*/ 0 h 97535"/>
                <a:gd name="connsiteX1" fmla="*/ 66080 w 97536"/>
                <a:gd name="connsiteY1" fmla="*/ 31455 h 97535"/>
                <a:gd name="connsiteX2" fmla="*/ 97536 w 97536"/>
                <a:gd name="connsiteY2" fmla="*/ 48768 h 97535"/>
                <a:gd name="connsiteX3" fmla="*/ 66080 w 97536"/>
                <a:gd name="connsiteY3" fmla="*/ 65837 h 97535"/>
                <a:gd name="connsiteX4" fmla="*/ 48768 w 97536"/>
                <a:gd name="connsiteY4" fmla="*/ 97536 h 97535"/>
                <a:gd name="connsiteX5" fmla="*/ 31699 w 97536"/>
                <a:gd name="connsiteY5" fmla="*/ 65837 h 97535"/>
                <a:gd name="connsiteX6" fmla="*/ 0 w 97536"/>
                <a:gd name="connsiteY6" fmla="*/ 48768 h 97535"/>
                <a:gd name="connsiteX7" fmla="*/ 31699 w 97536"/>
                <a:gd name="connsiteY7" fmla="*/ 31455 h 9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36" h="97535">
                  <a:moveTo>
                    <a:pt x="48768" y="0"/>
                  </a:moveTo>
                  <a:lnTo>
                    <a:pt x="66080" y="31455"/>
                  </a:lnTo>
                  <a:lnTo>
                    <a:pt x="97536" y="48768"/>
                  </a:lnTo>
                  <a:lnTo>
                    <a:pt x="66080" y="65837"/>
                  </a:lnTo>
                  <a:lnTo>
                    <a:pt x="48768" y="97536"/>
                  </a:lnTo>
                  <a:lnTo>
                    <a:pt x="31699" y="65837"/>
                  </a:lnTo>
                  <a:lnTo>
                    <a:pt x="0" y="48768"/>
                  </a:lnTo>
                  <a:lnTo>
                    <a:pt x="31699" y="31455"/>
                  </a:lnTo>
                  <a:close/>
                </a:path>
              </a:pathLst>
            </a:custGeom>
            <a:solidFill>
              <a:srgbClr val="EB6B59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4F0CF91-E4DF-49E9-9C4C-A886D7B959EA}"/>
                </a:ext>
              </a:extLst>
            </p:cNvPr>
            <p:cNvSpPr/>
            <p:nvPr/>
          </p:nvSpPr>
          <p:spPr>
            <a:xfrm>
              <a:off x="10607771" y="402132"/>
              <a:ext cx="195072" cy="195072"/>
            </a:xfrm>
            <a:custGeom>
              <a:avLst/>
              <a:gdLst>
                <a:gd name="connsiteX0" fmla="*/ 98755 w 195072"/>
                <a:gd name="connsiteY0" fmla="*/ 0 h 195071"/>
                <a:gd name="connsiteX1" fmla="*/ 133625 w 195072"/>
                <a:gd name="connsiteY1" fmla="*/ 63886 h 195071"/>
                <a:gd name="connsiteX2" fmla="*/ 197511 w 195072"/>
                <a:gd name="connsiteY2" fmla="*/ 98755 h 195071"/>
                <a:gd name="connsiteX3" fmla="*/ 133625 w 195072"/>
                <a:gd name="connsiteY3" fmla="*/ 133868 h 195071"/>
                <a:gd name="connsiteX4" fmla="*/ 98755 w 195072"/>
                <a:gd name="connsiteY4" fmla="*/ 197754 h 195071"/>
                <a:gd name="connsiteX5" fmla="*/ 63886 w 195072"/>
                <a:gd name="connsiteY5" fmla="*/ 133868 h 195071"/>
                <a:gd name="connsiteX6" fmla="*/ 0 w 195072"/>
                <a:gd name="connsiteY6" fmla="*/ 98755 h 195071"/>
                <a:gd name="connsiteX7" fmla="*/ 63886 w 195072"/>
                <a:gd name="connsiteY7" fmla="*/ 63886 h 19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72" h="195071">
                  <a:moveTo>
                    <a:pt x="98755" y="0"/>
                  </a:moveTo>
                  <a:lnTo>
                    <a:pt x="133625" y="63886"/>
                  </a:lnTo>
                  <a:lnTo>
                    <a:pt x="197511" y="98755"/>
                  </a:lnTo>
                  <a:lnTo>
                    <a:pt x="133625" y="133868"/>
                  </a:lnTo>
                  <a:lnTo>
                    <a:pt x="98755" y="197754"/>
                  </a:lnTo>
                  <a:lnTo>
                    <a:pt x="63886" y="133868"/>
                  </a:lnTo>
                  <a:lnTo>
                    <a:pt x="0" y="98755"/>
                  </a:lnTo>
                  <a:lnTo>
                    <a:pt x="63886" y="63886"/>
                  </a:lnTo>
                  <a:close/>
                </a:path>
              </a:pathLst>
            </a:custGeom>
            <a:solidFill>
              <a:srgbClr val="EB6B59"/>
            </a:solidFill>
            <a:ln w="243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83F48F-DFCB-4F62-817C-DC39CB44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8762" y="6453188"/>
            <a:ext cx="2743200" cy="268287"/>
          </a:xfrm>
        </p:spPr>
        <p:txBody>
          <a:bodyPr/>
          <a:lstStyle/>
          <a:p>
            <a:fld id="{E0BDCBD0-93B5-4B61-86F8-939F02C82BA8}" type="slidenum">
              <a:rPr lang="en-US" b="0" smtClean="0"/>
              <a:pPr/>
              <a:t>4</a:t>
            </a:fld>
            <a:endParaRPr lang="en-US" b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6DDCA62-0250-4BBC-9642-364177A6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3375"/>
            <a:ext cx="11591925" cy="176885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Gender Usage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8BE394-3FD5-49F9-A04B-82AA179B02ED}"/>
              </a:ext>
            </a:extLst>
          </p:cNvPr>
          <p:cNvCxnSpPr/>
          <p:nvPr/>
        </p:nvCxnSpPr>
        <p:spPr>
          <a:xfrm>
            <a:off x="6460508" y="5190511"/>
            <a:ext cx="50958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EB8C43-5AA4-478A-A99C-0F1453209641}"/>
              </a:ext>
            </a:extLst>
          </p:cNvPr>
          <p:cNvCxnSpPr/>
          <p:nvPr/>
        </p:nvCxnSpPr>
        <p:spPr>
          <a:xfrm>
            <a:off x="666575" y="5190511"/>
            <a:ext cx="509587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aphic 131">
            <a:extLst>
              <a:ext uri="{FF2B5EF4-FFF2-40B4-BE49-F238E27FC236}">
                <a16:creationId xmlns:a16="http://schemas.microsoft.com/office/drawing/2014/main" id="{E1CE590C-795E-4732-93F6-FF17B69BE223}"/>
              </a:ext>
            </a:extLst>
          </p:cNvPr>
          <p:cNvGrpSpPr/>
          <p:nvPr/>
        </p:nvGrpSpPr>
        <p:grpSpPr>
          <a:xfrm>
            <a:off x="784106" y="5438777"/>
            <a:ext cx="398030" cy="433150"/>
            <a:chOff x="784106" y="5387313"/>
            <a:chExt cx="398030" cy="433150"/>
          </a:xfrm>
          <a:gradFill>
            <a:gsLst>
              <a:gs pos="14000">
                <a:srgbClr val="0165E2"/>
              </a:gs>
              <a:gs pos="100000">
                <a:srgbClr val="16A8FD"/>
              </a:gs>
            </a:gsLst>
            <a:lin ang="14400000" scaled="0"/>
          </a:gradFill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7877646-6700-485D-9BB1-A95843C7B119}"/>
                </a:ext>
              </a:extLst>
            </p:cNvPr>
            <p:cNvSpPr/>
            <p:nvPr/>
          </p:nvSpPr>
          <p:spPr>
            <a:xfrm>
              <a:off x="784023" y="5387286"/>
              <a:ext cx="386323" cy="362909"/>
            </a:xfrm>
            <a:custGeom>
              <a:avLst/>
              <a:gdLst>
                <a:gd name="connsiteX0" fmla="*/ 390152 w 386323"/>
                <a:gd name="connsiteY0" fmla="*/ 288482 h 362909"/>
                <a:gd name="connsiteX1" fmla="*/ 349178 w 386323"/>
                <a:gd name="connsiteY1" fmla="*/ 234396 h 362909"/>
                <a:gd name="connsiteX2" fmla="*/ 343910 w 386323"/>
                <a:gd name="connsiteY2" fmla="*/ 206300 h 362909"/>
                <a:gd name="connsiteX3" fmla="*/ 343091 w 386323"/>
                <a:gd name="connsiteY3" fmla="*/ 206066 h 362909"/>
                <a:gd name="connsiteX4" fmla="*/ 255407 w 386323"/>
                <a:gd name="connsiteY4" fmla="*/ 64297 h 362909"/>
                <a:gd name="connsiteX5" fmla="*/ 208463 w 386323"/>
                <a:gd name="connsiteY5" fmla="*/ 847 h 362909"/>
                <a:gd name="connsiteX6" fmla="*/ 141266 w 386323"/>
                <a:gd name="connsiteY6" fmla="*/ 49781 h 362909"/>
                <a:gd name="connsiteX7" fmla="*/ 140564 w 386323"/>
                <a:gd name="connsiteY7" fmla="*/ 64414 h 362909"/>
                <a:gd name="connsiteX8" fmla="*/ 54168 w 386323"/>
                <a:gd name="connsiteY8" fmla="*/ 173755 h 362909"/>
                <a:gd name="connsiteX9" fmla="*/ 52997 w 386323"/>
                <a:gd name="connsiteY9" fmla="*/ 211451 h 362909"/>
                <a:gd name="connsiteX10" fmla="*/ 52529 w 386323"/>
                <a:gd name="connsiteY10" fmla="*/ 211451 h 362909"/>
                <a:gd name="connsiteX11" fmla="*/ 33330 w 386323"/>
                <a:gd name="connsiteY11" fmla="*/ 246806 h 362909"/>
                <a:gd name="connsiteX12" fmla="*/ 551 w 386323"/>
                <a:gd name="connsiteY12" fmla="*/ 302881 h 362909"/>
                <a:gd name="connsiteX13" fmla="*/ 39652 w 386323"/>
                <a:gd name="connsiteY13" fmla="*/ 367502 h 362909"/>
                <a:gd name="connsiteX14" fmla="*/ 351520 w 386323"/>
                <a:gd name="connsiteY14" fmla="*/ 368205 h 362909"/>
                <a:gd name="connsiteX15" fmla="*/ 390152 w 386323"/>
                <a:gd name="connsiteY15" fmla="*/ 288482 h 362909"/>
                <a:gd name="connsiteX16" fmla="*/ 170650 w 386323"/>
                <a:gd name="connsiteY16" fmla="*/ 54932 h 362909"/>
                <a:gd name="connsiteX17" fmla="*/ 203078 w 386323"/>
                <a:gd name="connsiteY17" fmla="*/ 31401 h 362909"/>
                <a:gd name="connsiteX18" fmla="*/ 225204 w 386323"/>
                <a:gd name="connsiteY18" fmla="*/ 54932 h 362909"/>
                <a:gd name="connsiteX19" fmla="*/ 223097 w 386323"/>
                <a:gd name="connsiteY19" fmla="*/ 54347 h 362909"/>
                <a:gd name="connsiteX20" fmla="*/ 170650 w 386323"/>
                <a:gd name="connsiteY20" fmla="*/ 55166 h 362909"/>
                <a:gd name="connsiteX21" fmla="*/ 170650 w 386323"/>
                <a:gd name="connsiteY21" fmla="*/ 54932 h 36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6323" h="362909">
                  <a:moveTo>
                    <a:pt x="390152" y="288482"/>
                  </a:moveTo>
                  <a:cubicBezTo>
                    <a:pt x="377275" y="260503"/>
                    <a:pt x="353042" y="242006"/>
                    <a:pt x="349178" y="234396"/>
                  </a:cubicBezTo>
                  <a:cubicBezTo>
                    <a:pt x="345315" y="226904"/>
                    <a:pt x="343676" y="212622"/>
                    <a:pt x="343910" y="206300"/>
                  </a:cubicBezTo>
                  <a:cubicBezTo>
                    <a:pt x="343910" y="206183"/>
                    <a:pt x="343325" y="206183"/>
                    <a:pt x="343091" y="206066"/>
                  </a:cubicBezTo>
                  <a:cubicBezTo>
                    <a:pt x="346252" y="144489"/>
                    <a:pt x="310897" y="87945"/>
                    <a:pt x="255407" y="64297"/>
                  </a:cubicBezTo>
                  <a:cubicBezTo>
                    <a:pt x="258100" y="33860"/>
                    <a:pt x="238081" y="5998"/>
                    <a:pt x="208463" y="847"/>
                  </a:cubicBezTo>
                  <a:cubicBezTo>
                    <a:pt x="176972" y="-4656"/>
                    <a:pt x="146885" y="17236"/>
                    <a:pt x="141266" y="49781"/>
                  </a:cubicBezTo>
                  <a:cubicBezTo>
                    <a:pt x="140330" y="54698"/>
                    <a:pt x="140213" y="59615"/>
                    <a:pt x="140564" y="64414"/>
                  </a:cubicBezTo>
                  <a:cubicBezTo>
                    <a:pt x="96781" y="83262"/>
                    <a:pt x="62948" y="123065"/>
                    <a:pt x="54168" y="173755"/>
                  </a:cubicBezTo>
                  <a:cubicBezTo>
                    <a:pt x="51944" y="186516"/>
                    <a:pt x="52061" y="199159"/>
                    <a:pt x="52997" y="211451"/>
                  </a:cubicBezTo>
                  <a:lnTo>
                    <a:pt x="52529" y="211451"/>
                  </a:lnTo>
                  <a:cubicBezTo>
                    <a:pt x="52529" y="211451"/>
                    <a:pt x="49719" y="229011"/>
                    <a:pt x="33330" y="246806"/>
                  </a:cubicBezTo>
                  <a:cubicBezTo>
                    <a:pt x="17175" y="264600"/>
                    <a:pt x="3009" y="279819"/>
                    <a:pt x="551" y="302881"/>
                  </a:cubicBezTo>
                  <a:cubicBezTo>
                    <a:pt x="-1673" y="325943"/>
                    <a:pt x="1253" y="364810"/>
                    <a:pt x="39652" y="367502"/>
                  </a:cubicBezTo>
                  <a:cubicBezTo>
                    <a:pt x="78167" y="370195"/>
                    <a:pt x="320263" y="370195"/>
                    <a:pt x="351520" y="368205"/>
                  </a:cubicBezTo>
                  <a:cubicBezTo>
                    <a:pt x="383011" y="366215"/>
                    <a:pt x="403029" y="316578"/>
                    <a:pt x="390152" y="288482"/>
                  </a:cubicBezTo>
                  <a:close/>
                  <a:moveTo>
                    <a:pt x="170650" y="54932"/>
                  </a:moveTo>
                  <a:cubicBezTo>
                    <a:pt x="173343" y="39245"/>
                    <a:pt x="187976" y="28826"/>
                    <a:pt x="203078" y="31401"/>
                  </a:cubicBezTo>
                  <a:cubicBezTo>
                    <a:pt x="215019" y="33508"/>
                    <a:pt x="223448" y="43225"/>
                    <a:pt x="225204" y="54932"/>
                  </a:cubicBezTo>
                  <a:cubicBezTo>
                    <a:pt x="224501" y="54815"/>
                    <a:pt x="223799" y="54464"/>
                    <a:pt x="223097" y="54347"/>
                  </a:cubicBezTo>
                  <a:cubicBezTo>
                    <a:pt x="205185" y="51186"/>
                    <a:pt x="187508" y="52005"/>
                    <a:pt x="170650" y="55166"/>
                  </a:cubicBezTo>
                  <a:cubicBezTo>
                    <a:pt x="170767" y="55166"/>
                    <a:pt x="170650" y="55049"/>
                    <a:pt x="170650" y="54932"/>
                  </a:cubicBezTo>
                  <a:close/>
                </a:path>
              </a:pathLst>
            </a:custGeom>
            <a:grpFill/>
            <a:ln w="11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39D1501-32C5-466D-A55E-C67BE809364B}"/>
                </a:ext>
              </a:extLst>
            </p:cNvPr>
            <p:cNvSpPr/>
            <p:nvPr/>
          </p:nvSpPr>
          <p:spPr>
            <a:xfrm>
              <a:off x="916392" y="5774690"/>
              <a:ext cx="128774" cy="46827"/>
            </a:xfrm>
            <a:custGeom>
              <a:avLst/>
              <a:gdLst>
                <a:gd name="connsiteX0" fmla="*/ 0 w 128774"/>
                <a:gd name="connsiteY0" fmla="*/ 0 h 46827"/>
                <a:gd name="connsiteX1" fmla="*/ 55022 w 128774"/>
                <a:gd name="connsiteY1" fmla="*/ 47881 h 46827"/>
                <a:gd name="connsiteX2" fmla="*/ 129360 w 128774"/>
                <a:gd name="connsiteY2" fmla="*/ 5619 h 46827"/>
                <a:gd name="connsiteX3" fmla="*/ 129594 w 128774"/>
                <a:gd name="connsiteY3" fmla="*/ 702 h 46827"/>
                <a:gd name="connsiteX4" fmla="*/ 0 w 128774"/>
                <a:gd name="connsiteY4" fmla="*/ 0 h 4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774" h="46827">
                  <a:moveTo>
                    <a:pt x="0" y="0"/>
                  </a:moveTo>
                  <a:cubicBezTo>
                    <a:pt x="4566" y="23062"/>
                    <a:pt x="26106" y="42847"/>
                    <a:pt x="55022" y="47881"/>
                  </a:cubicBezTo>
                  <a:cubicBezTo>
                    <a:pt x="90962" y="54202"/>
                    <a:pt x="124209" y="35237"/>
                    <a:pt x="129360" y="5619"/>
                  </a:cubicBezTo>
                  <a:cubicBezTo>
                    <a:pt x="129594" y="3980"/>
                    <a:pt x="129594" y="2458"/>
                    <a:pt x="129594" y="702"/>
                  </a:cubicBezTo>
                  <a:cubicBezTo>
                    <a:pt x="83001" y="819"/>
                    <a:pt x="34535" y="585"/>
                    <a:pt x="0" y="0"/>
                  </a:cubicBezTo>
                  <a:close/>
                </a:path>
              </a:pathLst>
            </a:custGeom>
            <a:grpFill/>
            <a:ln w="11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3888BFB-7790-4C6B-9921-6FDFA672AEB4}"/>
              </a:ext>
            </a:extLst>
          </p:cNvPr>
          <p:cNvGrpSpPr/>
          <p:nvPr/>
        </p:nvGrpSpPr>
        <p:grpSpPr>
          <a:xfrm rot="19800000">
            <a:off x="1382513" y="741441"/>
            <a:ext cx="348493" cy="288503"/>
            <a:chOff x="14984433" y="2063295"/>
            <a:chExt cx="525442" cy="434992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58B50D3-E85B-4CE2-AB18-41085DED51CD}"/>
                </a:ext>
              </a:extLst>
            </p:cNvPr>
            <p:cNvSpPr/>
            <p:nvPr/>
          </p:nvSpPr>
          <p:spPr>
            <a:xfrm>
              <a:off x="15141805" y="2063295"/>
              <a:ext cx="368070" cy="434992"/>
            </a:xfrm>
            <a:custGeom>
              <a:avLst/>
              <a:gdLst>
                <a:gd name="connsiteX0" fmla="*/ 30951 w 368070"/>
                <a:gd name="connsiteY0" fmla="*/ 370793 h 434991"/>
                <a:gd name="connsiteX1" fmla="*/ 3346 w 368070"/>
                <a:gd name="connsiteY1" fmla="*/ 348541 h 434991"/>
                <a:gd name="connsiteX2" fmla="*/ 1171 w 368070"/>
                <a:gd name="connsiteY2" fmla="*/ 341013 h 434991"/>
                <a:gd name="connsiteX3" fmla="*/ 40990 w 368070"/>
                <a:gd name="connsiteY3" fmla="*/ 193450 h 434991"/>
                <a:gd name="connsiteX4" fmla="*/ 47347 w 368070"/>
                <a:gd name="connsiteY4" fmla="*/ 186089 h 434991"/>
                <a:gd name="connsiteX5" fmla="*/ 148065 w 368070"/>
                <a:gd name="connsiteY5" fmla="*/ 118832 h 434991"/>
                <a:gd name="connsiteX6" fmla="*/ 205450 w 368070"/>
                <a:gd name="connsiteY6" fmla="*/ 14602 h 434991"/>
                <a:gd name="connsiteX7" fmla="*/ 224021 w 368070"/>
                <a:gd name="connsiteY7" fmla="*/ 46 h 434991"/>
                <a:gd name="connsiteX8" fmla="*/ 249618 w 368070"/>
                <a:gd name="connsiteY8" fmla="*/ 16442 h 434991"/>
                <a:gd name="connsiteX9" fmla="*/ 253634 w 368070"/>
                <a:gd name="connsiteY9" fmla="*/ 86710 h 434991"/>
                <a:gd name="connsiteX10" fmla="*/ 231884 w 368070"/>
                <a:gd name="connsiteY10" fmla="*/ 140080 h 434991"/>
                <a:gd name="connsiteX11" fmla="*/ 213481 w 368070"/>
                <a:gd name="connsiteY11" fmla="*/ 178560 h 434991"/>
                <a:gd name="connsiteX12" fmla="*/ 223854 w 368070"/>
                <a:gd name="connsiteY12" fmla="*/ 182575 h 434991"/>
                <a:gd name="connsiteX13" fmla="*/ 348495 w 368070"/>
                <a:gd name="connsiteY13" fmla="*/ 216204 h 434991"/>
                <a:gd name="connsiteX14" fmla="*/ 372420 w 368070"/>
                <a:gd name="connsiteY14" fmla="*/ 240463 h 434991"/>
                <a:gd name="connsiteX15" fmla="*/ 344647 w 368070"/>
                <a:gd name="connsiteY15" fmla="*/ 271581 h 434991"/>
                <a:gd name="connsiteX16" fmla="*/ 334275 w 368070"/>
                <a:gd name="connsiteY16" fmla="*/ 274091 h 434991"/>
                <a:gd name="connsiteX17" fmla="*/ 340799 w 368070"/>
                <a:gd name="connsiteY17" fmla="*/ 282791 h 434991"/>
                <a:gd name="connsiteX18" fmla="*/ 323734 w 368070"/>
                <a:gd name="connsiteY18" fmla="*/ 325286 h 434991"/>
                <a:gd name="connsiteX19" fmla="*/ 309179 w 368070"/>
                <a:gd name="connsiteY19" fmla="*/ 329636 h 434991"/>
                <a:gd name="connsiteX20" fmla="*/ 317879 w 368070"/>
                <a:gd name="connsiteY20" fmla="*/ 340845 h 434991"/>
                <a:gd name="connsiteX21" fmla="*/ 294121 w 368070"/>
                <a:gd name="connsiteY21" fmla="*/ 380999 h 434991"/>
                <a:gd name="connsiteX22" fmla="*/ 286091 w 368070"/>
                <a:gd name="connsiteY22" fmla="*/ 381835 h 434991"/>
                <a:gd name="connsiteX23" fmla="*/ 284418 w 368070"/>
                <a:gd name="connsiteY23" fmla="*/ 387523 h 434991"/>
                <a:gd name="connsiteX24" fmla="*/ 272037 w 368070"/>
                <a:gd name="connsiteY24" fmla="*/ 431190 h 434991"/>
                <a:gd name="connsiteX25" fmla="*/ 265512 w 368070"/>
                <a:gd name="connsiteY25" fmla="*/ 433532 h 434991"/>
                <a:gd name="connsiteX26" fmla="*/ 242257 w 368070"/>
                <a:gd name="connsiteY26" fmla="*/ 432361 h 434991"/>
                <a:gd name="connsiteX27" fmla="*/ 46845 w 368070"/>
                <a:gd name="connsiteY27" fmla="*/ 379660 h 434991"/>
                <a:gd name="connsiteX28" fmla="*/ 30951 w 368070"/>
                <a:gd name="connsiteY28" fmla="*/ 370793 h 43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8070" h="434991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2EBD686-215E-4F6F-9D33-CB33FAFA5682}"/>
                </a:ext>
              </a:extLst>
            </p:cNvPr>
            <p:cNvSpPr/>
            <p:nvPr/>
          </p:nvSpPr>
          <p:spPr>
            <a:xfrm>
              <a:off x="14984433" y="2195724"/>
              <a:ext cx="167305" cy="234226"/>
            </a:xfrm>
            <a:custGeom>
              <a:avLst/>
              <a:gdLst>
                <a:gd name="connsiteX0" fmla="*/ 26540 w 167304"/>
                <a:gd name="connsiteY0" fmla="*/ 101508 h 234226"/>
                <a:gd name="connsiteX1" fmla="*/ 51803 w 167304"/>
                <a:gd name="connsiteY1" fmla="*/ 7818 h 234226"/>
                <a:gd name="connsiteX2" fmla="*/ 62678 w 167304"/>
                <a:gd name="connsiteY2" fmla="*/ 791 h 234226"/>
                <a:gd name="connsiteX3" fmla="*/ 176947 w 167304"/>
                <a:gd name="connsiteY3" fmla="*/ 31742 h 234226"/>
                <a:gd name="connsiteX4" fmla="*/ 183137 w 167304"/>
                <a:gd name="connsiteY4" fmla="*/ 43286 h 234226"/>
                <a:gd name="connsiteX5" fmla="*/ 132277 w 167304"/>
                <a:gd name="connsiteY5" fmla="*/ 232006 h 234226"/>
                <a:gd name="connsiteX6" fmla="*/ 119394 w 167304"/>
                <a:gd name="connsiteY6" fmla="*/ 239367 h 234226"/>
                <a:gd name="connsiteX7" fmla="*/ 8471 w 167304"/>
                <a:gd name="connsiteY7" fmla="*/ 209420 h 234226"/>
                <a:gd name="connsiteX8" fmla="*/ 1110 w 167304"/>
                <a:gd name="connsiteY8" fmla="*/ 195534 h 234226"/>
                <a:gd name="connsiteX9" fmla="*/ 26540 w 167304"/>
                <a:gd name="connsiteY9" fmla="*/ 101508 h 23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304" h="234226">
                  <a:moveTo>
                    <a:pt x="26540" y="101508"/>
                  </a:moveTo>
                  <a:cubicBezTo>
                    <a:pt x="34905" y="70222"/>
                    <a:pt x="43605" y="39104"/>
                    <a:pt x="51803" y="7818"/>
                  </a:cubicBezTo>
                  <a:cubicBezTo>
                    <a:pt x="53476" y="1460"/>
                    <a:pt x="54982" y="-1551"/>
                    <a:pt x="62678" y="791"/>
                  </a:cubicBezTo>
                  <a:cubicBezTo>
                    <a:pt x="100656" y="11498"/>
                    <a:pt x="138802" y="21871"/>
                    <a:pt x="176947" y="31742"/>
                  </a:cubicBezTo>
                  <a:cubicBezTo>
                    <a:pt x="184476" y="33750"/>
                    <a:pt x="184977" y="36594"/>
                    <a:pt x="183137" y="43286"/>
                  </a:cubicBezTo>
                  <a:cubicBezTo>
                    <a:pt x="165905" y="106026"/>
                    <a:pt x="149007" y="168932"/>
                    <a:pt x="132277" y="232006"/>
                  </a:cubicBezTo>
                  <a:cubicBezTo>
                    <a:pt x="130102" y="240036"/>
                    <a:pt x="127425" y="241710"/>
                    <a:pt x="119394" y="239367"/>
                  </a:cubicBezTo>
                  <a:cubicBezTo>
                    <a:pt x="82587" y="228994"/>
                    <a:pt x="45613" y="218956"/>
                    <a:pt x="8471" y="209420"/>
                  </a:cubicBezTo>
                  <a:cubicBezTo>
                    <a:pt x="-731" y="207077"/>
                    <a:pt x="-1065" y="203564"/>
                    <a:pt x="1110" y="195534"/>
                  </a:cubicBezTo>
                  <a:cubicBezTo>
                    <a:pt x="9977" y="164080"/>
                    <a:pt x="18175" y="132794"/>
                    <a:pt x="26540" y="101508"/>
                  </a:cubicBezTo>
                  <a:close/>
                </a:path>
              </a:pathLst>
            </a:custGeom>
            <a:solidFill>
              <a:srgbClr val="3D61D3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3CCF40-579A-4B0C-866A-9932639572BF}"/>
              </a:ext>
            </a:extLst>
          </p:cNvPr>
          <p:cNvGrpSpPr/>
          <p:nvPr/>
        </p:nvGrpSpPr>
        <p:grpSpPr>
          <a:xfrm rot="381994">
            <a:off x="9517701" y="659523"/>
            <a:ext cx="566665" cy="469119"/>
            <a:chOff x="14984433" y="2063295"/>
            <a:chExt cx="525442" cy="434992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70D54FE-05A9-4556-B107-72BD83B3147F}"/>
                </a:ext>
              </a:extLst>
            </p:cNvPr>
            <p:cNvSpPr/>
            <p:nvPr/>
          </p:nvSpPr>
          <p:spPr>
            <a:xfrm>
              <a:off x="15141805" y="2063295"/>
              <a:ext cx="368070" cy="434992"/>
            </a:xfrm>
            <a:custGeom>
              <a:avLst/>
              <a:gdLst>
                <a:gd name="connsiteX0" fmla="*/ 30951 w 368070"/>
                <a:gd name="connsiteY0" fmla="*/ 370793 h 434991"/>
                <a:gd name="connsiteX1" fmla="*/ 3346 w 368070"/>
                <a:gd name="connsiteY1" fmla="*/ 348541 h 434991"/>
                <a:gd name="connsiteX2" fmla="*/ 1171 w 368070"/>
                <a:gd name="connsiteY2" fmla="*/ 341013 h 434991"/>
                <a:gd name="connsiteX3" fmla="*/ 40990 w 368070"/>
                <a:gd name="connsiteY3" fmla="*/ 193450 h 434991"/>
                <a:gd name="connsiteX4" fmla="*/ 47347 w 368070"/>
                <a:gd name="connsiteY4" fmla="*/ 186089 h 434991"/>
                <a:gd name="connsiteX5" fmla="*/ 148065 w 368070"/>
                <a:gd name="connsiteY5" fmla="*/ 118832 h 434991"/>
                <a:gd name="connsiteX6" fmla="*/ 205450 w 368070"/>
                <a:gd name="connsiteY6" fmla="*/ 14602 h 434991"/>
                <a:gd name="connsiteX7" fmla="*/ 224021 w 368070"/>
                <a:gd name="connsiteY7" fmla="*/ 46 h 434991"/>
                <a:gd name="connsiteX8" fmla="*/ 249618 w 368070"/>
                <a:gd name="connsiteY8" fmla="*/ 16442 h 434991"/>
                <a:gd name="connsiteX9" fmla="*/ 253634 w 368070"/>
                <a:gd name="connsiteY9" fmla="*/ 86710 h 434991"/>
                <a:gd name="connsiteX10" fmla="*/ 231884 w 368070"/>
                <a:gd name="connsiteY10" fmla="*/ 140080 h 434991"/>
                <a:gd name="connsiteX11" fmla="*/ 213481 w 368070"/>
                <a:gd name="connsiteY11" fmla="*/ 178560 h 434991"/>
                <a:gd name="connsiteX12" fmla="*/ 223854 w 368070"/>
                <a:gd name="connsiteY12" fmla="*/ 182575 h 434991"/>
                <a:gd name="connsiteX13" fmla="*/ 348495 w 368070"/>
                <a:gd name="connsiteY13" fmla="*/ 216204 h 434991"/>
                <a:gd name="connsiteX14" fmla="*/ 372420 w 368070"/>
                <a:gd name="connsiteY14" fmla="*/ 240463 h 434991"/>
                <a:gd name="connsiteX15" fmla="*/ 344647 w 368070"/>
                <a:gd name="connsiteY15" fmla="*/ 271581 h 434991"/>
                <a:gd name="connsiteX16" fmla="*/ 334275 w 368070"/>
                <a:gd name="connsiteY16" fmla="*/ 274091 h 434991"/>
                <a:gd name="connsiteX17" fmla="*/ 340799 w 368070"/>
                <a:gd name="connsiteY17" fmla="*/ 282791 h 434991"/>
                <a:gd name="connsiteX18" fmla="*/ 323734 w 368070"/>
                <a:gd name="connsiteY18" fmla="*/ 325286 h 434991"/>
                <a:gd name="connsiteX19" fmla="*/ 309179 w 368070"/>
                <a:gd name="connsiteY19" fmla="*/ 329636 h 434991"/>
                <a:gd name="connsiteX20" fmla="*/ 317879 w 368070"/>
                <a:gd name="connsiteY20" fmla="*/ 340845 h 434991"/>
                <a:gd name="connsiteX21" fmla="*/ 294121 w 368070"/>
                <a:gd name="connsiteY21" fmla="*/ 380999 h 434991"/>
                <a:gd name="connsiteX22" fmla="*/ 286091 w 368070"/>
                <a:gd name="connsiteY22" fmla="*/ 381835 h 434991"/>
                <a:gd name="connsiteX23" fmla="*/ 284418 w 368070"/>
                <a:gd name="connsiteY23" fmla="*/ 387523 h 434991"/>
                <a:gd name="connsiteX24" fmla="*/ 272037 w 368070"/>
                <a:gd name="connsiteY24" fmla="*/ 431190 h 434991"/>
                <a:gd name="connsiteX25" fmla="*/ 265512 w 368070"/>
                <a:gd name="connsiteY25" fmla="*/ 433532 h 434991"/>
                <a:gd name="connsiteX26" fmla="*/ 242257 w 368070"/>
                <a:gd name="connsiteY26" fmla="*/ 432361 h 434991"/>
                <a:gd name="connsiteX27" fmla="*/ 46845 w 368070"/>
                <a:gd name="connsiteY27" fmla="*/ 379660 h 434991"/>
                <a:gd name="connsiteX28" fmla="*/ 30951 w 368070"/>
                <a:gd name="connsiteY28" fmla="*/ 370793 h 43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8070" h="434991">
                  <a:moveTo>
                    <a:pt x="30951" y="370793"/>
                  </a:moveTo>
                  <a:cubicBezTo>
                    <a:pt x="22753" y="362093"/>
                    <a:pt x="16730" y="350884"/>
                    <a:pt x="3346" y="348541"/>
                  </a:cubicBezTo>
                  <a:cubicBezTo>
                    <a:pt x="-1840" y="347705"/>
                    <a:pt x="335" y="343857"/>
                    <a:pt x="1171" y="341013"/>
                  </a:cubicBezTo>
                  <a:cubicBezTo>
                    <a:pt x="14388" y="291825"/>
                    <a:pt x="27605" y="242638"/>
                    <a:pt x="40990" y="193450"/>
                  </a:cubicBezTo>
                  <a:cubicBezTo>
                    <a:pt x="41993" y="189937"/>
                    <a:pt x="42997" y="187093"/>
                    <a:pt x="47347" y="186089"/>
                  </a:cubicBezTo>
                  <a:cubicBezTo>
                    <a:pt x="90010" y="177222"/>
                    <a:pt x="116444" y="144430"/>
                    <a:pt x="148065" y="118832"/>
                  </a:cubicBezTo>
                  <a:cubicBezTo>
                    <a:pt x="181860" y="91562"/>
                    <a:pt x="200264" y="56930"/>
                    <a:pt x="205450" y="14602"/>
                  </a:cubicBezTo>
                  <a:cubicBezTo>
                    <a:pt x="206956" y="3058"/>
                    <a:pt x="213313" y="-456"/>
                    <a:pt x="224021" y="46"/>
                  </a:cubicBezTo>
                  <a:cubicBezTo>
                    <a:pt x="236736" y="548"/>
                    <a:pt x="247778" y="7073"/>
                    <a:pt x="249618" y="16442"/>
                  </a:cubicBezTo>
                  <a:cubicBezTo>
                    <a:pt x="254303" y="39697"/>
                    <a:pt x="257147" y="63287"/>
                    <a:pt x="253634" y="86710"/>
                  </a:cubicBezTo>
                  <a:cubicBezTo>
                    <a:pt x="250790" y="105950"/>
                    <a:pt x="239078" y="122346"/>
                    <a:pt x="231884" y="140080"/>
                  </a:cubicBezTo>
                  <a:cubicBezTo>
                    <a:pt x="226530" y="153130"/>
                    <a:pt x="219838" y="165678"/>
                    <a:pt x="213481" y="178560"/>
                  </a:cubicBezTo>
                  <a:cubicBezTo>
                    <a:pt x="216158" y="181906"/>
                    <a:pt x="220340" y="181572"/>
                    <a:pt x="223854" y="182575"/>
                  </a:cubicBezTo>
                  <a:cubicBezTo>
                    <a:pt x="265345" y="193785"/>
                    <a:pt x="307004" y="204994"/>
                    <a:pt x="348495" y="216204"/>
                  </a:cubicBezTo>
                  <a:cubicBezTo>
                    <a:pt x="366063" y="220888"/>
                    <a:pt x="373256" y="228250"/>
                    <a:pt x="372420" y="240463"/>
                  </a:cubicBezTo>
                  <a:cubicBezTo>
                    <a:pt x="371583" y="255687"/>
                    <a:pt x="359872" y="268403"/>
                    <a:pt x="344647" y="271581"/>
                  </a:cubicBezTo>
                  <a:cubicBezTo>
                    <a:pt x="341134" y="272251"/>
                    <a:pt x="335948" y="269406"/>
                    <a:pt x="334275" y="274091"/>
                  </a:cubicBezTo>
                  <a:cubicBezTo>
                    <a:pt x="332601" y="278943"/>
                    <a:pt x="338457" y="279947"/>
                    <a:pt x="340799" y="282791"/>
                  </a:cubicBezTo>
                  <a:cubicBezTo>
                    <a:pt x="353013" y="297179"/>
                    <a:pt x="344480" y="317758"/>
                    <a:pt x="323734" y="325286"/>
                  </a:cubicBezTo>
                  <a:cubicBezTo>
                    <a:pt x="318715" y="327127"/>
                    <a:pt x="311019" y="323613"/>
                    <a:pt x="309179" y="329636"/>
                  </a:cubicBezTo>
                  <a:cubicBezTo>
                    <a:pt x="307673" y="334488"/>
                    <a:pt x="315369" y="336496"/>
                    <a:pt x="317879" y="340845"/>
                  </a:cubicBezTo>
                  <a:cubicBezTo>
                    <a:pt x="326746" y="356070"/>
                    <a:pt x="314700" y="376983"/>
                    <a:pt x="294121" y="380999"/>
                  </a:cubicBezTo>
                  <a:cubicBezTo>
                    <a:pt x="291445" y="381501"/>
                    <a:pt x="288600" y="380999"/>
                    <a:pt x="286091" y="381835"/>
                  </a:cubicBezTo>
                  <a:cubicBezTo>
                    <a:pt x="283581" y="382672"/>
                    <a:pt x="281239" y="383675"/>
                    <a:pt x="284418" y="387523"/>
                  </a:cubicBezTo>
                  <a:cubicBezTo>
                    <a:pt x="298973" y="405258"/>
                    <a:pt x="293787" y="422992"/>
                    <a:pt x="272037" y="431190"/>
                  </a:cubicBezTo>
                  <a:cubicBezTo>
                    <a:pt x="269862" y="432026"/>
                    <a:pt x="267687" y="432863"/>
                    <a:pt x="265512" y="433532"/>
                  </a:cubicBezTo>
                  <a:cubicBezTo>
                    <a:pt x="257649" y="436544"/>
                    <a:pt x="249786" y="434369"/>
                    <a:pt x="242257" y="432361"/>
                  </a:cubicBezTo>
                  <a:cubicBezTo>
                    <a:pt x="177008" y="414961"/>
                    <a:pt x="111927" y="397227"/>
                    <a:pt x="46845" y="379660"/>
                  </a:cubicBezTo>
                  <a:cubicBezTo>
                    <a:pt x="40822" y="378489"/>
                    <a:pt x="34632" y="376649"/>
                    <a:pt x="30951" y="370793"/>
                  </a:cubicBezTo>
                  <a:close/>
                </a:path>
              </a:pathLst>
            </a:custGeom>
            <a:solidFill>
              <a:srgbClr val="FEFEF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1A4AD-4325-46FE-B62D-DB987DD48385}"/>
                </a:ext>
              </a:extLst>
            </p:cNvPr>
            <p:cNvSpPr/>
            <p:nvPr/>
          </p:nvSpPr>
          <p:spPr>
            <a:xfrm>
              <a:off x="14984433" y="2195724"/>
              <a:ext cx="167305" cy="234226"/>
            </a:xfrm>
            <a:custGeom>
              <a:avLst/>
              <a:gdLst>
                <a:gd name="connsiteX0" fmla="*/ 26540 w 167304"/>
                <a:gd name="connsiteY0" fmla="*/ 101508 h 234226"/>
                <a:gd name="connsiteX1" fmla="*/ 51803 w 167304"/>
                <a:gd name="connsiteY1" fmla="*/ 7818 h 234226"/>
                <a:gd name="connsiteX2" fmla="*/ 62678 w 167304"/>
                <a:gd name="connsiteY2" fmla="*/ 791 h 234226"/>
                <a:gd name="connsiteX3" fmla="*/ 176947 w 167304"/>
                <a:gd name="connsiteY3" fmla="*/ 31742 h 234226"/>
                <a:gd name="connsiteX4" fmla="*/ 183137 w 167304"/>
                <a:gd name="connsiteY4" fmla="*/ 43286 h 234226"/>
                <a:gd name="connsiteX5" fmla="*/ 132277 w 167304"/>
                <a:gd name="connsiteY5" fmla="*/ 232006 h 234226"/>
                <a:gd name="connsiteX6" fmla="*/ 119394 w 167304"/>
                <a:gd name="connsiteY6" fmla="*/ 239367 h 234226"/>
                <a:gd name="connsiteX7" fmla="*/ 8471 w 167304"/>
                <a:gd name="connsiteY7" fmla="*/ 209420 h 234226"/>
                <a:gd name="connsiteX8" fmla="*/ 1110 w 167304"/>
                <a:gd name="connsiteY8" fmla="*/ 195534 h 234226"/>
                <a:gd name="connsiteX9" fmla="*/ 26540 w 167304"/>
                <a:gd name="connsiteY9" fmla="*/ 101508 h 23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304" h="234226">
                  <a:moveTo>
                    <a:pt x="26540" y="101508"/>
                  </a:moveTo>
                  <a:cubicBezTo>
                    <a:pt x="34905" y="70222"/>
                    <a:pt x="43605" y="39104"/>
                    <a:pt x="51803" y="7818"/>
                  </a:cubicBezTo>
                  <a:cubicBezTo>
                    <a:pt x="53476" y="1460"/>
                    <a:pt x="54982" y="-1551"/>
                    <a:pt x="62678" y="791"/>
                  </a:cubicBezTo>
                  <a:cubicBezTo>
                    <a:pt x="100656" y="11498"/>
                    <a:pt x="138802" y="21871"/>
                    <a:pt x="176947" y="31742"/>
                  </a:cubicBezTo>
                  <a:cubicBezTo>
                    <a:pt x="184476" y="33750"/>
                    <a:pt x="184977" y="36594"/>
                    <a:pt x="183137" y="43286"/>
                  </a:cubicBezTo>
                  <a:cubicBezTo>
                    <a:pt x="165905" y="106026"/>
                    <a:pt x="149007" y="168932"/>
                    <a:pt x="132277" y="232006"/>
                  </a:cubicBezTo>
                  <a:cubicBezTo>
                    <a:pt x="130102" y="240036"/>
                    <a:pt x="127425" y="241710"/>
                    <a:pt x="119394" y="239367"/>
                  </a:cubicBezTo>
                  <a:cubicBezTo>
                    <a:pt x="82587" y="228994"/>
                    <a:pt x="45613" y="218956"/>
                    <a:pt x="8471" y="209420"/>
                  </a:cubicBezTo>
                  <a:cubicBezTo>
                    <a:pt x="-731" y="207077"/>
                    <a:pt x="-1065" y="203564"/>
                    <a:pt x="1110" y="195534"/>
                  </a:cubicBezTo>
                  <a:cubicBezTo>
                    <a:pt x="9977" y="164080"/>
                    <a:pt x="18175" y="132794"/>
                    <a:pt x="26540" y="101508"/>
                  </a:cubicBezTo>
                  <a:close/>
                </a:path>
              </a:pathLst>
            </a:custGeom>
            <a:solidFill>
              <a:srgbClr val="3D61D3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85E9994-17E4-44BB-9C76-716168C24BAD}"/>
              </a:ext>
            </a:extLst>
          </p:cNvPr>
          <p:cNvGrpSpPr/>
          <p:nvPr/>
        </p:nvGrpSpPr>
        <p:grpSpPr>
          <a:xfrm>
            <a:off x="2337692" y="1380135"/>
            <a:ext cx="351340" cy="351340"/>
            <a:chOff x="13389778" y="2334193"/>
            <a:chExt cx="351340" cy="35134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0C4F3A6-55BE-4184-9A22-F8E0266D4E49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DE26A1B-676D-4D93-A1DC-D3DABC5B09CD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49967D6-5ACE-425B-802E-9CB2DDD8C28D}"/>
              </a:ext>
            </a:extLst>
          </p:cNvPr>
          <p:cNvGrpSpPr/>
          <p:nvPr/>
        </p:nvGrpSpPr>
        <p:grpSpPr>
          <a:xfrm rot="1328355">
            <a:off x="7542189" y="457667"/>
            <a:ext cx="227287" cy="227287"/>
            <a:chOff x="13389778" y="2334193"/>
            <a:chExt cx="351340" cy="351340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F3D4A40-7EE3-4F55-8403-DE56E6D414B4}"/>
                </a:ext>
              </a:extLst>
            </p:cNvPr>
            <p:cNvSpPr/>
            <p:nvPr/>
          </p:nvSpPr>
          <p:spPr>
            <a:xfrm>
              <a:off x="13389778" y="2334193"/>
              <a:ext cx="351340" cy="351340"/>
            </a:xfrm>
            <a:custGeom>
              <a:avLst/>
              <a:gdLst>
                <a:gd name="connsiteX0" fmla="*/ 353529 w 351339"/>
                <a:gd name="connsiteY0" fmla="*/ 141219 h 351339"/>
                <a:gd name="connsiteX1" fmla="*/ 216339 w 351339"/>
                <a:gd name="connsiteY1" fmla="*/ 353529 h 351339"/>
                <a:gd name="connsiteX2" fmla="*/ 4030 w 351339"/>
                <a:gd name="connsiteY2" fmla="*/ 216339 h 351339"/>
                <a:gd name="connsiteX3" fmla="*/ 141219 w 351339"/>
                <a:gd name="connsiteY3" fmla="*/ 4030 h 351339"/>
                <a:gd name="connsiteX4" fmla="*/ 353529 w 351339"/>
                <a:gd name="connsiteY4" fmla="*/ 141219 h 35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339" h="351339">
                  <a:moveTo>
                    <a:pt x="353529" y="141219"/>
                  </a:moveTo>
                  <a:cubicBezTo>
                    <a:pt x="374275" y="237754"/>
                    <a:pt x="312874" y="332783"/>
                    <a:pt x="216339" y="353529"/>
                  </a:cubicBezTo>
                  <a:cubicBezTo>
                    <a:pt x="119804" y="374275"/>
                    <a:pt x="24775" y="312874"/>
                    <a:pt x="4030" y="216339"/>
                  </a:cubicBezTo>
                  <a:cubicBezTo>
                    <a:pt x="-16716" y="119804"/>
                    <a:pt x="44685" y="24775"/>
                    <a:pt x="141219" y="4030"/>
                  </a:cubicBezTo>
                  <a:cubicBezTo>
                    <a:pt x="237754" y="-16716"/>
                    <a:pt x="332783" y="44685"/>
                    <a:pt x="353529" y="141219"/>
                  </a:cubicBezTo>
                  <a:close/>
                </a:path>
              </a:pathLst>
            </a:custGeom>
            <a:solidFill>
              <a:srgbClr val="DB2828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88D5018-2CD4-4C89-9DE0-421776886AC3}"/>
                </a:ext>
              </a:extLst>
            </p:cNvPr>
            <p:cNvSpPr/>
            <p:nvPr/>
          </p:nvSpPr>
          <p:spPr>
            <a:xfrm>
              <a:off x="13463556" y="2429170"/>
              <a:ext cx="200765" cy="184035"/>
            </a:xfrm>
            <a:custGeom>
              <a:avLst/>
              <a:gdLst>
                <a:gd name="connsiteX0" fmla="*/ 127002 w 200765"/>
                <a:gd name="connsiteY0" fmla="*/ 185607 h 184035"/>
                <a:gd name="connsiteX1" fmla="*/ 11896 w 200765"/>
                <a:gd name="connsiteY1" fmla="*/ 38379 h 184035"/>
                <a:gd name="connsiteX2" fmla="*/ 100233 w 200765"/>
                <a:gd name="connsiteY2" fmla="*/ 61132 h 184035"/>
                <a:gd name="connsiteX3" fmla="*/ 171505 w 200765"/>
                <a:gd name="connsiteY3" fmla="*/ 4081 h 184035"/>
                <a:gd name="connsiteX4" fmla="*/ 127002 w 200765"/>
                <a:gd name="connsiteY4" fmla="*/ 185607 h 18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65" h="184035">
                  <a:moveTo>
                    <a:pt x="127002" y="185607"/>
                  </a:moveTo>
                  <a:cubicBezTo>
                    <a:pt x="13569" y="162686"/>
                    <a:pt x="-21063" y="71840"/>
                    <a:pt x="11896" y="38379"/>
                  </a:cubicBezTo>
                  <a:cubicBezTo>
                    <a:pt x="56232" y="-6459"/>
                    <a:pt x="100233" y="61132"/>
                    <a:pt x="100233" y="61132"/>
                  </a:cubicBezTo>
                  <a:cubicBezTo>
                    <a:pt x="100233" y="61132"/>
                    <a:pt x="112613" y="-18672"/>
                    <a:pt x="171505" y="4081"/>
                  </a:cubicBezTo>
                  <a:cubicBezTo>
                    <a:pt x="215171" y="21146"/>
                    <a:pt x="221027" y="118016"/>
                    <a:pt x="127002" y="185607"/>
                  </a:cubicBezTo>
                  <a:close/>
                </a:path>
              </a:pathLst>
            </a:custGeom>
            <a:solidFill>
              <a:srgbClr val="FFFFFF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C84003-BCD2-4773-8D81-653AE50BBA13}"/>
              </a:ext>
            </a:extLst>
          </p:cNvPr>
          <p:cNvGrpSpPr/>
          <p:nvPr/>
        </p:nvGrpSpPr>
        <p:grpSpPr>
          <a:xfrm rot="20674186">
            <a:off x="3257457" y="640061"/>
            <a:ext cx="276515" cy="276515"/>
            <a:chOff x="14476435" y="4584286"/>
            <a:chExt cx="619027" cy="619027"/>
          </a:xfrm>
          <a:effectLst/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2ADE352-AC78-4C45-A400-B2F51559BABB}"/>
                </a:ext>
              </a:extLst>
            </p:cNvPr>
            <p:cNvSpPr/>
            <p:nvPr/>
          </p:nvSpPr>
          <p:spPr>
            <a:xfrm>
              <a:off x="14476435" y="4584286"/>
              <a:ext cx="619027" cy="619027"/>
            </a:xfrm>
            <a:custGeom>
              <a:avLst/>
              <a:gdLst>
                <a:gd name="connsiteX0" fmla="*/ 619696 w 619026"/>
                <a:gd name="connsiteY0" fmla="*/ 309848 h 619026"/>
                <a:gd name="connsiteX1" fmla="*/ 309848 w 619026"/>
                <a:gd name="connsiteY1" fmla="*/ 619696 h 619026"/>
                <a:gd name="connsiteX2" fmla="*/ 0 w 619026"/>
                <a:gd name="connsiteY2" fmla="*/ 309848 h 619026"/>
                <a:gd name="connsiteX3" fmla="*/ 309848 w 619026"/>
                <a:gd name="connsiteY3" fmla="*/ 0 h 619026"/>
                <a:gd name="connsiteX4" fmla="*/ 619696 w 619026"/>
                <a:gd name="connsiteY4" fmla="*/ 309848 h 61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026" h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24EE447-CE2F-41B5-A58B-A474031D0131}"/>
                </a:ext>
              </a:extLst>
            </p:cNvPr>
            <p:cNvSpPr/>
            <p:nvPr/>
          </p:nvSpPr>
          <p:spPr>
            <a:xfrm>
              <a:off x="14568452" y="4920401"/>
              <a:ext cx="434992" cy="217496"/>
            </a:xfrm>
            <a:custGeom>
              <a:avLst/>
              <a:gdLst>
                <a:gd name="connsiteX0" fmla="*/ 435327 w 434991"/>
                <a:gd name="connsiteY0" fmla="*/ 0 h 217495"/>
                <a:gd name="connsiteX1" fmla="*/ 386474 w 434991"/>
                <a:gd name="connsiteY1" fmla="*/ 137190 h 217495"/>
                <a:gd name="connsiteX2" fmla="*/ 217663 w 434991"/>
                <a:gd name="connsiteY2" fmla="*/ 217496 h 217495"/>
                <a:gd name="connsiteX3" fmla="*/ 48853 w 434991"/>
                <a:gd name="connsiteY3" fmla="*/ 137190 h 217495"/>
                <a:gd name="connsiteX4" fmla="*/ 0 w 434991"/>
                <a:gd name="connsiteY4" fmla="*/ 0 h 217495"/>
                <a:gd name="connsiteX5" fmla="*/ 435327 w 434991"/>
                <a:gd name="connsiteY5" fmla="*/ 0 h 2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91" h="217495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B628381-2005-48EC-81C6-ADD122B57DDE}"/>
                </a:ext>
              </a:extLst>
            </p:cNvPr>
            <p:cNvSpPr/>
            <p:nvPr/>
          </p:nvSpPr>
          <p:spPr>
            <a:xfrm>
              <a:off x="14617305" y="4977284"/>
              <a:ext cx="334609" cy="150574"/>
            </a:xfrm>
            <a:custGeom>
              <a:avLst/>
              <a:gdLst>
                <a:gd name="connsiteX0" fmla="*/ 337621 w 334609"/>
                <a:gd name="connsiteY0" fmla="*/ 80307 h 150574"/>
                <a:gd name="connsiteX1" fmla="*/ 168810 w 334609"/>
                <a:gd name="connsiteY1" fmla="*/ 160613 h 150574"/>
                <a:gd name="connsiteX2" fmla="*/ 0 w 334609"/>
                <a:gd name="connsiteY2" fmla="*/ 80307 h 150574"/>
                <a:gd name="connsiteX3" fmla="*/ 168810 w 334609"/>
                <a:gd name="connsiteY3" fmla="*/ 1 h 150574"/>
                <a:gd name="connsiteX4" fmla="*/ 337621 w 334609"/>
                <a:gd name="connsiteY4" fmla="*/ 80307 h 15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09" h="150574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E9E5091-82DE-4A37-8BF7-86153F3066D9}"/>
                </a:ext>
              </a:extLst>
            </p:cNvPr>
            <p:cNvSpPr/>
            <p:nvPr/>
          </p:nvSpPr>
          <p:spPr>
            <a:xfrm>
              <a:off x="14568631" y="4752195"/>
              <a:ext cx="150574" cy="117113"/>
            </a:xfrm>
            <a:custGeom>
              <a:avLst/>
              <a:gdLst>
                <a:gd name="connsiteX0" fmla="*/ 154579 w 150574"/>
                <a:gd name="connsiteY0" fmla="*/ 80204 h 117113"/>
                <a:gd name="connsiteX1" fmla="*/ 154411 w 150574"/>
                <a:gd name="connsiteY1" fmla="*/ 81709 h 117113"/>
                <a:gd name="connsiteX2" fmla="*/ 146715 w 150574"/>
                <a:gd name="connsiteY2" fmla="*/ 92082 h 117113"/>
                <a:gd name="connsiteX3" fmla="*/ 144875 w 150574"/>
                <a:gd name="connsiteY3" fmla="*/ 92751 h 117113"/>
                <a:gd name="connsiteX4" fmla="*/ 142366 w 150574"/>
                <a:gd name="connsiteY4" fmla="*/ 93421 h 117113"/>
                <a:gd name="connsiteX5" fmla="*/ 16720 w 150574"/>
                <a:gd name="connsiteY5" fmla="*/ 127384 h 117113"/>
                <a:gd name="connsiteX6" fmla="*/ 9693 w 150574"/>
                <a:gd name="connsiteY6" fmla="*/ 101117 h 117113"/>
                <a:gd name="connsiteX7" fmla="*/ 105893 w 150574"/>
                <a:gd name="connsiteY7" fmla="*/ 75184 h 117113"/>
                <a:gd name="connsiteX8" fmla="*/ 19397 w 150574"/>
                <a:gd name="connsiteY8" fmla="*/ 25328 h 117113"/>
                <a:gd name="connsiteX9" fmla="*/ 32948 w 150574"/>
                <a:gd name="connsiteY9" fmla="*/ 1905 h 117113"/>
                <a:gd name="connsiteX10" fmla="*/ 145544 w 150574"/>
                <a:gd name="connsiteY10" fmla="*/ 66819 h 117113"/>
                <a:gd name="connsiteX11" fmla="*/ 151065 w 150574"/>
                <a:gd name="connsiteY11" fmla="*/ 70500 h 117113"/>
                <a:gd name="connsiteX12" fmla="*/ 151400 w 150574"/>
                <a:gd name="connsiteY12" fmla="*/ 70835 h 117113"/>
                <a:gd name="connsiteX13" fmla="*/ 154579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C9BBA6A-F105-40E7-B059-7BCE07EEE77F}"/>
                </a:ext>
              </a:extLst>
            </p:cNvPr>
            <p:cNvSpPr/>
            <p:nvPr/>
          </p:nvSpPr>
          <p:spPr>
            <a:xfrm>
              <a:off x="14849120" y="4752195"/>
              <a:ext cx="150574" cy="117113"/>
            </a:xfrm>
            <a:custGeom>
              <a:avLst/>
              <a:gdLst>
                <a:gd name="connsiteX0" fmla="*/ 70 w 150574"/>
                <a:gd name="connsiteY0" fmla="*/ 80204 h 117113"/>
                <a:gd name="connsiteX1" fmla="*/ 237 w 150574"/>
                <a:gd name="connsiteY1" fmla="*/ 81709 h 117113"/>
                <a:gd name="connsiteX2" fmla="*/ 7933 w 150574"/>
                <a:gd name="connsiteY2" fmla="*/ 92082 h 117113"/>
                <a:gd name="connsiteX3" fmla="*/ 9774 w 150574"/>
                <a:gd name="connsiteY3" fmla="*/ 92751 h 117113"/>
                <a:gd name="connsiteX4" fmla="*/ 12283 w 150574"/>
                <a:gd name="connsiteY4" fmla="*/ 93421 h 117113"/>
                <a:gd name="connsiteX5" fmla="*/ 137929 w 150574"/>
                <a:gd name="connsiteY5" fmla="*/ 127384 h 117113"/>
                <a:gd name="connsiteX6" fmla="*/ 144956 w 150574"/>
                <a:gd name="connsiteY6" fmla="*/ 101117 h 117113"/>
                <a:gd name="connsiteX7" fmla="*/ 48756 w 150574"/>
                <a:gd name="connsiteY7" fmla="*/ 75184 h 117113"/>
                <a:gd name="connsiteX8" fmla="*/ 135252 w 150574"/>
                <a:gd name="connsiteY8" fmla="*/ 25328 h 117113"/>
                <a:gd name="connsiteX9" fmla="*/ 121700 w 150574"/>
                <a:gd name="connsiteY9" fmla="*/ 1905 h 117113"/>
                <a:gd name="connsiteX10" fmla="*/ 9104 w 150574"/>
                <a:gd name="connsiteY10" fmla="*/ 66819 h 117113"/>
                <a:gd name="connsiteX11" fmla="*/ 3583 w 150574"/>
                <a:gd name="connsiteY11" fmla="*/ 70500 h 117113"/>
                <a:gd name="connsiteX12" fmla="*/ 3249 w 150574"/>
                <a:gd name="connsiteY12" fmla="*/ 70835 h 117113"/>
                <a:gd name="connsiteX13" fmla="*/ 70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9CEDB3A-38BC-4172-B4F8-78981ABF88CE}"/>
              </a:ext>
            </a:extLst>
          </p:cNvPr>
          <p:cNvGrpSpPr/>
          <p:nvPr/>
        </p:nvGrpSpPr>
        <p:grpSpPr>
          <a:xfrm rot="1878360">
            <a:off x="8078230" y="1491580"/>
            <a:ext cx="390005" cy="390005"/>
            <a:chOff x="14476435" y="4584286"/>
            <a:chExt cx="619027" cy="619027"/>
          </a:xfrm>
          <a:effectLst/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C4CA2C8-85AD-419C-A5A3-02C55BC5D23A}"/>
                </a:ext>
              </a:extLst>
            </p:cNvPr>
            <p:cNvSpPr/>
            <p:nvPr/>
          </p:nvSpPr>
          <p:spPr>
            <a:xfrm>
              <a:off x="14476435" y="4584286"/>
              <a:ext cx="619027" cy="619027"/>
            </a:xfrm>
            <a:custGeom>
              <a:avLst/>
              <a:gdLst>
                <a:gd name="connsiteX0" fmla="*/ 619696 w 619026"/>
                <a:gd name="connsiteY0" fmla="*/ 309848 h 619026"/>
                <a:gd name="connsiteX1" fmla="*/ 309848 w 619026"/>
                <a:gd name="connsiteY1" fmla="*/ 619696 h 619026"/>
                <a:gd name="connsiteX2" fmla="*/ 0 w 619026"/>
                <a:gd name="connsiteY2" fmla="*/ 309848 h 619026"/>
                <a:gd name="connsiteX3" fmla="*/ 309848 w 619026"/>
                <a:gd name="connsiteY3" fmla="*/ 0 h 619026"/>
                <a:gd name="connsiteX4" fmla="*/ 619696 w 619026"/>
                <a:gd name="connsiteY4" fmla="*/ 309848 h 61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026" h="619026">
                  <a:moveTo>
                    <a:pt x="619696" y="309848"/>
                  </a:moveTo>
                  <a:cubicBezTo>
                    <a:pt x="619696" y="481001"/>
                    <a:pt x="481001" y="619696"/>
                    <a:pt x="309848" y="619696"/>
                  </a:cubicBezTo>
                  <a:cubicBezTo>
                    <a:pt x="138696" y="619696"/>
                    <a:pt x="0" y="481001"/>
                    <a:pt x="0" y="309848"/>
                  </a:cubicBezTo>
                  <a:cubicBezTo>
                    <a:pt x="0" y="138696"/>
                    <a:pt x="138696" y="0"/>
                    <a:pt x="309848" y="0"/>
                  </a:cubicBezTo>
                  <a:cubicBezTo>
                    <a:pt x="481001" y="0"/>
                    <a:pt x="619696" y="138696"/>
                    <a:pt x="619696" y="309848"/>
                  </a:cubicBezTo>
                  <a:close/>
                </a:path>
              </a:pathLst>
            </a:custGeom>
            <a:solidFill>
              <a:srgbClr val="FFCD2E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AD2DA6-A180-4C1B-B3B0-68BA7FE15E1A}"/>
                </a:ext>
              </a:extLst>
            </p:cNvPr>
            <p:cNvSpPr/>
            <p:nvPr/>
          </p:nvSpPr>
          <p:spPr>
            <a:xfrm>
              <a:off x="14568452" y="4920401"/>
              <a:ext cx="434992" cy="217496"/>
            </a:xfrm>
            <a:custGeom>
              <a:avLst/>
              <a:gdLst>
                <a:gd name="connsiteX0" fmla="*/ 435327 w 434991"/>
                <a:gd name="connsiteY0" fmla="*/ 0 h 217495"/>
                <a:gd name="connsiteX1" fmla="*/ 386474 w 434991"/>
                <a:gd name="connsiteY1" fmla="*/ 137190 h 217495"/>
                <a:gd name="connsiteX2" fmla="*/ 217663 w 434991"/>
                <a:gd name="connsiteY2" fmla="*/ 217496 h 217495"/>
                <a:gd name="connsiteX3" fmla="*/ 48853 w 434991"/>
                <a:gd name="connsiteY3" fmla="*/ 137190 h 217495"/>
                <a:gd name="connsiteX4" fmla="*/ 0 w 434991"/>
                <a:gd name="connsiteY4" fmla="*/ 0 h 217495"/>
                <a:gd name="connsiteX5" fmla="*/ 435327 w 434991"/>
                <a:gd name="connsiteY5" fmla="*/ 0 h 21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91" h="217495">
                  <a:moveTo>
                    <a:pt x="435327" y="0"/>
                  </a:moveTo>
                  <a:cubicBezTo>
                    <a:pt x="435327" y="52032"/>
                    <a:pt x="417090" y="99714"/>
                    <a:pt x="386474" y="137190"/>
                  </a:cubicBezTo>
                  <a:cubicBezTo>
                    <a:pt x="346655" y="186043"/>
                    <a:pt x="285756" y="217496"/>
                    <a:pt x="217663" y="217496"/>
                  </a:cubicBezTo>
                  <a:cubicBezTo>
                    <a:pt x="149570" y="217496"/>
                    <a:pt x="88671" y="186210"/>
                    <a:pt x="48853" y="137190"/>
                  </a:cubicBezTo>
                  <a:cubicBezTo>
                    <a:pt x="18403" y="99714"/>
                    <a:pt x="0" y="52032"/>
                    <a:pt x="0" y="0"/>
                  </a:cubicBezTo>
                  <a:lnTo>
                    <a:pt x="435327" y="0"/>
                  </a:ln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CAB05B3-6A2F-4A55-A8B4-0F612C3F40D6}"/>
                </a:ext>
              </a:extLst>
            </p:cNvPr>
            <p:cNvSpPr/>
            <p:nvPr/>
          </p:nvSpPr>
          <p:spPr>
            <a:xfrm>
              <a:off x="14617305" y="4977284"/>
              <a:ext cx="334609" cy="150574"/>
            </a:xfrm>
            <a:custGeom>
              <a:avLst/>
              <a:gdLst>
                <a:gd name="connsiteX0" fmla="*/ 337621 w 334609"/>
                <a:gd name="connsiteY0" fmla="*/ 80307 h 150574"/>
                <a:gd name="connsiteX1" fmla="*/ 168810 w 334609"/>
                <a:gd name="connsiteY1" fmla="*/ 160613 h 150574"/>
                <a:gd name="connsiteX2" fmla="*/ 0 w 334609"/>
                <a:gd name="connsiteY2" fmla="*/ 80307 h 150574"/>
                <a:gd name="connsiteX3" fmla="*/ 168810 w 334609"/>
                <a:gd name="connsiteY3" fmla="*/ 1 h 150574"/>
                <a:gd name="connsiteX4" fmla="*/ 337621 w 334609"/>
                <a:gd name="connsiteY4" fmla="*/ 80307 h 15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609" h="150574">
                  <a:moveTo>
                    <a:pt x="337621" y="80307"/>
                  </a:moveTo>
                  <a:cubicBezTo>
                    <a:pt x="297802" y="129160"/>
                    <a:pt x="236903" y="160613"/>
                    <a:pt x="168810" y="160613"/>
                  </a:cubicBezTo>
                  <a:cubicBezTo>
                    <a:pt x="100717" y="160613"/>
                    <a:pt x="39819" y="129327"/>
                    <a:pt x="0" y="80307"/>
                  </a:cubicBezTo>
                  <a:cubicBezTo>
                    <a:pt x="39819" y="31287"/>
                    <a:pt x="100550" y="1"/>
                    <a:pt x="168810" y="1"/>
                  </a:cubicBezTo>
                  <a:cubicBezTo>
                    <a:pt x="237238" y="-167"/>
                    <a:pt x="297970" y="31287"/>
                    <a:pt x="337621" y="80307"/>
                  </a:cubicBezTo>
                  <a:close/>
                </a:path>
              </a:pathLst>
            </a:custGeom>
            <a:solidFill>
              <a:srgbClr val="FFA1B5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C9751D-7D77-44DA-BD6C-78E21360B97F}"/>
                </a:ext>
              </a:extLst>
            </p:cNvPr>
            <p:cNvSpPr/>
            <p:nvPr/>
          </p:nvSpPr>
          <p:spPr>
            <a:xfrm>
              <a:off x="14568631" y="4752195"/>
              <a:ext cx="150574" cy="117113"/>
            </a:xfrm>
            <a:custGeom>
              <a:avLst/>
              <a:gdLst>
                <a:gd name="connsiteX0" fmla="*/ 154579 w 150574"/>
                <a:gd name="connsiteY0" fmla="*/ 80204 h 117113"/>
                <a:gd name="connsiteX1" fmla="*/ 154411 w 150574"/>
                <a:gd name="connsiteY1" fmla="*/ 81709 h 117113"/>
                <a:gd name="connsiteX2" fmla="*/ 146715 w 150574"/>
                <a:gd name="connsiteY2" fmla="*/ 92082 h 117113"/>
                <a:gd name="connsiteX3" fmla="*/ 144875 w 150574"/>
                <a:gd name="connsiteY3" fmla="*/ 92751 h 117113"/>
                <a:gd name="connsiteX4" fmla="*/ 142366 w 150574"/>
                <a:gd name="connsiteY4" fmla="*/ 93421 h 117113"/>
                <a:gd name="connsiteX5" fmla="*/ 16720 w 150574"/>
                <a:gd name="connsiteY5" fmla="*/ 127384 h 117113"/>
                <a:gd name="connsiteX6" fmla="*/ 9693 w 150574"/>
                <a:gd name="connsiteY6" fmla="*/ 101117 h 117113"/>
                <a:gd name="connsiteX7" fmla="*/ 105893 w 150574"/>
                <a:gd name="connsiteY7" fmla="*/ 75184 h 117113"/>
                <a:gd name="connsiteX8" fmla="*/ 19397 w 150574"/>
                <a:gd name="connsiteY8" fmla="*/ 25328 h 117113"/>
                <a:gd name="connsiteX9" fmla="*/ 32948 w 150574"/>
                <a:gd name="connsiteY9" fmla="*/ 1905 h 117113"/>
                <a:gd name="connsiteX10" fmla="*/ 145544 w 150574"/>
                <a:gd name="connsiteY10" fmla="*/ 66819 h 117113"/>
                <a:gd name="connsiteX11" fmla="*/ 151065 w 150574"/>
                <a:gd name="connsiteY11" fmla="*/ 70500 h 117113"/>
                <a:gd name="connsiteX12" fmla="*/ 151400 w 150574"/>
                <a:gd name="connsiteY12" fmla="*/ 70835 h 117113"/>
                <a:gd name="connsiteX13" fmla="*/ 154579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154579" y="80204"/>
                  </a:moveTo>
                  <a:cubicBezTo>
                    <a:pt x="154579" y="80706"/>
                    <a:pt x="154411" y="81375"/>
                    <a:pt x="154411" y="81709"/>
                  </a:cubicBezTo>
                  <a:cubicBezTo>
                    <a:pt x="154077" y="86059"/>
                    <a:pt x="151735" y="90075"/>
                    <a:pt x="146715" y="92082"/>
                  </a:cubicBezTo>
                  <a:cubicBezTo>
                    <a:pt x="146213" y="92417"/>
                    <a:pt x="145544" y="92584"/>
                    <a:pt x="144875" y="92751"/>
                  </a:cubicBezTo>
                  <a:lnTo>
                    <a:pt x="142366" y="93421"/>
                  </a:lnTo>
                  <a:lnTo>
                    <a:pt x="16720" y="127384"/>
                  </a:lnTo>
                  <a:cubicBezTo>
                    <a:pt x="-178" y="131901"/>
                    <a:pt x="-7205" y="105801"/>
                    <a:pt x="9693" y="101117"/>
                  </a:cubicBezTo>
                  <a:lnTo>
                    <a:pt x="105893" y="75184"/>
                  </a:lnTo>
                  <a:lnTo>
                    <a:pt x="19397" y="25328"/>
                  </a:lnTo>
                  <a:cubicBezTo>
                    <a:pt x="4339" y="16628"/>
                    <a:pt x="17891" y="-6795"/>
                    <a:pt x="32948" y="1905"/>
                  </a:cubicBezTo>
                  <a:lnTo>
                    <a:pt x="145544" y="66819"/>
                  </a:lnTo>
                  <a:cubicBezTo>
                    <a:pt x="147719" y="67489"/>
                    <a:pt x="149560" y="68827"/>
                    <a:pt x="151065" y="70500"/>
                  </a:cubicBezTo>
                  <a:cubicBezTo>
                    <a:pt x="151233" y="70667"/>
                    <a:pt x="151400" y="70835"/>
                    <a:pt x="151400" y="70835"/>
                  </a:cubicBezTo>
                  <a:cubicBezTo>
                    <a:pt x="154077" y="73512"/>
                    <a:pt x="154913" y="76858"/>
                    <a:pt x="154579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DE0630A-5D73-4352-B87C-A1E7DA2C9914}"/>
                </a:ext>
              </a:extLst>
            </p:cNvPr>
            <p:cNvSpPr/>
            <p:nvPr/>
          </p:nvSpPr>
          <p:spPr>
            <a:xfrm>
              <a:off x="14849120" y="4752195"/>
              <a:ext cx="150574" cy="117113"/>
            </a:xfrm>
            <a:custGeom>
              <a:avLst/>
              <a:gdLst>
                <a:gd name="connsiteX0" fmla="*/ 70 w 150574"/>
                <a:gd name="connsiteY0" fmla="*/ 80204 h 117113"/>
                <a:gd name="connsiteX1" fmla="*/ 237 w 150574"/>
                <a:gd name="connsiteY1" fmla="*/ 81709 h 117113"/>
                <a:gd name="connsiteX2" fmla="*/ 7933 w 150574"/>
                <a:gd name="connsiteY2" fmla="*/ 92082 h 117113"/>
                <a:gd name="connsiteX3" fmla="*/ 9774 w 150574"/>
                <a:gd name="connsiteY3" fmla="*/ 92751 h 117113"/>
                <a:gd name="connsiteX4" fmla="*/ 12283 w 150574"/>
                <a:gd name="connsiteY4" fmla="*/ 93421 h 117113"/>
                <a:gd name="connsiteX5" fmla="*/ 137929 w 150574"/>
                <a:gd name="connsiteY5" fmla="*/ 127384 h 117113"/>
                <a:gd name="connsiteX6" fmla="*/ 144956 w 150574"/>
                <a:gd name="connsiteY6" fmla="*/ 101117 h 117113"/>
                <a:gd name="connsiteX7" fmla="*/ 48756 w 150574"/>
                <a:gd name="connsiteY7" fmla="*/ 75184 h 117113"/>
                <a:gd name="connsiteX8" fmla="*/ 135252 w 150574"/>
                <a:gd name="connsiteY8" fmla="*/ 25328 h 117113"/>
                <a:gd name="connsiteX9" fmla="*/ 121700 w 150574"/>
                <a:gd name="connsiteY9" fmla="*/ 1905 h 117113"/>
                <a:gd name="connsiteX10" fmla="*/ 9104 w 150574"/>
                <a:gd name="connsiteY10" fmla="*/ 66819 h 117113"/>
                <a:gd name="connsiteX11" fmla="*/ 3583 w 150574"/>
                <a:gd name="connsiteY11" fmla="*/ 70500 h 117113"/>
                <a:gd name="connsiteX12" fmla="*/ 3249 w 150574"/>
                <a:gd name="connsiteY12" fmla="*/ 70835 h 117113"/>
                <a:gd name="connsiteX13" fmla="*/ 70 w 150574"/>
                <a:gd name="connsiteY13" fmla="*/ 80204 h 11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574" h="117113">
                  <a:moveTo>
                    <a:pt x="70" y="80204"/>
                  </a:moveTo>
                  <a:cubicBezTo>
                    <a:pt x="70" y="80706"/>
                    <a:pt x="237" y="81375"/>
                    <a:pt x="237" y="81709"/>
                  </a:cubicBezTo>
                  <a:cubicBezTo>
                    <a:pt x="572" y="86059"/>
                    <a:pt x="2914" y="90075"/>
                    <a:pt x="7933" y="92082"/>
                  </a:cubicBezTo>
                  <a:cubicBezTo>
                    <a:pt x="8435" y="92417"/>
                    <a:pt x="9104" y="92584"/>
                    <a:pt x="9774" y="92751"/>
                  </a:cubicBezTo>
                  <a:lnTo>
                    <a:pt x="12283" y="93421"/>
                  </a:lnTo>
                  <a:lnTo>
                    <a:pt x="137929" y="127384"/>
                  </a:lnTo>
                  <a:cubicBezTo>
                    <a:pt x="154827" y="131901"/>
                    <a:pt x="161853" y="105801"/>
                    <a:pt x="144956" y="101117"/>
                  </a:cubicBezTo>
                  <a:lnTo>
                    <a:pt x="48756" y="75184"/>
                  </a:lnTo>
                  <a:lnTo>
                    <a:pt x="135252" y="25328"/>
                  </a:lnTo>
                  <a:cubicBezTo>
                    <a:pt x="150309" y="16628"/>
                    <a:pt x="136758" y="-6795"/>
                    <a:pt x="121700" y="1905"/>
                  </a:cubicBezTo>
                  <a:lnTo>
                    <a:pt x="9104" y="66819"/>
                  </a:lnTo>
                  <a:cubicBezTo>
                    <a:pt x="6929" y="67489"/>
                    <a:pt x="5089" y="68827"/>
                    <a:pt x="3583" y="70500"/>
                  </a:cubicBezTo>
                  <a:cubicBezTo>
                    <a:pt x="3416" y="70667"/>
                    <a:pt x="3249" y="70835"/>
                    <a:pt x="3249" y="70835"/>
                  </a:cubicBezTo>
                  <a:cubicBezTo>
                    <a:pt x="572" y="73512"/>
                    <a:pt x="-265" y="76858"/>
                    <a:pt x="70" y="80204"/>
                  </a:cubicBezTo>
                  <a:close/>
                </a:path>
              </a:pathLst>
            </a:custGeom>
            <a:solidFill>
              <a:srgbClr val="3D000B"/>
            </a:solidFill>
            <a:ln w="16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9" name="Content Placeholder 3">
            <a:extLst>
              <a:ext uri="{FF2B5EF4-FFF2-40B4-BE49-F238E27FC236}">
                <a16:creationId xmlns:a16="http://schemas.microsoft.com/office/drawing/2014/main" id="{F3D72A97-B1A3-40F2-9730-3292609F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9618" y="3325808"/>
            <a:ext cx="7037816" cy="355148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22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34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161058-A4FD-4D07-952C-50C56E9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3000" dirty="0">
                <a:solidFill>
                  <a:schemeClr val="bg1"/>
                </a:solidFill>
                <a:latin typeface="+mj-lt"/>
              </a:rPr>
              <a:t>Facebook User Gender Analysis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49" name="Straight Connector 136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66F1BB-97F8-45A4-8AF6-813BC559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  <a:latin typeface="+mn-lt"/>
              </a:rPr>
              <a:t>Gender-wise User count vs Duration as Facebook user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C2DF5EE-267A-46C7-BC78-D61A6452A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r="6806" b="2"/>
          <a:stretch/>
        </p:blipFill>
        <p:spPr bwMode="auto">
          <a:xfrm>
            <a:off x="944883" y="2523915"/>
            <a:ext cx="445633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E391E6C8-051D-4958-99A0-C12B995BE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 r="5" b="11093"/>
          <a:stretch/>
        </p:blipFill>
        <p:spPr bwMode="auto">
          <a:xfrm>
            <a:off x="6795911" y="2527997"/>
            <a:ext cx="445860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90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>
            <a:extLst>
              <a:ext uri="{FF2B5EF4-FFF2-40B4-BE49-F238E27FC236}">
                <a16:creationId xmlns:a16="http://schemas.microsoft.com/office/drawing/2014/main" id="{1E0A56C1-7D69-45E1-9A90-4B0F8F7D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45" y="815549"/>
            <a:ext cx="5620139" cy="189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>
            <a:extLst>
              <a:ext uri="{FF2B5EF4-FFF2-40B4-BE49-F238E27FC236}">
                <a16:creationId xmlns:a16="http://schemas.microsoft.com/office/drawing/2014/main" id="{91D1D5F2-03FB-4D6C-A415-7EBB9B22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815550"/>
            <a:ext cx="5624327" cy="18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6">
            <a:extLst>
              <a:ext uri="{FF2B5EF4-FFF2-40B4-BE49-F238E27FC236}">
                <a16:creationId xmlns:a16="http://schemas.microsoft.com/office/drawing/2014/main" id="{1D3D81C5-2131-4D9D-8F86-B5E284D8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4012072"/>
            <a:ext cx="5616181" cy="189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BC8DB-97EB-4E17-B91D-34E7ACE7E5AD}"/>
              </a:ext>
            </a:extLst>
          </p:cNvPr>
          <p:cNvSpPr txBox="1"/>
          <p:nvPr/>
        </p:nvSpPr>
        <p:spPr>
          <a:xfrm>
            <a:off x="1087391" y="110854"/>
            <a:ext cx="977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Age-wise grouping vs Web Likes given, Mobile Likes given, Web Likes received &amp; Mobile likes received</a:t>
            </a:r>
            <a:endParaRPr lang="en-US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B79D3FB-83F6-4A48-839B-B7A994F53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48" y="3974315"/>
            <a:ext cx="5883501" cy="197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9E0679-AD7E-4CFD-9628-2F43AF4CA779}"/>
              </a:ext>
            </a:extLst>
          </p:cNvPr>
          <p:cNvSpPr txBox="1"/>
          <p:nvPr/>
        </p:nvSpPr>
        <p:spPr>
          <a:xfrm>
            <a:off x="404355" y="6064091"/>
            <a:ext cx="11395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Women have received and given more likes in both web and mobile. Mobile usage is seen to be higher than Web across multiple age groups. </a:t>
            </a:r>
          </a:p>
        </p:txBody>
      </p:sp>
    </p:spTree>
    <p:extLst>
      <p:ext uri="{BB962C8B-B14F-4D97-AF65-F5344CB8AC3E}">
        <p14:creationId xmlns:p14="http://schemas.microsoft.com/office/powerpoint/2010/main" val="4549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333C2855-FDA4-4219-981C-27993AA65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568" y="745952"/>
            <a:ext cx="5760398" cy="19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3FD05-E300-439A-BA30-1CCB4978E5E8}"/>
              </a:ext>
            </a:extLst>
          </p:cNvPr>
          <p:cNvSpPr txBox="1"/>
          <p:nvPr/>
        </p:nvSpPr>
        <p:spPr>
          <a:xfrm>
            <a:off x="6655938" y="5251450"/>
            <a:ext cx="5278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Though Men users are higher, Women have more friends and have initiated a greater number of friend request. This is the pattern until the 48 to 58 age bucket. Post this men seem to start catching up.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C616-7C29-4B0E-84B7-6B89667F6841}"/>
              </a:ext>
            </a:extLst>
          </p:cNvPr>
          <p:cNvSpPr txBox="1"/>
          <p:nvPr/>
        </p:nvSpPr>
        <p:spPr>
          <a:xfrm>
            <a:off x="1352174" y="195290"/>
            <a:ext cx="939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Age-wise grouping vs Friend Count, Friendship initiated and User count</a:t>
            </a:r>
            <a:endParaRPr lang="en-US" b="1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27B00DB-8808-4290-A7F4-5443FC5A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1319" y="1973568"/>
            <a:ext cx="5692926" cy="20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01B645C-FDE8-4025-ACBD-1B289138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86" y="3994556"/>
            <a:ext cx="5728485" cy="19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5E6F3-9E4F-466E-85C0-B6376B09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0983"/>
          <a:stretch/>
        </p:blipFill>
        <p:spPr>
          <a:xfrm>
            <a:off x="606719" y="-1"/>
            <a:ext cx="1158528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52C5F-E2D7-4891-A85B-4D19CC36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98" y="142290"/>
            <a:ext cx="6562721" cy="1211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5600" dirty="0">
                <a:solidFill>
                  <a:schemeClr val="bg1"/>
                </a:solidFill>
                <a:latin typeface="+mj-lt"/>
              </a:rPr>
              <a:t>Fb – Duration of usage</a:t>
            </a:r>
            <a:endParaRPr lang="en-US" sz="5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13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>
            <a:extLst>
              <a:ext uri="{FF2B5EF4-FFF2-40B4-BE49-F238E27FC236}">
                <a16:creationId xmlns:a16="http://schemas.microsoft.com/office/drawing/2014/main" id="{4F14DE66-CCA3-419F-8543-EF357CC1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431" y="754593"/>
            <a:ext cx="5631254" cy="19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2" name="Straight Connector 14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D1A8E3D4-1C16-47D9-BE0D-10D85E7B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67" y="3989407"/>
            <a:ext cx="5635588" cy="200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3" name="Straight Connector 14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4" name="Straight Connector 14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>
            <a:extLst>
              <a:ext uri="{FF2B5EF4-FFF2-40B4-BE49-F238E27FC236}">
                <a16:creationId xmlns:a16="http://schemas.microsoft.com/office/drawing/2014/main" id="{100D4B09-4143-4424-897B-3944F9DD2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7014" y="820692"/>
            <a:ext cx="5627493" cy="19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3FD5B6-3D95-4914-ABFD-FDD38F41C9AC}"/>
              </a:ext>
            </a:extLst>
          </p:cNvPr>
          <p:cNvSpPr txBox="1"/>
          <p:nvPr/>
        </p:nvSpPr>
        <p:spPr>
          <a:xfrm>
            <a:off x="505311" y="98854"/>
            <a:ext cx="111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Duration as FB User grouping vs Web Likes, Mobile Likes, Web Likes received &amp; Mobile likes received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268BA-AA3E-4AB8-97A8-330C1250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01" y="3923126"/>
            <a:ext cx="5735684" cy="20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D9D34-FF57-454A-A02D-AD24CFE4F9AB}"/>
              </a:ext>
            </a:extLst>
          </p:cNvPr>
          <p:cNvSpPr txBox="1"/>
          <p:nvPr/>
        </p:nvSpPr>
        <p:spPr>
          <a:xfrm>
            <a:off x="1403028" y="5905155"/>
            <a:ext cx="9208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Web likes is seen to increase across duration and dip after 4 years. Mobile likes however continue to increase after 4 years as well. </a:t>
            </a:r>
            <a:r>
              <a:rPr lang="en-US" dirty="0" err="1"/>
              <a:t>Wrt</a:t>
            </a:r>
            <a:r>
              <a:rPr lang="en-US" dirty="0"/>
              <a:t> to Likes received, the count dips after 4 years for both mobile and web users. Women continue to be the highest users</a:t>
            </a:r>
          </a:p>
        </p:txBody>
      </p:sp>
    </p:spTree>
    <p:extLst>
      <p:ext uri="{BB962C8B-B14F-4D97-AF65-F5344CB8AC3E}">
        <p14:creationId xmlns:p14="http://schemas.microsoft.com/office/powerpoint/2010/main" val="277336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564</Words>
  <Application>Microsoft Office PowerPoint</Application>
  <PresentationFormat>Widescreen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Office Theme</vt:lpstr>
      <vt:lpstr>PowerPoint Presentation</vt:lpstr>
      <vt:lpstr>Agenda </vt:lpstr>
      <vt:lpstr>Data Profiling and Processing </vt:lpstr>
      <vt:lpstr>Gender Usage </vt:lpstr>
      <vt:lpstr>Facebook User Gender Analysis</vt:lpstr>
      <vt:lpstr>PowerPoint Presentation</vt:lpstr>
      <vt:lpstr>PowerPoint Presentation</vt:lpstr>
      <vt:lpstr>Fb – Duration of usage</vt:lpstr>
      <vt:lpstr>PowerPoint Presentation</vt:lpstr>
      <vt:lpstr>PowerPoint Presentation</vt:lpstr>
      <vt:lpstr>Inactive Facebook User Analysis</vt:lpstr>
      <vt:lpstr>Summary - SWOT</vt:lpstr>
      <vt:lpstr>Actionable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 Udayakumar -X (sudayaku - HCL TECHNOLOGIES LIMITED at Cisco)</dc:creator>
  <cp:lastModifiedBy>Sudha Udayakumar -X (sudayaku - HCL TECHNOLOGIES LIMITED at Cisco)</cp:lastModifiedBy>
  <cp:revision>17</cp:revision>
  <dcterms:created xsi:type="dcterms:W3CDTF">2020-10-05T15:14:12Z</dcterms:created>
  <dcterms:modified xsi:type="dcterms:W3CDTF">2020-10-05T18:03:47Z</dcterms:modified>
</cp:coreProperties>
</file>