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72" y="17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08299-D1D2-4F3E-893D-947F5E859932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56EE9-865F-466E-8CD8-4B929CD12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48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Number of Customer by Product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CustomerKey by City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Order by Gender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 by Gender and Age bins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Sales &amp; Profit By Country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 by 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Stores by Country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PBI_CV_73744D90_4DC9_4F18_8BA5_EE8FA5C98035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Product_Count by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Average Unit Cost by Subcategory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Total_Revenue by Brand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Unit_Cost and Unit_price by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Sales By Square foot by country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Sum of store by country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 by country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a3fb432-d91d-43f3-9c3c-5eab23285ec2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a3fb432-d91d-43f3-9c3c-5eab23285ec2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a3fb432-d91d-43f3-9c3c-5eab23285ec2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a3fb432-d91d-43f3-9c3c-5eab23285ec2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a3fb432-d91d-43f3-9c3c-5eab23285ec2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a3fb432-d91d-43f3-9c3c-5eab23285ec2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000" b="1" i="1" dirty="0">
                <a:solidFill>
                  <a:srgbClr val="59A33A"/>
                </a:solidFill>
                <a:effectLst/>
                <a:latin typeface="Segoe UI" panose="020B0502040204020203" pitchFamily="34" charset="0"/>
              </a:rPr>
              <a:t>Data Spark Illuminating Insights for Global Electronics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10/2/2024 8:30:39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10/2/2024 8:27:08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mage ,textbox ,image ,textbox ,image ,textbox ,image ,textbox ,textbox ,image ,textbox ,textbox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Number of Customer by Product Category ,CustomerKey by City ,Order by Gender ,Profit by Gender and Age bins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Customer_Analysis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ales &amp; Profit By Country ,Profit by Month ,Stores by Country ,textbox ,PBI_CV_73744D90_4DC9_4F18_8BA5_EE8FA5C98035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roduct_Count by Category ,Average Unit Cost by Subcategory ,Total_Revenue by Brand ,Unit_Cost and Unit_price by Category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ales By Square foot by country ,Sum of store by country ,Profit by country ,donutChart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Store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265</Words>
  <Application>Microsoft Office PowerPoint</Application>
  <PresentationFormat>Widescreen</PresentationFormat>
  <Paragraphs>108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Data Spark Illuminating Insights for Global Electronics</vt:lpstr>
      <vt:lpstr>HOME</vt:lpstr>
      <vt:lpstr>Customer_Analysis</vt:lpstr>
      <vt:lpstr>Sales Analysis</vt:lpstr>
      <vt:lpstr>Product Analysis</vt:lpstr>
      <vt:lpstr>Store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Immu Sharma</cp:lastModifiedBy>
  <cp:revision>5</cp:revision>
  <dcterms:created xsi:type="dcterms:W3CDTF">2016-09-04T11:54:55Z</dcterms:created>
  <dcterms:modified xsi:type="dcterms:W3CDTF">2024-10-02T20:39:28Z</dcterms:modified>
</cp:coreProperties>
</file>