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300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9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9346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3396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13574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0273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67863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05091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52115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2525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255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4233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6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0521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224409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18562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2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6063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2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0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1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3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25369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157861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725293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82462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48055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65090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01183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25921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97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9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Rectangle"/>
          <p:cNvSpPr>
            <a:spLocks/>
          </p:cNvSpPr>
          <p:nvPr/>
        </p:nvSpPr>
        <p:spPr>
          <a:xfrm rot="0">
            <a:off x="1790672" y="296223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/>
            <a:spAutoFit/>
          </a:bodyPr>
          <a:lstStyle/>
          <a:p>
            <a:pPr mar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D.sudhagar</a:t>
            </a:r>
            <a:endParaRPr lang="en-US" altLang="zh-CN" sz="2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NMID:31924U090</a:t>
            </a: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</a:t>
            </a:r>
            <a:endParaRPr lang="en-US" altLang="zh-CN" sz="2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DEPARTMENT:B.C.A</a:t>
            </a:r>
            <a:endParaRPr lang="en-US" altLang="zh-CN" sz="2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Mazharul uloom college[Autonomous] /Thiruvalluvar UNIVERSITY</a:t>
            </a:r>
            <a:endParaRPr lang="en-US" altLang="zh-CN" sz="2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2151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Rectangle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Text box"/>
          <p:cNvSpPr txBox="1">
            <a:spLocks/>
          </p:cNvSpPr>
          <p:nvPr/>
        </p:nvSpPr>
        <p:spPr>
          <a:xfrm rot="0">
            <a:off x="2524086" y="1695424"/>
            <a:ext cx="6019876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Shows the final output of the project.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Proves whether objectives were achieved.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Provides visual evidence of the work done.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Makes results clear and easy to understand.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 Helps in evaluation and verification of the project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165" name="Imag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8096126" y="285745"/>
            <a:ext cx="3425703" cy="628640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2793285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Text box"/>
          <p:cNvSpPr txBox="1">
            <a:spLocks/>
          </p:cNvSpPr>
          <p:nvPr/>
        </p:nvSpPr>
        <p:spPr>
          <a:xfrm rot="0">
            <a:off x="3352749" y="1695424"/>
            <a:ext cx="6458000" cy="4796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Summarizes the main findings of the project.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Confirms whether objectives were achieved.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Highlights key learnings and outcomes.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Suggests improvements or future enhancements.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 Reflects the overall success of the project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9444407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Combination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Text box"/>
          <p:cNvSpPr>
            <a:spLocks noGrp="1"/>
          </p:cNvSpPr>
          <p:nvPr>
            <p:ph type="title"/>
          </p:nvPr>
        </p:nvSpPr>
        <p:spPr>
          <a:xfrm rot="0">
            <a:off x="6" y="248610"/>
            <a:ext cx="420179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2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0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Text box"/>
          <p:cNvSpPr txBox="1">
            <a:spLocks/>
          </p:cNvSpPr>
          <p:nvPr/>
        </p:nvSpPr>
        <p:spPr>
          <a:xfrm rot="0">
            <a:off x="3714693" y="723889"/>
            <a:ext cx="4762427" cy="12915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Digital portfolio </a:t>
            </a:r>
            <a:endParaRPr lang="en-US" altLang="zh-CN" sz="207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7" name="Text box"/>
          <p:cNvSpPr txBox="1">
            <a:spLocks/>
          </p:cNvSpPr>
          <p:nvPr/>
        </p:nvSpPr>
        <p:spPr>
          <a:xfrm rot="0">
            <a:off x="2209766" y="1581125"/>
            <a:ext cx="8687019" cy="42252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Showcases personal skills, projects, and achievements.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Includes contact information for easy communication.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Highlights education, certifications, and experiences.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Uses images, screenshots, and visuals for clarity.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 Acts as a professional online presence for career growth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5428813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Combination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Rectangle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Combination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Text box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Rectangle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56200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Text box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Text box"/>
          <p:cNvSpPr txBox="1">
            <a:spLocks/>
          </p:cNvSpPr>
          <p:nvPr/>
        </p:nvSpPr>
        <p:spPr>
          <a:xfrm rot="0">
            <a:off x="2041936" y="1390628"/>
            <a:ext cx="6682830" cy="4796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Defines the main issue or challenge.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Explains why the problem needs a solution.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Identifies the target users affected.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Highlights the impact of the problem.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 Guides the objectives and scope of the project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0889357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Text box"/>
          <p:cNvSpPr txBox="1">
            <a:spLocks/>
          </p:cNvSpPr>
          <p:nvPr/>
        </p:nvSpPr>
        <p:spPr>
          <a:xfrm rot="0">
            <a:off x="3047953" y="1657324"/>
            <a:ext cx="6096056" cy="4796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Provides a brief description of the project.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States the purpose and objectives of the project.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Highlights key features or functionalities.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Mentions the target audience or users.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 Summarizes expected outcomes or benefits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4025128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5" name="Text box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Text box"/>
          <p:cNvSpPr txBox="1">
            <a:spLocks/>
          </p:cNvSpPr>
          <p:nvPr/>
        </p:nvSpPr>
        <p:spPr>
          <a:xfrm rot="0">
            <a:off x="2381063" y="1390628"/>
            <a:ext cx="7429685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People who directly use the product or service.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The main target audience of the project.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Individuals whose needs the project aims to fulfill.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Users who interact with the system regularly.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 Beneficiaries of the project’s features and outcomes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0205352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Text box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3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Text box"/>
          <p:cNvSpPr txBox="1">
            <a:spLocks/>
          </p:cNvSpPr>
          <p:nvPr/>
        </p:nvSpPr>
        <p:spPr>
          <a:xfrm rot="0">
            <a:off x="3057478" y="1409678"/>
            <a:ext cx="7905842" cy="5520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Tools are software or applications used in the project.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Techniques are methods or processes applied to solve problems.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They improve accuracy and efficiency.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Different tools suit different project needs.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 They support successful project development and execution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3921102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Rectangle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2" name="Text box"/>
          <p:cNvSpPr txBox="1">
            <a:spLocks/>
          </p:cNvSpPr>
          <p:nvPr/>
        </p:nvSpPr>
        <p:spPr>
          <a:xfrm rot="0">
            <a:off x="3324174" y="1304905"/>
            <a:ext cx="7953044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Uses a clean and organized structure.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Ensures easy navigation for users.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Highlights key sections like About, Skills, and Projects.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Incorporates visuals, images, and screenshots effectively.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 Maintains consistency in fonts, colors, and style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6736096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Text box"/>
          <p:cNvSpPr txBox="1">
            <a:spLocks/>
          </p:cNvSpPr>
          <p:nvPr/>
        </p:nvSpPr>
        <p:spPr>
          <a:xfrm rot="0">
            <a:off x="2790782" y="1723998"/>
            <a:ext cx="6601493" cy="4796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Describes what the project or system can do.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Highlights main tools, services, or components used.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Shows how users interact with the system.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Explains key benefits or advantages.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 Demonstrates how objectives are achieved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4721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346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Mobile phone user</cp:lastModifiedBy>
  <cp:revision>22</cp:revision>
  <dcterms:created xsi:type="dcterms:W3CDTF">2024-03-29T15:07:22Z</dcterms:created>
  <dcterms:modified xsi:type="dcterms:W3CDTF">2025-09-10T10:01:30Z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