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36140"/>
          </a:xfrm>
          <a:prstGeom prst="rect"/>
          <a:noFill/>
        </p:spPr>
        <p:txBody>
          <a:bodyPr rtlCol="0" wrap="square">
            <a:spAutoFit/>
          </a:bodyPr>
          <a:p>
            <a:r>
              <a:rPr sz="2400" lang="en-US"/>
              <a:t>STUDENT NAM</a:t>
            </a:r>
            <a:r>
              <a:rPr sz="2400" lang="en-US"/>
              <a:t>E:</a:t>
            </a:r>
            <a:r>
              <a:rPr sz="2400" lang="en-US"/>
              <a:t> </a:t>
            </a:r>
            <a:r>
              <a:rPr sz="2400" lang="en-US"/>
              <a:t>S</a:t>
            </a:r>
            <a:r>
              <a:rPr sz="2400" lang="en-US"/>
              <a:t>U</a:t>
            </a:r>
            <a:r>
              <a:rPr sz="2400" lang="en-US"/>
              <a:t>D</a:t>
            </a:r>
            <a:r>
              <a:rPr sz="2400" lang="en-US"/>
              <a:t>H</a:t>
            </a:r>
            <a:r>
              <a:rPr sz="2400" lang="en-US"/>
              <a:t>A</a:t>
            </a:r>
            <a:r>
              <a:rPr sz="2400" lang="en-US"/>
              <a:t>.</a:t>
            </a:r>
            <a:r>
              <a:rPr sz="2400" lang="en-US"/>
              <a:t>G</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9</a:t>
            </a:r>
            <a:r>
              <a:rPr dirty="0" sz="2400" lang="en-US"/>
              <a:t>0</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ATE </a:t>
            </a:r>
            <a:r>
              <a:rPr dirty="0" sz="2400" lang="en-US"/>
              <a:t>S</a:t>
            </a:r>
            <a:r>
              <a:rPr dirty="0" sz="2400" lang="en-US"/>
              <a:t>E</a:t>
            </a:r>
            <a:r>
              <a:rPr dirty="0" sz="2400" lang="en-US"/>
              <a:t>C</a:t>
            </a:r>
            <a:r>
              <a:rPr dirty="0" sz="2400" lang="en-US"/>
              <a:t>R</a:t>
            </a:r>
            <a:r>
              <a:rPr dirty="0" sz="2400" lang="en-US"/>
              <a:t>E</a:t>
            </a:r>
            <a:r>
              <a:rPr dirty="0" sz="2400" lang="en-US"/>
              <a:t>TARYSHIP</a:t>
            </a:r>
            <a:r>
              <a:rPr dirty="0" sz="2400" lang="en-US"/>
              <a:t>)</a:t>
            </a:r>
            <a:endParaRPr altLang="en-US" lang="zh-CN"/>
          </a:p>
          <a:p>
            <a:r>
              <a:rPr dirty="0" sz="2400" lang="en-US"/>
              <a:t>COLLEGE</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a:t>
            </a:r>
            <a:r>
              <a:rPr dirty="0" sz="2400" lang="en-US"/>
              <a:t>O</a:t>
            </a:r>
            <a:r>
              <a:rPr dirty="0" sz="2400" lang="en-US"/>
              <a:t>M</a:t>
            </a:r>
            <a:r>
              <a:rPr dirty="0" sz="2400" lang="en-US"/>
              <a:t>E</a:t>
            </a:r>
            <a:r>
              <a:rPr dirty="0" sz="2400" lang="en-US"/>
              <a:t>N</a:t>
            </a:r>
            <a:r>
              <a:rPr dirty="0" sz="2400" lang="en-US"/>
              <a:t>'S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G</a:t>
            </a:r>
            <a:r>
              <a:rPr dirty="0" sz="2400" lang="en-US"/>
              <a:t>U</a:t>
            </a:r>
            <a:r>
              <a:rPr dirty="0" sz="2400" lang="en-US"/>
              <a:t>I</a:t>
            </a:r>
            <a:r>
              <a:rPr dirty="0" sz="2400" lang="en-US"/>
              <a:t>N</a:t>
            </a:r>
            <a:r>
              <a:rPr dirty="0" sz="2400" lang="en-US"/>
              <a:t>D</a:t>
            </a:r>
            <a:r>
              <a:rPr dirty="0" sz="2400" lang="en-US"/>
              <a:t>Y</a:t>
            </a:r>
            <a:r>
              <a:rPr dirty="0" sz="2400" lang="en-US"/>
              <a:t>,</a:t>
            </a:r>
            <a:r>
              <a:rPr dirty="0" sz="2400" lang="en-US"/>
              <a:t>C</a:t>
            </a:r>
            <a:r>
              <a:rPr dirty="0" sz="2400" lang="en-US"/>
              <a:t>H</a:t>
            </a:r>
            <a:r>
              <a:rPr dirty="0" sz="2400" lang="en-US"/>
              <a:t>-</a:t>
            </a:r>
            <a:r>
              <a:rPr dirty="0" sz="2400" lang="en-US"/>
              <a:t>3</a:t>
            </a:r>
            <a:r>
              <a:rPr dirty="0" sz="2400" lang="en-US"/>
              <a:t>2</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739775" y="1211581"/>
            <a:ext cx="12179544" cy="9730739"/>
          </a:xfrm>
          <a:prstGeom prst="rect"/>
        </p:spPr>
        <p:txBody>
          <a:bodyPr rtlCol="0" wrap="square">
            <a:spAutoFit/>
          </a:bodyPr>
          <a:p>
            <a:r>
              <a:rPr sz="2800" lang="en-US">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 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755331" y="2019300"/>
            <a:ext cx="4173345" cy="4187488"/>
          </a:xfrm>
          <a:prstGeom prst="rect"/>
        </p:spPr>
      </p:pic>
      <p:pic>
        <p:nvPicPr>
          <p:cNvPr id="2097169" name=""/>
          <p:cNvPicPr>
            <a:picLocks/>
          </p:cNvPicPr>
          <p:nvPr/>
        </p:nvPicPr>
        <p:blipFill>
          <a:blip xmlns:r="http://schemas.openxmlformats.org/officeDocument/2006/relationships" r:embed="rId3"/>
          <a:stretch>
            <a:fillRect/>
          </a:stretch>
        </p:blipFill>
        <p:spPr>
          <a:xfrm rot="0">
            <a:off x="5319093" y="2283674"/>
            <a:ext cx="5958125" cy="353610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
          <p:cNvSpPr txBox="1"/>
          <p:nvPr/>
        </p:nvSpPr>
        <p:spPr>
          <a:xfrm>
            <a:off x="1585111" y="1657556"/>
            <a:ext cx="7534803" cy="3025140"/>
          </a:xfrm>
          <a:prstGeom prst="rect"/>
        </p:spPr>
        <p:txBody>
          <a:bodyPr rtlCol="0" wrap="square">
            <a:spAutoFit/>
          </a:bodyPr>
          <a:p>
            <a:r>
              <a:rPr sz="2800" lang="en-US">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636235" y="1213864"/>
            <a:ext cx="4572000" cy="5958840"/>
          </a:xfrm>
          <a:prstGeom prst="rect"/>
        </p:spPr>
        <p:txBody>
          <a:bodyPr rtlCol="0" wrap="square">
            <a:spAutoFit/>
          </a:bodyPr>
          <a:p>
            <a:r>
              <a:rPr sz="2800" lang="en-US">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676275" y="2246312"/>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Our project aims to develop a CNN-based system for automatic face mask detection.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Leveraging deep learning techniques, we seek to accurately identify whether individuals are wearing masks in images or video streams.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system will serve as a tool for authorities to monitor compliance with mask-wearing regulations in various settings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1177490" y="2019299"/>
            <a:ext cx="6043680" cy="3025140"/>
          </a:xfrm>
          <a:prstGeom prst="rect"/>
        </p:spPr>
        <p:txBody>
          <a:bodyPr rtlCol="0" wrap="square">
            <a:spAutoFit/>
          </a:bodyPr>
          <a:p>
            <a:r>
              <a:rPr sz="2800" lang="en-US">
                <a:solidFill>
                  <a:srgbClr val="000000"/>
                </a:solidFill>
              </a:rPr>
              <a:t>Health authorities
•Law enforcement agencies
Business owners (e.g., retail stores, restaurants) Public transportation operators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3495674" y="1476375"/>
            <a:ext cx="6840187" cy="4701539"/>
          </a:xfrm>
          <a:prstGeom prst="rect"/>
        </p:spPr>
        <p:txBody>
          <a:bodyPr rtlCol="0" wrap="square">
            <a:spAutoFit/>
          </a:bodyPr>
          <a:p>
            <a:r>
              <a:rPr sz="2800" lang="en-US">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6" name=""/>
          <p:cNvSpPr txBox="1"/>
          <p:nvPr/>
        </p:nvSpPr>
        <p:spPr>
          <a:xfrm>
            <a:off x="1411276" y="1109344"/>
            <a:ext cx="6722032" cy="7216139"/>
          </a:xfrm>
          <a:prstGeom prst="rect"/>
        </p:spPr>
        <p:txBody>
          <a:bodyPr rtlCol="0" wrap="square">
            <a:spAutoFit/>
          </a:bodyPr>
          <a:p>
            <a:r>
              <a:rPr sz="2800" lang="en-US">
                <a:solidFill>
                  <a:srgbClr val="000000"/>
                </a:solidFill>
              </a:rPr>
              <a:t>Employee dataset-Kaggle
26 features
9 features
Emp id Name-text
Rating-numeri
Performance-text
Gender-fm
Business unit-text
Business type-text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7" name=""/>
          <p:cNvSpPr txBox="1"/>
          <p:nvPr/>
        </p:nvSpPr>
        <p:spPr>
          <a:xfrm>
            <a:off x="2743199" y="1680208"/>
            <a:ext cx="7630030" cy="4282440"/>
          </a:xfrm>
          <a:prstGeom prst="rect"/>
        </p:spPr>
        <p:txBody>
          <a:bodyPr rtlCol="0" wrap="square">
            <a:spAutoFit/>
          </a:bodyPr>
          <a:p>
            <a:r>
              <a:rPr sz="2800" lang="en-US">
                <a:solidFill>
                  <a:srgbClr val="000000"/>
                </a:solidFill>
              </a:rPr>
              <a:t>•Real-time detection capabilities
High accuracy in identifying mask-wearing behavior
•Scalability for deployment in diverse environments
•Potential for integration with existing surveillance systems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2024-09-04T11:40:16Z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a187c02de0ee4678947349e1b545fe4e</vt:lpwstr>
  </property>
</Properties>
</file>