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Z BASHA F" userId="36c31523c938411c" providerId="LiveId" clId="{FD6645AD-C8B6-4189-BCFF-833A6CA41D2A}"/>
    <pc:docChg chg="custSel modSld">
      <pc:chgData name="AYAZ BASHA F" userId="36c31523c938411c" providerId="LiveId" clId="{FD6645AD-C8B6-4189-BCFF-833A6CA41D2A}" dt="2024-03-26T05:56:21.942" v="3" actId="255"/>
      <pc:docMkLst>
        <pc:docMk/>
      </pc:docMkLst>
      <pc:sldChg chg="modSp mod">
        <pc:chgData name="AYAZ BASHA F" userId="36c31523c938411c" providerId="LiveId" clId="{FD6645AD-C8B6-4189-BCFF-833A6CA41D2A}" dt="2024-03-26T05:56:07.005" v="2" actId="1076"/>
        <pc:sldMkLst>
          <pc:docMk/>
          <pc:sldMk cId="3262876417" sldId="256"/>
        </pc:sldMkLst>
        <pc:spChg chg="mod">
          <ac:chgData name="AYAZ BASHA F" userId="36c31523c938411c" providerId="LiveId" clId="{FD6645AD-C8B6-4189-BCFF-833A6CA41D2A}" dt="2024-03-26T05:56:07.005" v="2" actId="1076"/>
          <ac:spMkLst>
            <pc:docMk/>
            <pc:sldMk cId="3262876417" sldId="256"/>
            <ac:spMk id="2" creationId="{084A06DF-011D-A7BE-B925-8C9B5DEE6C77}"/>
          </ac:spMkLst>
        </pc:spChg>
        <pc:spChg chg="mod">
          <ac:chgData name="AYAZ BASHA F" userId="36c31523c938411c" providerId="LiveId" clId="{FD6645AD-C8B6-4189-BCFF-833A6CA41D2A}" dt="2024-03-26T05:55:59.330" v="1" actId="27636"/>
          <ac:spMkLst>
            <pc:docMk/>
            <pc:sldMk cId="3262876417" sldId="256"/>
            <ac:spMk id="3" creationId="{EAD7BC32-4879-7313-2FFE-41328368F097}"/>
          </ac:spMkLst>
        </pc:spChg>
      </pc:sldChg>
      <pc:sldChg chg="modSp mod">
        <pc:chgData name="AYAZ BASHA F" userId="36c31523c938411c" providerId="LiveId" clId="{FD6645AD-C8B6-4189-BCFF-833A6CA41D2A}" dt="2024-03-26T05:56:21.942" v="3" actId="255"/>
        <pc:sldMkLst>
          <pc:docMk/>
          <pc:sldMk cId="929403136" sldId="259"/>
        </pc:sldMkLst>
        <pc:spChg chg="mod">
          <ac:chgData name="AYAZ BASHA F" userId="36c31523c938411c" providerId="LiveId" clId="{FD6645AD-C8B6-4189-BCFF-833A6CA41D2A}" dt="2024-03-26T05:56:21.942" v="3" actId="255"/>
          <ac:spMkLst>
            <pc:docMk/>
            <pc:sldMk cId="929403136" sldId="259"/>
            <ac:spMk id="3" creationId="{68B2B3C9-81B3-AEEF-7C74-953578A57F2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dirty="0">
                <a:solidFill>
                  <a:schemeClr val="tx1"/>
                </a:solidFill>
                <a:latin typeface="Arial"/>
                <a:cs typeface="Arial"/>
              </a:rPr>
              <a:t>	</a:t>
            </a:r>
            <a:r>
              <a:rPr lang="en-US" sz="2800" b="1" smtClean="0">
                <a:solidFill>
                  <a:schemeClr val="tx1"/>
                </a:solidFill>
                <a:latin typeface="Arial"/>
                <a:cs typeface="Arial"/>
              </a:rPr>
              <a:t>Sudhakar.s</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r>
              <a:rPr lang="en-US" sz="1800" dirty="0">
                <a:solidFill>
                  <a:schemeClr val="tx1"/>
                </a:solidFill>
              </a:rPr>
              <a:t/>
            </a: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85000" lnSpcReduction="1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r>
              <a:rPr lang="en-US" sz="1800" dirty="0"/>
              <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TotalTime>
  <Words>1326</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psv102</cp:lastModifiedBy>
  <cp:revision>3</cp:revision>
  <dcterms:created xsi:type="dcterms:W3CDTF">2024-03-26T05:30:23Z</dcterms:created>
  <dcterms:modified xsi:type="dcterms:W3CDTF">2024-03-26T06:59:36Z</dcterms:modified>
</cp:coreProperties>
</file>