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419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5847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769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82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93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74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830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34135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203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97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872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C138644-B3C1-464F-BFF5-A4E3F3D17EA6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C68525B-6DAA-467D-9244-36521048D78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640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014CF-040A-8088-2899-DB4ABE617B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Thesis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86BD7-6298-E5EA-35B6-6FCF1EA923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Week 9</a:t>
            </a:r>
          </a:p>
        </p:txBody>
      </p:sp>
    </p:spTree>
    <p:extLst>
      <p:ext uri="{BB962C8B-B14F-4D97-AF65-F5344CB8AC3E}">
        <p14:creationId xmlns:p14="http://schemas.microsoft.com/office/powerpoint/2010/main" val="202187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E58048-08BF-26E6-72D2-EC98DE5F9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890909"/>
              </p:ext>
            </p:extLst>
          </p:nvPr>
        </p:nvGraphicFramePr>
        <p:xfrm>
          <a:off x="1245936" y="1650108"/>
          <a:ext cx="7308617" cy="330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51">
                  <a:extLst>
                    <a:ext uri="{9D8B030D-6E8A-4147-A177-3AD203B41FA5}">
                      <a16:colId xmlns:a16="http://schemas.microsoft.com/office/drawing/2014/main" val="2767338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435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2792602"/>
                    </a:ext>
                  </a:extLst>
                </a:gridCol>
              </a:tblGrid>
              <a:tr h="563703">
                <a:tc>
                  <a:txBody>
                    <a:bodyPr/>
                    <a:lstStyle/>
                    <a:p>
                      <a:r>
                        <a:rPr lang="en-IN" dirty="0"/>
                        <a:t>No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8671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r>
                        <a:rPr lang="en-IN" dirty="0"/>
                        <a:t>272551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61.88234407254285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247820 (9.07%)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49.2228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978kb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6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220996 (18.92%)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46.3143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1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198785 (27.07%)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44.3299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787kb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1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174841 (35.85%)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42.4216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6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155150 (43.07%)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40.9053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134086 (50.80%)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39.1282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23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E220AA6-8891-D3FA-2C75-2FE3342C5EAC}"/>
              </a:ext>
            </a:extLst>
          </p:cNvPr>
          <p:cNvSpPr txBox="1"/>
          <p:nvPr/>
        </p:nvSpPr>
        <p:spPr>
          <a:xfrm>
            <a:off x="1245936" y="1025579"/>
            <a:ext cx="781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gradient score to rank the neurons on std model</a:t>
            </a:r>
          </a:p>
        </p:txBody>
      </p:sp>
    </p:spTree>
    <p:extLst>
      <p:ext uri="{BB962C8B-B14F-4D97-AF65-F5344CB8AC3E}">
        <p14:creationId xmlns:p14="http://schemas.microsoft.com/office/powerpoint/2010/main" val="224434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A03E9-1A02-5DC2-B307-D8445C911BE0}"/>
              </a:ext>
            </a:extLst>
          </p:cNvPr>
          <p:cNvSpPr txBox="1"/>
          <p:nvPr/>
        </p:nvSpPr>
        <p:spPr>
          <a:xfrm>
            <a:off x="893183" y="513347"/>
            <a:ext cx="6817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mean has more influence on building contour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/>
              <a:t>The model is more sensitive to </a:t>
            </a:r>
            <a:r>
              <a:rPr lang="en-IN" dirty="0" err="1"/>
              <a:t>stds</a:t>
            </a:r>
            <a:r>
              <a:rPr lang="en-IN" dirty="0"/>
              <a:t> </a:t>
            </a:r>
          </a:p>
          <a:p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9794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4446561-ACF7-D347-FC29-B4EFF4D0DB83}"/>
              </a:ext>
            </a:extLst>
          </p:cNvPr>
          <p:cNvSpPr txBox="1"/>
          <p:nvPr/>
        </p:nvSpPr>
        <p:spPr>
          <a:xfrm>
            <a:off x="824721" y="309880"/>
            <a:ext cx="68739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on teardrop </a:t>
            </a:r>
            <a:r>
              <a:rPr lang="en-IN" dirty="0" err="1"/>
              <a:t>gmm</a:t>
            </a:r>
            <a:r>
              <a:rPr lang="en-IN" dirty="0"/>
              <a:t> original  dataset with same model with 150 neurons</a:t>
            </a:r>
          </a:p>
          <a:p>
            <a:endParaRPr lang="en-IN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321F8FC-F436-63D4-0640-E0EE7153D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091878"/>
              </p:ext>
            </p:extLst>
          </p:nvPr>
        </p:nvGraphicFramePr>
        <p:xfrm>
          <a:off x="999613" y="102108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45.40665111817721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45.26056997346505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45.31503232434985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34.46307186650915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35.28790221074674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34.81934247453974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37.6480093777647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37.72731046389422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36.66065492438107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39.176504970425306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0.026897384068444205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809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44D1CF-7506-D4C0-BC4A-6EA5DE5A3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11911"/>
              </p:ext>
            </p:extLst>
          </p:nvPr>
        </p:nvGraphicFramePr>
        <p:xfrm>
          <a:off x="999613" y="1021080"/>
          <a:ext cx="8128000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70.81841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72.36789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70.92629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40.366524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39.909367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39.85563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42.928658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42.9443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42.487007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51.40045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0.014231965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1143F5E-7E81-4FD9-A2F3-0A1BE1DF0CA7}"/>
              </a:ext>
            </a:extLst>
          </p:cNvPr>
          <p:cNvSpPr txBox="1"/>
          <p:nvPr/>
        </p:nvSpPr>
        <p:spPr>
          <a:xfrm>
            <a:off x="1082842" y="545795"/>
            <a:ext cx="1002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teardrop </a:t>
            </a:r>
            <a:r>
              <a:rPr lang="en-US" dirty="0" err="1"/>
              <a:t>gmm</a:t>
            </a:r>
            <a:r>
              <a:rPr lang="en-US" dirty="0"/>
              <a:t> original dataset with three different models with 150 neurons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377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0C50539-E439-DC66-93E4-B047B38349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40760"/>
              </p:ext>
            </p:extLst>
          </p:nvPr>
        </p:nvGraphicFramePr>
        <p:xfrm>
          <a:off x="999613" y="1021080"/>
          <a:ext cx="8128000" cy="482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39.48897814228061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39.46892454906117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39.429909173365544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32.69481943108775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32.40992719529784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32.252035647468574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7524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31.439517598189642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29.810473531603762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31.750385555315713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34.30499675818562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0.04460926015535366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A836C3-F4BD-1909-C34B-485AD0FA4A78}"/>
              </a:ext>
            </a:extLst>
          </p:cNvPr>
          <p:cNvSpPr txBox="1"/>
          <p:nvPr/>
        </p:nvSpPr>
        <p:spPr>
          <a:xfrm>
            <a:off x="1122948" y="417095"/>
            <a:ext cx="9031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mine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gmm</a:t>
            </a:r>
            <a:r>
              <a:rPr lang="en-US" dirty="0"/>
              <a:t>  </a:t>
            </a:r>
            <a:r>
              <a:rPr lang="en-US" dirty="0" err="1"/>
              <a:t>datast</a:t>
            </a:r>
            <a:r>
              <a:rPr lang="en-US" dirty="0"/>
              <a:t> with same model with 150 neurons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3849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D62D47-8953-2ABB-71C1-C48FA1A9E0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590284"/>
              </p:ext>
            </p:extLst>
          </p:nvPr>
        </p:nvGraphicFramePr>
        <p:xfrm>
          <a:off x="999613" y="1021080"/>
          <a:ext cx="8128000" cy="482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52.346897514556126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52.3234270623514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52.313637098728975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38.84596225962727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44.030834355808906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38.89916330889863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7524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57.09901585961974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57.67541565255456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56.722542151240525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50.028543918154014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0.011965760901177335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78C3F88-6CA5-DB8E-D495-E1DB1A745ABE}"/>
              </a:ext>
            </a:extLst>
          </p:cNvPr>
          <p:cNvSpPr txBox="1"/>
          <p:nvPr/>
        </p:nvSpPr>
        <p:spPr>
          <a:xfrm>
            <a:off x="999613" y="478274"/>
            <a:ext cx="9111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mine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gmm</a:t>
            </a:r>
            <a:r>
              <a:rPr lang="en-US" dirty="0"/>
              <a:t>  </a:t>
            </a:r>
            <a:r>
              <a:rPr lang="en-US" dirty="0" err="1"/>
              <a:t>datast</a:t>
            </a:r>
            <a:r>
              <a:rPr lang="en-US" dirty="0"/>
              <a:t> with same model with 320 neurons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97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60F1F1-2A8A-477F-F7EF-0265E71E9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984929"/>
              </p:ext>
            </p:extLst>
          </p:nvPr>
        </p:nvGraphicFramePr>
        <p:xfrm>
          <a:off x="999613" y="1021080"/>
          <a:ext cx="8128000" cy="4822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04906659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0706076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53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74.3316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0989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74.68039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34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GMM_Mean2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74.22472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693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42.46288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1491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42.803112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0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GMM_Std2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42.641888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61379"/>
                  </a:ext>
                </a:extLst>
              </a:tr>
              <a:tr h="377524">
                <a:tc>
                  <a:txBody>
                    <a:bodyPr/>
                    <a:lstStyle/>
                    <a:p>
                      <a:r>
                        <a:rPr lang="en-IN" dirty="0"/>
                        <a:t>GMM_Weight0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32.492138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49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33.35371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59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GMM_Weight2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33.196518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363909"/>
                  </a:ext>
                </a:extLst>
              </a:tr>
              <a:tr h="281585">
                <a:tc>
                  <a:txBody>
                    <a:bodyPr/>
                    <a:lstStyle/>
                    <a:p>
                      <a:r>
                        <a:rPr lang="en-IN" dirty="0"/>
                        <a:t>Average </a:t>
                      </a:r>
                      <a:r>
                        <a:rPr lang="en-IN" dirty="0" err="1"/>
                        <a:t>psnr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50.020767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69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 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0.0272279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189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89115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4A2CA08-25BB-B5B0-C5DB-0802FA5EE196}"/>
              </a:ext>
            </a:extLst>
          </p:cNvPr>
          <p:cNvSpPr txBox="1"/>
          <p:nvPr/>
        </p:nvSpPr>
        <p:spPr>
          <a:xfrm>
            <a:off x="999613" y="494316"/>
            <a:ext cx="9079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mine </a:t>
            </a:r>
            <a:r>
              <a:rPr lang="en-US" dirty="0" err="1"/>
              <a:t>sklearn</a:t>
            </a:r>
            <a:r>
              <a:rPr lang="en-US" dirty="0"/>
              <a:t> </a:t>
            </a:r>
            <a:r>
              <a:rPr lang="en-US" dirty="0" err="1"/>
              <a:t>gmm</a:t>
            </a:r>
            <a:r>
              <a:rPr lang="en-US" dirty="0"/>
              <a:t>  </a:t>
            </a:r>
            <a:r>
              <a:rPr lang="en-US" dirty="0" err="1"/>
              <a:t>datast</a:t>
            </a:r>
            <a:r>
              <a:rPr lang="en-US" dirty="0"/>
              <a:t> with three </a:t>
            </a:r>
            <a:r>
              <a:rPr lang="en-US" dirty="0" err="1"/>
              <a:t>modelss</a:t>
            </a:r>
            <a:r>
              <a:rPr lang="en-US" dirty="0"/>
              <a:t> 150 neurons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3779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36903FB-16D8-82D4-7B84-31DCE3659A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361865"/>
              </p:ext>
            </p:extLst>
          </p:nvPr>
        </p:nvGraphicFramePr>
        <p:xfrm>
          <a:off x="1245936" y="1650108"/>
          <a:ext cx="7308617" cy="330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51">
                  <a:extLst>
                    <a:ext uri="{9D8B030D-6E8A-4147-A177-3AD203B41FA5}">
                      <a16:colId xmlns:a16="http://schemas.microsoft.com/office/drawing/2014/main" val="2767338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435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2792602"/>
                    </a:ext>
                  </a:extLst>
                </a:gridCol>
              </a:tblGrid>
              <a:tr h="563703">
                <a:tc>
                  <a:txBody>
                    <a:bodyPr/>
                    <a:lstStyle/>
                    <a:p>
                      <a:r>
                        <a:rPr lang="en-IN" dirty="0"/>
                        <a:t>No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8671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r>
                        <a:rPr lang="en-IN" dirty="0"/>
                        <a:t>272551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72.78109930426976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247820 (9.07%)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68.9910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978kb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6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220996 (18.92%)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66.2280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1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198785 (27.07%)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62.4060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787kb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1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174841 (35.85%)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6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155150 (43.07%)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60.7741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134086 (50.80%)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62.3974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23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161011-8F3D-D67D-917B-84F6D0B1CB24}"/>
              </a:ext>
            </a:extLst>
          </p:cNvPr>
          <p:cNvSpPr txBox="1"/>
          <p:nvPr/>
        </p:nvSpPr>
        <p:spPr>
          <a:xfrm>
            <a:off x="1245936" y="1041622"/>
            <a:ext cx="781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l1 norm to rank the neurons on mean model</a:t>
            </a:r>
          </a:p>
        </p:txBody>
      </p:sp>
    </p:spTree>
    <p:extLst>
      <p:ext uri="{BB962C8B-B14F-4D97-AF65-F5344CB8AC3E}">
        <p14:creationId xmlns:p14="http://schemas.microsoft.com/office/powerpoint/2010/main" val="2434016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A3957C5-6951-0D9E-051E-4F5E861B62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600136"/>
              </p:ext>
            </p:extLst>
          </p:nvPr>
        </p:nvGraphicFramePr>
        <p:xfrm>
          <a:off x="1245936" y="1650108"/>
          <a:ext cx="7308617" cy="3221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51">
                  <a:extLst>
                    <a:ext uri="{9D8B030D-6E8A-4147-A177-3AD203B41FA5}">
                      <a16:colId xmlns:a16="http://schemas.microsoft.com/office/drawing/2014/main" val="2767338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435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2792602"/>
                    </a:ext>
                  </a:extLst>
                </a:gridCol>
              </a:tblGrid>
              <a:tr h="563703">
                <a:tc>
                  <a:txBody>
                    <a:bodyPr/>
                    <a:lstStyle/>
                    <a:p>
                      <a:r>
                        <a:rPr lang="en-IN" dirty="0"/>
                        <a:t>No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8671"/>
                  </a:ext>
                </a:extLst>
              </a:tr>
              <a:tr h="433136">
                <a:tc>
                  <a:txBody>
                    <a:bodyPr/>
                    <a:lstStyle/>
                    <a:p>
                      <a:r>
                        <a:rPr lang="en-IN" dirty="0"/>
                        <a:t>272551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72.78109930426976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247820 (9.07%)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66.1818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978kb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6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220996 (18.92%)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64.3593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1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198785 (27.07%)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63.3556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787kb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1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174841 (35.85%)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62.6691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6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155150 (43.07%)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60.9030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134086 (50.80%)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59.4289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23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93CA49-2BE8-D2CC-9455-98F71B2C9440}"/>
              </a:ext>
            </a:extLst>
          </p:cNvPr>
          <p:cNvSpPr txBox="1"/>
          <p:nvPr/>
        </p:nvSpPr>
        <p:spPr>
          <a:xfrm>
            <a:off x="1245936" y="1025579"/>
            <a:ext cx="781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gradient score to rank the neurons on mean model</a:t>
            </a:r>
          </a:p>
        </p:txBody>
      </p:sp>
    </p:spTree>
    <p:extLst>
      <p:ext uri="{BB962C8B-B14F-4D97-AF65-F5344CB8AC3E}">
        <p14:creationId xmlns:p14="http://schemas.microsoft.com/office/powerpoint/2010/main" val="141861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F0D882-6A2F-EFB7-8AAC-BE5D512FC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827580"/>
              </p:ext>
            </p:extLst>
          </p:nvPr>
        </p:nvGraphicFramePr>
        <p:xfrm>
          <a:off x="1245936" y="1650108"/>
          <a:ext cx="7308617" cy="3302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51">
                  <a:extLst>
                    <a:ext uri="{9D8B030D-6E8A-4147-A177-3AD203B41FA5}">
                      <a16:colId xmlns:a16="http://schemas.microsoft.com/office/drawing/2014/main" val="27673382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44143512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82792602"/>
                    </a:ext>
                  </a:extLst>
                </a:gridCol>
              </a:tblGrid>
              <a:tr h="563703">
                <a:tc>
                  <a:txBody>
                    <a:bodyPr/>
                    <a:lstStyle/>
                    <a:p>
                      <a:r>
                        <a:rPr lang="en-IN" dirty="0"/>
                        <a:t>No of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psnr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Model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18671"/>
                  </a:ext>
                </a:extLst>
              </a:tr>
              <a:tr h="513347">
                <a:tc>
                  <a:txBody>
                    <a:bodyPr/>
                    <a:lstStyle/>
                    <a:p>
                      <a:r>
                        <a:rPr lang="en-IN" dirty="0"/>
                        <a:t>272551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61.88234407254285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08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247820 (9.07%)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49.0613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978kb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667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220996 (18.92%)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45.9611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873kb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01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198785 (27.07%)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43.8325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787kb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11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174841 (35.85%)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41.9184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693kb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962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155150 (43.07%)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40.2599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616kb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134086 (50.80%)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38.5533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533kb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623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BDA617D-F4D5-FC14-5BBE-2ACF0C34AA56}"/>
              </a:ext>
            </a:extLst>
          </p:cNvPr>
          <p:cNvSpPr txBox="1"/>
          <p:nvPr/>
        </p:nvSpPr>
        <p:spPr>
          <a:xfrm>
            <a:off x="1245936" y="1041622"/>
            <a:ext cx="7816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Using l1 norm to rank the neurons on std model</a:t>
            </a:r>
          </a:p>
        </p:txBody>
      </p:sp>
    </p:spTree>
    <p:extLst>
      <p:ext uri="{BB962C8B-B14F-4D97-AF65-F5344CB8AC3E}">
        <p14:creationId xmlns:p14="http://schemas.microsoft.com/office/powerpoint/2010/main" val="170697688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49</TotalTime>
  <Words>516</Words>
  <Application>Microsoft Office PowerPoint</Application>
  <PresentationFormat>Widescreen</PresentationFormat>
  <Paragraphs>230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Wingdings</vt:lpstr>
      <vt:lpstr>Retrospect</vt:lpstr>
      <vt:lpstr>Thesis meeting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Telugu Sudhakar</dc:creator>
  <cp:lastModifiedBy>Telugu Sudhakar</cp:lastModifiedBy>
  <cp:revision>1</cp:revision>
  <dcterms:created xsi:type="dcterms:W3CDTF">2025-07-20T23:17:11Z</dcterms:created>
  <dcterms:modified xsi:type="dcterms:W3CDTF">2025-07-21T00:06:45Z</dcterms:modified>
</cp:coreProperties>
</file>