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15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4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7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2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66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34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36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72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3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761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28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028B543-374C-48F5-B0F1-E4CF460AE61F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9478FC-526D-4F35-8B2F-A97400DAEA6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90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554B-C8A7-608B-C5A8-F3F580B9BE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553E9-51E5-184C-EAD4-A93C2FFB3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13</a:t>
            </a:r>
          </a:p>
        </p:txBody>
      </p:sp>
    </p:spTree>
    <p:extLst>
      <p:ext uri="{BB962C8B-B14F-4D97-AF65-F5344CB8AC3E}">
        <p14:creationId xmlns:p14="http://schemas.microsoft.com/office/powerpoint/2010/main" val="1008019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circle in the sky&#10;&#10;AI-generated content may be incorrect.">
            <a:extLst>
              <a:ext uri="{FF2B5EF4-FFF2-40B4-BE49-F238E27FC236}">
                <a16:creationId xmlns:a16="http://schemas.microsoft.com/office/drawing/2014/main" id="{EB1D8219-2F4B-443E-46E0-70B9E5264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6" y="1802676"/>
            <a:ext cx="5660572" cy="3152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36201B-80C1-6C39-D151-A40A6B6A2A4D}"/>
              </a:ext>
            </a:extLst>
          </p:cNvPr>
          <p:cNvSpPr txBox="1"/>
          <p:nvPr/>
        </p:nvSpPr>
        <p:spPr>
          <a:xfrm>
            <a:off x="221064" y="1286189"/>
            <a:ext cx="44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original_isabel_gmm</a:t>
            </a:r>
            <a:endParaRPr lang="en-IN" dirty="0"/>
          </a:p>
        </p:txBody>
      </p:sp>
      <p:pic>
        <p:nvPicPr>
          <p:cNvPr id="8" name="Picture 7" descr="A red circle in the sky&#10;&#10;AI-generated content may be incorrect.">
            <a:extLst>
              <a:ext uri="{FF2B5EF4-FFF2-40B4-BE49-F238E27FC236}">
                <a16:creationId xmlns:a16="http://schemas.microsoft.com/office/drawing/2014/main" id="{9BF5A9BA-0F71-05E6-12A6-E96098954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624" y="1764995"/>
            <a:ext cx="5851513" cy="32586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50E201-ECEE-C296-05C9-872F845D1F97}"/>
              </a:ext>
            </a:extLst>
          </p:cNvPr>
          <p:cNvSpPr txBox="1"/>
          <p:nvPr/>
        </p:nvSpPr>
        <p:spPr>
          <a:xfrm>
            <a:off x="6096000" y="1286189"/>
            <a:ext cx="44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predicted_isabel_gmm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098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7EB4E5-6E8A-8467-EE77-335FCA94B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35917"/>
              </p:ext>
            </p:extLst>
          </p:nvPr>
        </p:nvGraphicFramePr>
        <p:xfrm>
          <a:off x="877305" y="1139068"/>
          <a:ext cx="8128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53.45328095856853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54.63576720505762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55.4329464253225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50.550457899088315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51.81091081759572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50.87805311527766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22.168342227806367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20.878452999783114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23.356191447768445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281585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42.573822566252026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0.09162731638658178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0003B9-B369-2DBB-A800-47C3D524A9EF}"/>
              </a:ext>
            </a:extLst>
          </p:cNvPr>
          <p:cNvSpPr txBox="1"/>
          <p:nvPr/>
        </p:nvSpPr>
        <p:spPr>
          <a:xfrm>
            <a:off x="648929" y="256761"/>
            <a:ext cx="637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isabel_gmm.vti</a:t>
            </a:r>
            <a:r>
              <a:rPr lang="en-IN" dirty="0"/>
              <a:t> file</a:t>
            </a:r>
          </a:p>
          <a:p>
            <a:r>
              <a:rPr lang="en-IN" dirty="0"/>
              <a:t>            used 180 neurons and tanh </a:t>
            </a:r>
            <a:r>
              <a:rPr lang="en-IN" dirty="0" err="1"/>
              <a:t>transormation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034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circle in the sky&#10;&#10;AI-generated content may be incorrect.">
            <a:extLst>
              <a:ext uri="{FF2B5EF4-FFF2-40B4-BE49-F238E27FC236}">
                <a16:creationId xmlns:a16="http://schemas.microsoft.com/office/drawing/2014/main" id="{F0C07E2C-5BEB-18B1-A348-427083964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22" y="2214659"/>
            <a:ext cx="5640402" cy="3141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1463D7-4C36-25A7-0156-8420DF5BF2AC}"/>
              </a:ext>
            </a:extLst>
          </p:cNvPr>
          <p:cNvSpPr txBox="1"/>
          <p:nvPr/>
        </p:nvSpPr>
        <p:spPr>
          <a:xfrm>
            <a:off x="844062" y="1657978"/>
            <a:ext cx="44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original_isabel_gmm</a:t>
            </a:r>
            <a:endParaRPr lang="en-IN" dirty="0"/>
          </a:p>
        </p:txBody>
      </p:sp>
      <p:pic>
        <p:nvPicPr>
          <p:cNvPr id="6" name="Picture 5" descr="A red circle in the sky&#10;&#10;AI-generated content may be incorrect.">
            <a:extLst>
              <a:ext uri="{FF2B5EF4-FFF2-40B4-BE49-F238E27FC236}">
                <a16:creationId xmlns:a16="http://schemas.microsoft.com/office/drawing/2014/main" id="{EB8270D0-D660-D4A6-5DAD-6C9E60A4E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2027"/>
            <a:ext cx="5824695" cy="3243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409E9C-445F-083D-E6B5-07EEE08A19B1}"/>
              </a:ext>
            </a:extLst>
          </p:cNvPr>
          <p:cNvSpPr txBox="1"/>
          <p:nvPr/>
        </p:nvSpPr>
        <p:spPr>
          <a:xfrm>
            <a:off x="6332137" y="1502228"/>
            <a:ext cx="44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predicted_isabel_gmm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406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75366-15D7-C1C4-0CD3-10EC40B1E5EC}"/>
              </a:ext>
            </a:extLst>
          </p:cNvPr>
          <p:cNvSpPr txBox="1"/>
          <p:nvPr/>
        </p:nvSpPr>
        <p:spPr>
          <a:xfrm>
            <a:off x="530943" y="452284"/>
            <a:ext cx="8160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Volume rendering on </a:t>
            </a:r>
            <a:r>
              <a:rPr lang="en-IN" sz="3200" dirty="0" err="1"/>
              <a:t>teardrop_gmm</a:t>
            </a:r>
            <a:endParaRPr lang="en-IN" sz="3200" dirty="0"/>
          </a:p>
          <a:p>
            <a:endParaRPr lang="en-IN" sz="3200" dirty="0"/>
          </a:p>
        </p:txBody>
      </p:sp>
      <p:pic>
        <p:nvPicPr>
          <p:cNvPr id="6" name="Picture 5" descr="A diagram of a color scale&#10;&#10;AI-generated content may be incorrect.">
            <a:extLst>
              <a:ext uri="{FF2B5EF4-FFF2-40B4-BE49-F238E27FC236}">
                <a16:creationId xmlns:a16="http://schemas.microsoft.com/office/drawing/2014/main" id="{9CDA49FE-95A4-64CE-808B-660A354FA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3" y="1828800"/>
            <a:ext cx="4473136" cy="38686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22A29-4355-0F93-5E50-09AD9E848B5E}"/>
              </a:ext>
            </a:extLst>
          </p:cNvPr>
          <p:cNvSpPr txBox="1"/>
          <p:nvPr/>
        </p:nvSpPr>
        <p:spPr>
          <a:xfrm>
            <a:off x="1055077" y="1258501"/>
            <a:ext cx="42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Mean_original_front</a:t>
            </a:r>
            <a:endParaRPr lang="en-IN" dirty="0"/>
          </a:p>
        </p:txBody>
      </p:sp>
      <p:pic>
        <p:nvPicPr>
          <p:cNvPr id="9" name="Picture 8" descr="A diagram of a color scale&#10;&#10;AI-generated content may be incorrect.">
            <a:extLst>
              <a:ext uri="{FF2B5EF4-FFF2-40B4-BE49-F238E27FC236}">
                <a16:creationId xmlns:a16="http://schemas.microsoft.com/office/drawing/2014/main" id="{AA332385-8848-49A8-D865-62DB53E6B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923" y="1828800"/>
            <a:ext cx="4763572" cy="41198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7F7ABC-3A85-66D2-54C4-3C5AC8FDA017}"/>
              </a:ext>
            </a:extLst>
          </p:cNvPr>
          <p:cNvSpPr txBox="1"/>
          <p:nvPr/>
        </p:nvSpPr>
        <p:spPr>
          <a:xfrm>
            <a:off x="7441022" y="1209336"/>
            <a:ext cx="42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Mean_predicted_front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86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ed square with black text&#10;&#10;AI-generated content may be incorrect.">
            <a:extLst>
              <a:ext uri="{FF2B5EF4-FFF2-40B4-BE49-F238E27FC236}">
                <a16:creationId xmlns:a16="http://schemas.microsoft.com/office/drawing/2014/main" id="{8BFE5DDA-17DF-E9D1-AF17-9465DAAB4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189" y="1788607"/>
            <a:ext cx="4252337" cy="36776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BFDCE5-8676-7D2B-C574-4C9A2416DC01}"/>
              </a:ext>
            </a:extLst>
          </p:cNvPr>
          <p:cNvSpPr txBox="1"/>
          <p:nvPr/>
        </p:nvSpPr>
        <p:spPr>
          <a:xfrm>
            <a:off x="1286189" y="1022364"/>
            <a:ext cx="42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Mean_original_back</a:t>
            </a:r>
            <a:endParaRPr lang="en-IN" dirty="0"/>
          </a:p>
        </p:txBody>
      </p:sp>
      <p:pic>
        <p:nvPicPr>
          <p:cNvPr id="6" name="Picture 5" descr="A red square with black text&#10;&#10;AI-generated content may be incorrect.">
            <a:extLst>
              <a:ext uri="{FF2B5EF4-FFF2-40B4-BE49-F238E27FC236}">
                <a16:creationId xmlns:a16="http://schemas.microsoft.com/office/drawing/2014/main" id="{3E12FE54-F376-2F14-206B-7617AB1BF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31" y="1788607"/>
            <a:ext cx="4443789" cy="3843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CB3055-501A-9C23-625C-2526A5B7C914}"/>
              </a:ext>
            </a:extLst>
          </p:cNvPr>
          <p:cNvSpPr txBox="1"/>
          <p:nvPr/>
        </p:nvSpPr>
        <p:spPr>
          <a:xfrm>
            <a:off x="7450507" y="1083766"/>
            <a:ext cx="4210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Mean_predicted_back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86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247BD7-EA18-4617-8C33-E55C5CEFCD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953740"/>
              </p:ext>
            </p:extLst>
          </p:nvPr>
        </p:nvGraphicFramePr>
        <p:xfrm>
          <a:off x="517833" y="15819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810698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08291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Variable_name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0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81.05476284932116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0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Mean_rmse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0.00017712989011017433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28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85.15517594744747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68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Std_rmse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0.00011047682849939942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2014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F7C80E6-48B4-5DBA-5CFA-23F8D10F8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419958"/>
              </p:ext>
            </p:extLst>
          </p:nvPr>
        </p:nvGraphicFramePr>
        <p:xfrm>
          <a:off x="6285046" y="2287172"/>
          <a:ext cx="8128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52.85720206271286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53.05718976799278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52.275178479143925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34.96048935725756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36.929754264515815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35.5661347586169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21.266653435614128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21.200009165903083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21.00507326270257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281585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36.56863161716218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0.102860264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36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A2FC13-CFB4-B86D-D677-B2964EB32C79}"/>
              </a:ext>
            </a:extLst>
          </p:cNvPr>
          <p:cNvSpPr txBox="1"/>
          <p:nvPr/>
        </p:nvSpPr>
        <p:spPr>
          <a:xfrm>
            <a:off x="884903" y="452284"/>
            <a:ext cx="1018622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problems faced this week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</a:t>
            </a:r>
            <a:r>
              <a:rPr lang="en-IN" dirty="0" err="1"/>
              <a:t>probablisitic</a:t>
            </a:r>
            <a:r>
              <a:rPr lang="en-IN" dirty="0"/>
              <a:t> marching cubes not worked on rectangular grid. There is some inconsistence in saving </a:t>
            </a:r>
            <a:r>
              <a:rPr lang="en-IN" dirty="0" err="1"/>
              <a:t>vti</a:t>
            </a:r>
            <a:r>
              <a:rPr lang="en-IN" dirty="0"/>
              <a:t> file.it has taken lot of time to figure out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std in predicted datasets we are getting negatives in gaussian as well as in </a:t>
            </a:r>
            <a:r>
              <a:rPr lang="en-IN" dirty="0" err="1"/>
              <a:t>gmm</a:t>
            </a:r>
            <a:r>
              <a:rPr lang="en-IN" dirty="0"/>
              <a:t> datasets.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At first I have seen in </a:t>
            </a:r>
            <a:r>
              <a:rPr lang="en-IN" dirty="0" err="1"/>
              <a:t>gmm</a:t>
            </a:r>
            <a:r>
              <a:rPr lang="en-IN" dirty="0"/>
              <a:t> so I fixed for </a:t>
            </a:r>
            <a:r>
              <a:rPr lang="en-IN" dirty="0" err="1"/>
              <a:t>gmm</a:t>
            </a:r>
            <a:r>
              <a:rPr lang="en-IN" dirty="0"/>
              <a:t> by two methods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first adding tanh at the end so the output scales to[-1,1].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second one is log transformation of std</a:t>
            </a:r>
          </a:p>
          <a:p>
            <a:pPr lvl="3"/>
            <a:r>
              <a:rPr lang="en-IN" b="1" dirty="0"/>
              <a:t>eps = 1e-8</a:t>
            </a:r>
          </a:p>
          <a:p>
            <a:pPr lvl="3"/>
            <a:r>
              <a:rPr lang="en-IN" b="1" dirty="0" err="1"/>
              <a:t>val</a:t>
            </a:r>
            <a:r>
              <a:rPr lang="en-IN" b="1" dirty="0"/>
              <a:t>[:, </a:t>
            </a:r>
            <a:r>
              <a:rPr lang="en-IN" b="1" dirty="0" err="1"/>
              <a:t>std_idx</a:t>
            </a:r>
            <a:r>
              <a:rPr lang="en-IN" b="1" dirty="0"/>
              <a:t>] = np.log(</a:t>
            </a:r>
            <a:r>
              <a:rPr lang="en-IN" b="1" dirty="0" err="1"/>
              <a:t>val</a:t>
            </a:r>
            <a:r>
              <a:rPr lang="en-IN" b="1" dirty="0"/>
              <a:t>[:, </a:t>
            </a:r>
            <a:r>
              <a:rPr lang="en-IN" b="1" dirty="0" err="1"/>
              <a:t>std_idx</a:t>
            </a:r>
            <a:r>
              <a:rPr lang="en-IN" b="1" dirty="0"/>
              <a:t>] + eps)</a:t>
            </a:r>
          </a:p>
          <a:p>
            <a:pPr lvl="3"/>
            <a:r>
              <a:rPr lang="en-IN" b="1" dirty="0"/>
              <a:t>for </a:t>
            </a:r>
            <a:r>
              <a:rPr lang="en-IN" b="1" dirty="0" err="1"/>
              <a:t>i</a:t>
            </a:r>
            <a:r>
              <a:rPr lang="en-IN" b="1" dirty="0"/>
              <a:t> in </a:t>
            </a:r>
            <a:r>
              <a:rPr lang="en-IN" b="1" dirty="0" err="1"/>
              <a:t>std_idx</a:t>
            </a:r>
            <a:r>
              <a:rPr lang="en-IN" b="1" dirty="0"/>
              <a:t>:</a:t>
            </a:r>
          </a:p>
          <a:p>
            <a:pPr lvl="3"/>
            <a:r>
              <a:rPr lang="en-IN" b="1" dirty="0"/>
              <a:t>    </a:t>
            </a:r>
            <a:r>
              <a:rPr lang="en-IN" b="1" dirty="0" err="1"/>
              <a:t>min_data</a:t>
            </a:r>
            <a:r>
              <a:rPr lang="en-IN" b="1" dirty="0"/>
              <a:t> = </a:t>
            </a:r>
            <a:r>
              <a:rPr lang="en-IN" b="1" dirty="0" err="1"/>
              <a:t>np.min</a:t>
            </a:r>
            <a:r>
              <a:rPr lang="en-IN" b="1" dirty="0"/>
              <a:t>(</a:t>
            </a:r>
            <a:r>
              <a:rPr lang="en-IN" b="1" dirty="0" err="1"/>
              <a:t>val</a:t>
            </a:r>
            <a:r>
              <a:rPr lang="en-IN" b="1" dirty="0"/>
              <a:t>[:, </a:t>
            </a:r>
            <a:r>
              <a:rPr lang="en-IN" b="1" dirty="0" err="1"/>
              <a:t>i</a:t>
            </a:r>
            <a:r>
              <a:rPr lang="en-IN" b="1" dirty="0"/>
              <a:t>])</a:t>
            </a:r>
          </a:p>
          <a:p>
            <a:pPr lvl="3"/>
            <a:r>
              <a:rPr lang="en-IN" b="1" dirty="0"/>
              <a:t>    </a:t>
            </a:r>
            <a:r>
              <a:rPr lang="en-IN" b="1" dirty="0" err="1"/>
              <a:t>max_data</a:t>
            </a:r>
            <a:r>
              <a:rPr lang="en-IN" b="1" dirty="0"/>
              <a:t> = </a:t>
            </a:r>
            <a:r>
              <a:rPr lang="en-IN" b="1" dirty="0" err="1"/>
              <a:t>np.max</a:t>
            </a:r>
            <a:r>
              <a:rPr lang="en-IN" b="1" dirty="0"/>
              <a:t>(</a:t>
            </a:r>
            <a:r>
              <a:rPr lang="en-IN" b="1" dirty="0" err="1"/>
              <a:t>val</a:t>
            </a:r>
            <a:r>
              <a:rPr lang="en-IN" b="1" dirty="0"/>
              <a:t>[:, </a:t>
            </a:r>
            <a:r>
              <a:rPr lang="en-IN" b="1" dirty="0" err="1"/>
              <a:t>i</a:t>
            </a:r>
            <a:r>
              <a:rPr lang="en-IN" b="1" dirty="0"/>
              <a:t>])</a:t>
            </a:r>
          </a:p>
          <a:p>
            <a:pPr lvl="3"/>
            <a:r>
              <a:rPr lang="en-IN" b="1" dirty="0"/>
              <a:t>    </a:t>
            </a:r>
            <a:r>
              <a:rPr lang="en-IN" b="1" dirty="0" err="1"/>
              <a:t>val</a:t>
            </a:r>
            <a:r>
              <a:rPr lang="en-IN" b="1" dirty="0"/>
              <a:t>[:, </a:t>
            </a:r>
            <a:r>
              <a:rPr lang="en-IN" b="1" dirty="0" err="1"/>
              <a:t>i</a:t>
            </a:r>
            <a:r>
              <a:rPr lang="en-IN" b="1" dirty="0"/>
              <a:t>] = 2.0 * ((</a:t>
            </a:r>
            <a:r>
              <a:rPr lang="en-IN" b="1" dirty="0" err="1"/>
              <a:t>val</a:t>
            </a:r>
            <a:r>
              <a:rPr lang="en-IN" b="1" dirty="0"/>
              <a:t>[:, </a:t>
            </a:r>
            <a:r>
              <a:rPr lang="en-IN" b="1" dirty="0" err="1"/>
              <a:t>i</a:t>
            </a:r>
            <a:r>
              <a:rPr lang="en-IN" b="1" dirty="0"/>
              <a:t>] - </a:t>
            </a:r>
            <a:r>
              <a:rPr lang="en-IN" b="1" dirty="0" err="1"/>
              <a:t>min_data</a:t>
            </a:r>
            <a:r>
              <a:rPr lang="en-IN" b="1" dirty="0"/>
              <a:t>) / (</a:t>
            </a:r>
            <a:r>
              <a:rPr lang="en-IN" b="1" dirty="0" err="1"/>
              <a:t>max_data</a:t>
            </a:r>
            <a:r>
              <a:rPr lang="en-IN" b="1" dirty="0"/>
              <a:t> - </a:t>
            </a:r>
            <a:r>
              <a:rPr lang="en-IN" b="1" dirty="0" err="1"/>
              <a:t>min_data</a:t>
            </a:r>
            <a:r>
              <a:rPr lang="en-IN" b="1" dirty="0"/>
              <a:t>) - 0.5)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0640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3FE5BB-7E96-D2FE-8B0B-705C3700B3B8}"/>
              </a:ext>
            </a:extLst>
          </p:cNvPr>
          <p:cNvSpPr txBox="1"/>
          <p:nvPr/>
        </p:nvSpPr>
        <p:spPr>
          <a:xfrm>
            <a:off x="314632" y="78659"/>
            <a:ext cx="637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teardrop_128*128*128_gaussian.vti file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0491CA0-5B7B-AE65-C908-6830E323EC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4212"/>
              </p:ext>
            </p:extLst>
          </p:nvPr>
        </p:nvGraphicFramePr>
        <p:xfrm>
          <a:off x="471950" y="600645"/>
          <a:ext cx="54274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704">
                  <a:extLst>
                    <a:ext uri="{9D8B030D-6E8A-4147-A177-3AD203B41FA5}">
                      <a16:colId xmlns:a16="http://schemas.microsoft.com/office/drawing/2014/main" val="3281069834"/>
                    </a:ext>
                  </a:extLst>
                </a:gridCol>
                <a:gridCol w="2713704">
                  <a:extLst>
                    <a:ext uri="{9D8B030D-6E8A-4147-A177-3AD203B41FA5}">
                      <a16:colId xmlns:a16="http://schemas.microsoft.com/office/drawing/2014/main" val="1108291913"/>
                    </a:ext>
                  </a:extLst>
                </a:gridCol>
              </a:tblGrid>
              <a:tr h="314457">
                <a:tc>
                  <a:txBody>
                    <a:bodyPr/>
                    <a:lstStyle/>
                    <a:p>
                      <a:r>
                        <a:rPr lang="en-IN" dirty="0" err="1"/>
                        <a:t>Variable_name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707675"/>
                  </a:ext>
                </a:extLst>
              </a:tr>
              <a:tr h="314457">
                <a:tc>
                  <a:txBody>
                    <a:bodyPr/>
                    <a:lstStyle/>
                    <a:p>
                      <a:r>
                        <a:rPr lang="en-IN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81.82765183350214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801933"/>
                  </a:ext>
                </a:extLst>
              </a:tr>
              <a:tr h="314457">
                <a:tc>
                  <a:txBody>
                    <a:bodyPr/>
                    <a:lstStyle/>
                    <a:p>
                      <a:r>
                        <a:rPr lang="en-IN" dirty="0"/>
                        <a:t>std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87.11274761378158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928398"/>
                  </a:ext>
                </a:extLst>
              </a:tr>
              <a:tr h="314457">
                <a:tc>
                  <a:txBody>
                    <a:bodyPr/>
                    <a:lstStyle/>
                    <a:p>
                      <a:r>
                        <a:rPr lang="en-IN" dirty="0" err="1"/>
                        <a:t>Average_psnr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84.47019972364185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768638"/>
                  </a:ext>
                </a:extLst>
              </a:tr>
              <a:tr h="314457">
                <a:tc>
                  <a:txBody>
                    <a:bodyPr/>
                    <a:lstStyle/>
                    <a:p>
                      <a:r>
                        <a:rPr lang="en-IN" dirty="0" err="1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0.00013045406103250512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920145"/>
                  </a:ext>
                </a:extLst>
              </a:tr>
            </a:tbl>
          </a:graphicData>
        </a:graphic>
      </p:graphicFrame>
      <p:pic>
        <p:nvPicPr>
          <p:cNvPr id="8" name="Picture 7" descr="A drop of liquid on a blue background&#10;&#10;AI-generated content may be incorrect.">
            <a:extLst>
              <a:ext uri="{FF2B5EF4-FFF2-40B4-BE49-F238E27FC236}">
                <a16:creationId xmlns:a16="http://schemas.microsoft.com/office/drawing/2014/main" id="{7C28CC3D-4366-389E-7DA2-ECF15C149D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50" y="3141161"/>
            <a:ext cx="5279923" cy="29403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94839B-6F4B-6499-EB7C-DE18439A2E2C}"/>
              </a:ext>
            </a:extLst>
          </p:cNvPr>
          <p:cNvSpPr txBox="1"/>
          <p:nvPr/>
        </p:nvSpPr>
        <p:spPr>
          <a:xfrm>
            <a:off x="471950" y="2614111"/>
            <a:ext cx="343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Original_gaussian_isosurface</a:t>
            </a:r>
            <a:endParaRPr lang="en-IN" dirty="0"/>
          </a:p>
        </p:txBody>
      </p:sp>
      <p:pic>
        <p:nvPicPr>
          <p:cNvPr id="11" name="Picture 10" descr="A drop of liquid on a blue background&#10;&#10;AI-generated content may be incorrect.">
            <a:extLst>
              <a:ext uri="{FF2B5EF4-FFF2-40B4-BE49-F238E27FC236}">
                <a16:creationId xmlns:a16="http://schemas.microsoft.com/office/drawing/2014/main" id="{5DA8F782-69DE-78EB-3871-86A2B48A4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40" y="3141161"/>
            <a:ext cx="5279923" cy="2940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211940-D664-51D2-5C51-51FF3E324B4F}"/>
              </a:ext>
            </a:extLst>
          </p:cNvPr>
          <p:cNvSpPr txBox="1"/>
          <p:nvPr/>
        </p:nvSpPr>
        <p:spPr>
          <a:xfrm>
            <a:off x="6685935" y="2530537"/>
            <a:ext cx="343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Predicted_gaussian_isosurface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07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6746DB-19FD-62E7-628F-DDC8DF606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973532"/>
              </p:ext>
            </p:extLst>
          </p:nvPr>
        </p:nvGraphicFramePr>
        <p:xfrm>
          <a:off x="1486904" y="1021080"/>
          <a:ext cx="8128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55.52934336636599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55.549143179763504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54.942701807859706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39.307978560967804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41.747658114466084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39.252505440933476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19.82989184523482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20.452309865394053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19.937945074089406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281585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38.5054974727861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0.11521189594282878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9128775-BFCD-C58D-51F6-47CF0FBCFDF0}"/>
              </a:ext>
            </a:extLst>
          </p:cNvPr>
          <p:cNvSpPr txBox="1"/>
          <p:nvPr/>
        </p:nvSpPr>
        <p:spPr>
          <a:xfrm>
            <a:off x="314632" y="78659"/>
            <a:ext cx="637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teardrop_128*128*128_gmm.vti file</a:t>
            </a:r>
          </a:p>
          <a:p>
            <a:r>
              <a:rPr lang="en-IN" dirty="0"/>
              <a:t>            used 180 neurons and std log </a:t>
            </a:r>
            <a:r>
              <a:rPr lang="en-IN" dirty="0" err="1"/>
              <a:t>transormation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260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drop&#10;&#10;AI-generated content may be incorrect.">
            <a:extLst>
              <a:ext uri="{FF2B5EF4-FFF2-40B4-BE49-F238E27FC236}">
                <a16:creationId xmlns:a16="http://schemas.microsoft.com/office/drawing/2014/main" id="{BB5F3B1C-08A0-471B-6407-A634CCACE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52" y="1491178"/>
            <a:ext cx="5627076" cy="3133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E58ABC-1008-F50A-7E5E-BA2D8AE7C17D}"/>
              </a:ext>
            </a:extLst>
          </p:cNvPr>
          <p:cNvSpPr txBox="1"/>
          <p:nvPr/>
        </p:nvSpPr>
        <p:spPr>
          <a:xfrm>
            <a:off x="432079" y="783771"/>
            <a:ext cx="44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original_gmm_teardrop</a:t>
            </a:r>
            <a:endParaRPr lang="en-IN" dirty="0"/>
          </a:p>
        </p:txBody>
      </p:sp>
      <p:pic>
        <p:nvPicPr>
          <p:cNvPr id="6" name="Picture 5" descr="A drop of liquid on a blue background&#10;&#10;AI-generated content may be incorrect.">
            <a:extLst>
              <a:ext uri="{FF2B5EF4-FFF2-40B4-BE49-F238E27FC236}">
                <a16:creationId xmlns:a16="http://schemas.microsoft.com/office/drawing/2014/main" id="{21E27D06-B9F3-B60A-AE1C-3854C3A3B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474" y="1491178"/>
            <a:ext cx="5511594" cy="30693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A7E037-9E87-5259-FC15-DA734A95C95D}"/>
              </a:ext>
            </a:extLst>
          </p:cNvPr>
          <p:cNvSpPr txBox="1"/>
          <p:nvPr/>
        </p:nvSpPr>
        <p:spPr>
          <a:xfrm>
            <a:off x="6703925" y="783771"/>
            <a:ext cx="44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predicted_gmm_teardrop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56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6A416D-9429-DC61-52DD-8CA4031CF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08028"/>
              </p:ext>
            </p:extLst>
          </p:nvPr>
        </p:nvGraphicFramePr>
        <p:xfrm>
          <a:off x="1172272" y="1021080"/>
          <a:ext cx="8128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55.36601648991801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55.40222340964735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54.72859222756558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35.15823217663269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36.834695527144966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34.73371881657913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21.66070427848239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20.247727198597936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21.666695450882226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281585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37.31095617505003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0.10314664079296022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836DCD7-CEB3-4028-556F-430831AE63B8}"/>
              </a:ext>
            </a:extLst>
          </p:cNvPr>
          <p:cNvSpPr txBox="1"/>
          <p:nvPr/>
        </p:nvSpPr>
        <p:spPr>
          <a:xfrm>
            <a:off x="314632" y="78659"/>
            <a:ext cx="637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teardrop_128*128*128_gmm.vti file</a:t>
            </a:r>
          </a:p>
          <a:p>
            <a:r>
              <a:rPr lang="en-IN" dirty="0"/>
              <a:t>            used 150 neurons and tanh </a:t>
            </a:r>
            <a:r>
              <a:rPr lang="en-IN" dirty="0" err="1"/>
              <a:t>transormation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12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rop of liquid on a blue background&#10;&#10;AI-generated content may be incorrect.">
            <a:extLst>
              <a:ext uri="{FF2B5EF4-FFF2-40B4-BE49-F238E27FC236}">
                <a16:creationId xmlns:a16="http://schemas.microsoft.com/office/drawing/2014/main" id="{61FF09A4-4660-C73D-A91B-C86911977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50" y="2013692"/>
            <a:ext cx="5532141" cy="30808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6197B-5725-2AD8-F40E-5293B17ACBBA}"/>
              </a:ext>
            </a:extLst>
          </p:cNvPr>
          <p:cNvSpPr txBox="1"/>
          <p:nvPr/>
        </p:nvSpPr>
        <p:spPr>
          <a:xfrm>
            <a:off x="994787" y="1316334"/>
            <a:ext cx="44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original_gmm_teardrop</a:t>
            </a:r>
            <a:endParaRPr lang="en-IN" dirty="0"/>
          </a:p>
        </p:txBody>
      </p:sp>
      <p:pic>
        <p:nvPicPr>
          <p:cNvPr id="6" name="Picture 5" descr="A drop of liquid on a blue background&#10;&#10;AI-generated content may be incorrect.">
            <a:extLst>
              <a:ext uri="{FF2B5EF4-FFF2-40B4-BE49-F238E27FC236}">
                <a16:creationId xmlns:a16="http://schemas.microsoft.com/office/drawing/2014/main" id="{6C70E8A1-2E24-2F28-A25D-EEDF5216F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907" y="2013692"/>
            <a:ext cx="5658444" cy="3151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3BA92C-FB8B-ADDF-D017-F4F9BCB31BFB}"/>
              </a:ext>
            </a:extLst>
          </p:cNvPr>
          <p:cNvSpPr txBox="1"/>
          <p:nvPr/>
        </p:nvSpPr>
        <p:spPr>
          <a:xfrm>
            <a:off x="6553200" y="1323815"/>
            <a:ext cx="4481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predicted_gmm_teardrop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135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F5A4C0-01CE-B522-D1B8-A6FD021C0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218522"/>
              </p:ext>
            </p:extLst>
          </p:nvPr>
        </p:nvGraphicFramePr>
        <p:xfrm>
          <a:off x="1172272" y="1021080"/>
          <a:ext cx="8128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52.81208396496978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54.040416864909425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54.89906310699559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49.218597682836986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50.739830433156015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49.06157711294832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21.356897232247935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20.085474913061447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21.0875694240108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281585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41.47794563723736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0.10530733748501203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4B76B88-9AE8-A54A-29F0-077C5189F4F8}"/>
              </a:ext>
            </a:extLst>
          </p:cNvPr>
          <p:cNvSpPr txBox="1"/>
          <p:nvPr/>
        </p:nvSpPr>
        <p:spPr>
          <a:xfrm>
            <a:off x="314632" y="78659"/>
            <a:ext cx="6371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</a:t>
            </a:r>
            <a:r>
              <a:rPr lang="en-IN" dirty="0" err="1"/>
              <a:t>isabel_gmm.vti</a:t>
            </a:r>
            <a:r>
              <a:rPr lang="en-IN" dirty="0"/>
              <a:t> file</a:t>
            </a:r>
          </a:p>
          <a:p>
            <a:r>
              <a:rPr lang="en-IN" dirty="0"/>
              <a:t>            used 150 neurons and tanh </a:t>
            </a:r>
            <a:r>
              <a:rPr lang="en-IN" dirty="0" err="1"/>
              <a:t>transormation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66955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587</Words>
  <Application>Microsoft Office PowerPoint</Application>
  <PresentationFormat>Widescreen</PresentationFormat>
  <Paragraphs>179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Thesis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Telugu Sudhakar</dc:creator>
  <cp:lastModifiedBy>Telugu Sudhakar</cp:lastModifiedBy>
  <cp:revision>1</cp:revision>
  <dcterms:created xsi:type="dcterms:W3CDTF">2025-08-18T00:50:03Z</dcterms:created>
  <dcterms:modified xsi:type="dcterms:W3CDTF">2025-08-18T01:45:31Z</dcterms:modified>
</cp:coreProperties>
</file>