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63F2-D240-42D7-BE34-45EECD24ABDF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7D2A-3F9D-4D0F-9FA1-1E7FAF6452F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16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63F2-D240-42D7-BE34-45EECD24ABDF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7D2A-3F9D-4D0F-9FA1-1E7FAF6452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25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63F2-D240-42D7-BE34-45EECD24ABDF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7D2A-3F9D-4D0F-9FA1-1E7FAF6452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166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63F2-D240-42D7-BE34-45EECD24ABDF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7D2A-3F9D-4D0F-9FA1-1E7FAF6452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66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63F2-D240-42D7-BE34-45EECD24ABDF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7D2A-3F9D-4D0F-9FA1-1E7FAF6452F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822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63F2-D240-42D7-BE34-45EECD24ABDF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7D2A-3F9D-4D0F-9FA1-1E7FAF6452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7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63F2-D240-42D7-BE34-45EECD24ABDF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7D2A-3F9D-4D0F-9FA1-1E7FAF6452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64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63F2-D240-42D7-BE34-45EECD24ABDF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7D2A-3F9D-4D0F-9FA1-1E7FAF6452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71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63F2-D240-42D7-BE34-45EECD24ABDF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7D2A-3F9D-4D0F-9FA1-1E7FAF6452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17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6163F2-D240-42D7-BE34-45EECD24ABDF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277D2A-3F9D-4D0F-9FA1-1E7FAF6452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58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63F2-D240-42D7-BE34-45EECD24ABDF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7D2A-3F9D-4D0F-9FA1-1E7FAF6452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52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6163F2-D240-42D7-BE34-45EECD24ABDF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9277D2A-3F9D-4D0F-9FA1-1E7FAF6452F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010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C1E6-CE2C-3ABD-B3ED-CE031CDF50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THESIS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2C3E3-B2DF-5A47-93AD-E71764FE00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WEEK 5</a:t>
            </a:r>
          </a:p>
        </p:txBody>
      </p:sp>
    </p:spTree>
    <p:extLst>
      <p:ext uri="{BB962C8B-B14F-4D97-AF65-F5344CB8AC3E}">
        <p14:creationId xmlns:p14="http://schemas.microsoft.com/office/powerpoint/2010/main" val="2812235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raph&#10;&#10;AI-generated content may be incorrect.">
            <a:extLst>
              <a:ext uri="{FF2B5EF4-FFF2-40B4-BE49-F238E27FC236}">
                <a16:creationId xmlns:a16="http://schemas.microsoft.com/office/drawing/2014/main" id="{FF4F4CB5-72F9-B4BC-AB2C-8AFB4CD01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705" y="334366"/>
            <a:ext cx="5172128" cy="5620851"/>
          </a:xfrm>
          <a:prstGeom prst="rect">
            <a:avLst/>
          </a:prstGeom>
        </p:spPr>
      </p:pic>
      <p:pic>
        <p:nvPicPr>
          <p:cNvPr id="5" name="Picture 4" descr="A computer generated image of a red circle&#10;&#10;AI-generated content may be incorrect.">
            <a:extLst>
              <a:ext uri="{FF2B5EF4-FFF2-40B4-BE49-F238E27FC236}">
                <a16:creationId xmlns:a16="http://schemas.microsoft.com/office/drawing/2014/main" id="{3E7D2649-B4E2-84B9-E469-5A5129BA9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58" y="74056"/>
            <a:ext cx="5659786" cy="614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08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52580E-3584-0D6B-C735-5306C9BF037E}"/>
              </a:ext>
            </a:extLst>
          </p:cNvPr>
          <p:cNvSpPr txBox="1"/>
          <p:nvPr/>
        </p:nvSpPr>
        <p:spPr>
          <a:xfrm>
            <a:off x="592852" y="532563"/>
            <a:ext cx="102794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OBSERVATION MADE BY ME THIS WEEK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As </a:t>
            </a:r>
            <a:r>
              <a:rPr lang="en-IN" dirty="0" err="1"/>
              <a:t>neruons</a:t>
            </a:r>
            <a:r>
              <a:rPr lang="en-IN" dirty="0"/>
              <a:t> increases there is no improvement </a:t>
            </a:r>
            <a:r>
              <a:rPr lang="en-IN" dirty="0" err="1"/>
              <a:t>inc</a:t>
            </a:r>
            <a:r>
              <a:rPr lang="en-IN" dirty="0"/>
              <a:t> </a:t>
            </a:r>
            <a:r>
              <a:rPr lang="en-IN" dirty="0" err="1"/>
              <a:t>ase</a:t>
            </a:r>
            <a:r>
              <a:rPr lang="en-IN" dirty="0"/>
              <a:t> datasets generated from Isabel .</a:t>
            </a:r>
            <a:r>
              <a:rPr lang="en-IN" dirty="0" err="1"/>
              <a:t>vti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In case of </a:t>
            </a:r>
            <a:r>
              <a:rPr lang="en-IN" dirty="0" err="1"/>
              <a:t>teardrop_gmm.vti</a:t>
            </a:r>
            <a:r>
              <a:rPr lang="en-IN" dirty="0"/>
              <a:t> there is improvement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So in the zip file they  give directly gaussian file.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So they might be problem while generating gaussian dataset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 have detailed on observation of datasets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 noticed some std in case of </a:t>
            </a:r>
            <a:r>
              <a:rPr lang="en-IN" dirty="0" err="1"/>
              <a:t>Isabel_gaussian</a:t>
            </a:r>
            <a:r>
              <a:rPr lang="en-IN" dirty="0"/>
              <a:t> there are zeros. I think that is the problem.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So I am currently generating </a:t>
            </a:r>
            <a:r>
              <a:rPr lang="en-IN" dirty="0" err="1"/>
              <a:t>Isabel_gaussian.vti</a:t>
            </a:r>
            <a:r>
              <a:rPr lang="en-IN" dirty="0"/>
              <a:t> with more neighbours and constraint with std not equal to zero.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If in this it </a:t>
            </a:r>
            <a:r>
              <a:rPr lang="en-IN" dirty="0" err="1"/>
              <a:t>doesnot</a:t>
            </a:r>
            <a:r>
              <a:rPr lang="en-IN" dirty="0"/>
              <a:t> work then there might problem as data is large the model capacity should also increase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463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ECE100-1017-FF73-E13E-87B0894D159B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HISTOGRAM DATASET :ISABEL</a:t>
            </a:r>
          </a:p>
        </p:txBody>
      </p:sp>
      <p:pic>
        <p:nvPicPr>
          <p:cNvPr id="4" name="Picture 3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12F65672-3B5C-E129-87E4-3D074D510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1377244"/>
            <a:ext cx="10916463" cy="286557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80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53A7EA6-F813-C706-3E1E-97A2E673A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551949"/>
              </p:ext>
            </p:extLst>
          </p:nvPr>
        </p:nvGraphicFramePr>
        <p:xfrm>
          <a:off x="1717367" y="1203960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0476413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1185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PNSR 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302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GMM_Mean0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/>
                        <a:t>45.834816004019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746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GMM_Mean1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47.00352263106169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6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GMM_Mean2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47.90792950877452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191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GMM_Std0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46.01488435172483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469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47.15446023311529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7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GMM_Std2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46.4477757102207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59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27.45882988363473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255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24.32572532377982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9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GMM_Weight2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22.553957168079265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321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Average psnr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39.41098918613458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29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RMSE: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0.023770873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9560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780E1B1-7760-BB37-F277-D230D42857B8}"/>
              </a:ext>
            </a:extLst>
          </p:cNvPr>
          <p:cNvSpPr txBox="1"/>
          <p:nvPr/>
        </p:nvSpPr>
        <p:spPr>
          <a:xfrm>
            <a:off x="2054941" y="429293"/>
            <a:ext cx="726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Three heads approach and 150 neurons</a:t>
            </a:r>
          </a:p>
        </p:txBody>
      </p:sp>
    </p:spTree>
    <p:extLst>
      <p:ext uri="{BB962C8B-B14F-4D97-AF65-F5344CB8AC3E}">
        <p14:creationId xmlns:p14="http://schemas.microsoft.com/office/powerpoint/2010/main" val="277082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69AD71-D513-DBFF-3189-37C142A9A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194635"/>
              </p:ext>
            </p:extLst>
          </p:nvPr>
        </p:nvGraphicFramePr>
        <p:xfrm>
          <a:off x="1609212" y="1203960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0476413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1185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PNSR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302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GMM_Mean0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69.86358692062308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746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GMM_Mean1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69.47344938637569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6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GMM_Mean2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69.36991253847741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191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GMM_Std0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42.86743236562045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469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42.85970858249337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7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GMM_Std2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42.95604818176638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59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33.37286158508181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255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32.73838162732251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9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GMM_Weight2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34.073979662689915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321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Average psnr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48.61948453893896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29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RMSE: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0.01048636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95609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2DCEC94-7C39-9BBF-B86E-FBE073A42E06}"/>
              </a:ext>
            </a:extLst>
          </p:cNvPr>
          <p:cNvSpPr txBox="1"/>
          <p:nvPr/>
        </p:nvSpPr>
        <p:spPr>
          <a:xfrm>
            <a:off x="2984089" y="432618"/>
            <a:ext cx="5098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Three different models each with 150 neurons on Isabel dataset</a:t>
            </a:r>
          </a:p>
        </p:txBody>
      </p:sp>
    </p:spTree>
    <p:extLst>
      <p:ext uri="{BB962C8B-B14F-4D97-AF65-F5344CB8AC3E}">
        <p14:creationId xmlns:p14="http://schemas.microsoft.com/office/powerpoint/2010/main" val="3827371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71A1A6-AD12-A0FA-9A93-15403A6B9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938996"/>
              </p:ext>
            </p:extLst>
          </p:nvPr>
        </p:nvGraphicFramePr>
        <p:xfrm>
          <a:off x="1776361" y="1018540"/>
          <a:ext cx="81280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0476413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1185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PNSR 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302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Bin_1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32.28083583683942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746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Bin_2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30.82116863683565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6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Bin_3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32.42848972345543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191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Bin_4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32.97757422850286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469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Bin_5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31.719955055789658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7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Bin_6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31.704007667188463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59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Bin_7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32.87418971828012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255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Bin_8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32.753359977968884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9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Bin_9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32.22169796633131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321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Bin_10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34.47119678784613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0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Average psnr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48.61948453893896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29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RMSE: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0.01048636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9560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418269C-D59A-BA0B-08B0-22AF77E9B203}"/>
              </a:ext>
            </a:extLst>
          </p:cNvPr>
          <p:cNvSpPr txBox="1"/>
          <p:nvPr/>
        </p:nvSpPr>
        <p:spPr>
          <a:xfrm>
            <a:off x="2064774" y="331667"/>
            <a:ext cx="693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Teardrop_hist.vti</a:t>
            </a:r>
            <a:r>
              <a:rPr lang="en-IN" dirty="0"/>
              <a:t> with 320 </a:t>
            </a:r>
            <a:r>
              <a:rPr lang="en-IN" dirty="0" err="1"/>
              <a:t>neruons</a:t>
            </a:r>
            <a:r>
              <a:rPr lang="en-IN" dirty="0"/>
              <a:t> and 250 epochs</a:t>
            </a:r>
          </a:p>
        </p:txBody>
      </p:sp>
    </p:spTree>
    <p:extLst>
      <p:ext uri="{BB962C8B-B14F-4D97-AF65-F5344CB8AC3E}">
        <p14:creationId xmlns:p14="http://schemas.microsoft.com/office/powerpoint/2010/main" val="4280930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A82183-2AA6-18BB-0B36-8AB12C6FE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078625"/>
              </p:ext>
            </p:extLst>
          </p:nvPr>
        </p:nvGraphicFramePr>
        <p:xfrm>
          <a:off x="1904179" y="1312115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0476413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1185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PNSR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302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38.017699728803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746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GMM_Mean1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38.39557146564917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6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GMM_Mean2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40.19041128921137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191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GMM_Std0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42.07880809737389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469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42.11922546630849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7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GMM_Std2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42.536426666247664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59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26.140022052845854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255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24.280421033162764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9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GMM_Weight2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21.039232126397987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321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Average psnr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34.97753532511113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29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RMSE: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0.0805909842891456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95609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6EC3598-5F00-8A21-B9CE-6C3F1F496699}"/>
              </a:ext>
            </a:extLst>
          </p:cNvPr>
          <p:cNvSpPr txBox="1"/>
          <p:nvPr/>
        </p:nvSpPr>
        <p:spPr>
          <a:xfrm>
            <a:off x="1904179" y="663109"/>
            <a:ext cx="708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 ISABEL DATASET WITH 320 NERUONS 250 EPOCHS</a:t>
            </a:r>
          </a:p>
        </p:txBody>
      </p:sp>
    </p:spTree>
    <p:extLst>
      <p:ext uri="{BB962C8B-B14F-4D97-AF65-F5344CB8AC3E}">
        <p14:creationId xmlns:p14="http://schemas.microsoft.com/office/powerpoint/2010/main" val="3039405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6FBBC3-E97A-7614-E273-2B036C082FAA}"/>
              </a:ext>
            </a:extLst>
          </p:cNvPr>
          <p:cNvSpPr txBox="1"/>
          <p:nvPr/>
        </p:nvSpPr>
        <p:spPr>
          <a:xfrm>
            <a:off x="2448233" y="167427"/>
            <a:ext cx="692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ISABEL_HIST WITH 320 NEURONS AND WITH 250 EPOCHS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487A57-B3EF-C6A5-DD4C-A13CE1383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455221"/>
              </p:ext>
            </p:extLst>
          </p:nvPr>
        </p:nvGraphicFramePr>
        <p:xfrm>
          <a:off x="1668208" y="841559"/>
          <a:ext cx="81280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0476413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1185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PNSR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302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Bin_1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21.064372683904335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746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Bin_2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20.258117278434923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63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Bin_3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20.01717876989965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191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Bin_4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19.81988902749301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469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Bin_5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23.627333150806965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376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Bin_6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30.92362894914003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59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Bin_7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20.03524121066662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255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Bin_8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20.434236499205557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9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Bin_9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21.699231173875255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321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Bin_10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21.04578837797224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0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Average psnr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21.892501712139858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29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RMSE: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0.17477897649485186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956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406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9226DC-2EBE-0C99-3E9D-6121D991EF6A}"/>
              </a:ext>
            </a:extLst>
          </p:cNvPr>
          <p:cNvSpPr txBox="1"/>
          <p:nvPr/>
        </p:nvSpPr>
        <p:spPr>
          <a:xfrm>
            <a:off x="698090" y="403123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PROBABLISTIC MARCHING CUBES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787C7-DA5A-CD5C-6FA8-8211AB775B6D}"/>
              </a:ext>
            </a:extLst>
          </p:cNvPr>
          <p:cNvSpPr txBox="1"/>
          <p:nvPr/>
        </p:nvSpPr>
        <p:spPr>
          <a:xfrm>
            <a:off x="698090" y="896034"/>
            <a:ext cx="481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TEARDROP_GAUSSIAN.VTI</a:t>
            </a:r>
          </a:p>
          <a:p>
            <a:r>
              <a:rPr lang="en-IN" dirty="0"/>
              <a:t>ISO_VALUE=50</a:t>
            </a:r>
          </a:p>
        </p:txBody>
      </p:sp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F2111591-B45D-9BD5-CA0E-F43F3DBAD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62" y="1895541"/>
            <a:ext cx="3576177" cy="3880533"/>
          </a:xfrm>
          <a:prstGeom prst="rect">
            <a:avLst/>
          </a:prstGeom>
        </p:spPr>
      </p:pic>
      <p:pic>
        <p:nvPicPr>
          <p:cNvPr id="7" name="Picture 6" descr="A blue square with a black circle&#10;&#10;AI-generated content may be incorrect.">
            <a:extLst>
              <a:ext uri="{FF2B5EF4-FFF2-40B4-BE49-F238E27FC236}">
                <a16:creationId xmlns:a16="http://schemas.microsoft.com/office/drawing/2014/main" id="{81E81EA5-9569-466E-7EC8-F1CEF24CB4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911" y="1814423"/>
            <a:ext cx="3576177" cy="3886439"/>
          </a:xfrm>
          <a:prstGeom prst="rect">
            <a:avLst/>
          </a:prstGeom>
        </p:spPr>
      </p:pic>
      <p:pic>
        <p:nvPicPr>
          <p:cNvPr id="9" name="Picture 8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3B530F6D-0E19-C3C9-6A07-2CDABD495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088" y="1652005"/>
            <a:ext cx="3880977" cy="42112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DBC4C09-FE50-572F-A2B8-791375EF14F2}"/>
              </a:ext>
            </a:extLst>
          </p:cNvPr>
          <p:cNvSpPr txBox="1"/>
          <p:nvPr/>
        </p:nvSpPr>
        <p:spPr>
          <a:xfrm>
            <a:off x="4883866" y="5742088"/>
            <a:ext cx="257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ORIGINAL ISOSURFACE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243BEB-24F5-F266-C992-B0ED1DFD948F}"/>
              </a:ext>
            </a:extLst>
          </p:cNvPr>
          <p:cNvSpPr txBox="1"/>
          <p:nvPr/>
        </p:nvSpPr>
        <p:spPr>
          <a:xfrm>
            <a:off x="8825218" y="5740191"/>
            <a:ext cx="336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GENERATED BY PMC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EE1A91-2914-3A8B-0A16-8CAC48FB3BE2}"/>
              </a:ext>
            </a:extLst>
          </p:cNvPr>
          <p:cNvSpPr txBox="1"/>
          <p:nvPr/>
        </p:nvSpPr>
        <p:spPr>
          <a:xfrm>
            <a:off x="961410" y="5700862"/>
            <a:ext cx="2722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CROSSING_PROB=0.5</a:t>
            </a:r>
          </a:p>
        </p:txBody>
      </p:sp>
    </p:spTree>
    <p:extLst>
      <p:ext uri="{BB962C8B-B14F-4D97-AF65-F5344CB8AC3E}">
        <p14:creationId xmlns:p14="http://schemas.microsoft.com/office/powerpoint/2010/main" val="1060138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879472-81F1-DFAA-B1C7-D84854086541}"/>
              </a:ext>
            </a:extLst>
          </p:cNvPr>
          <p:cNvSpPr txBox="1"/>
          <p:nvPr/>
        </p:nvSpPr>
        <p:spPr>
          <a:xfrm>
            <a:off x="776749" y="619432"/>
            <a:ext cx="468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ISO VALUE=81</a:t>
            </a:r>
          </a:p>
        </p:txBody>
      </p:sp>
      <p:pic>
        <p:nvPicPr>
          <p:cNvPr id="4" name="Picture 3" descr="A screen shot of a red square&#10;&#10;AI-generated content may be incorrect.">
            <a:extLst>
              <a:ext uri="{FF2B5EF4-FFF2-40B4-BE49-F238E27FC236}">
                <a16:creationId xmlns:a16="http://schemas.microsoft.com/office/drawing/2014/main" id="{87A8BDD0-0EB2-00DF-3D00-7DF4BA2E6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3" y="988764"/>
            <a:ext cx="4680156" cy="5086197"/>
          </a:xfrm>
          <a:prstGeom prst="rect">
            <a:avLst/>
          </a:prstGeom>
        </p:spPr>
      </p:pic>
      <p:pic>
        <p:nvPicPr>
          <p:cNvPr id="6" name="Picture 5" descr="A white square with a black background&#10;&#10;AI-generated content may be incorrect.">
            <a:extLst>
              <a:ext uri="{FF2B5EF4-FFF2-40B4-BE49-F238E27FC236}">
                <a16:creationId xmlns:a16="http://schemas.microsoft.com/office/drawing/2014/main" id="{9E8CBAE7-D753-5494-CC1C-9EDF12FCA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510" y="888245"/>
            <a:ext cx="4872549" cy="528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884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</TotalTime>
  <Words>436</Words>
  <Application>Microsoft Office PowerPoint</Application>
  <PresentationFormat>Widescreen</PresentationFormat>
  <Paragraphs>149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Retrospect</vt:lpstr>
      <vt:lpstr>THESIS MEETING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Telugu Sudhakar</dc:creator>
  <cp:lastModifiedBy>Telugu Sudhakar</cp:lastModifiedBy>
  <cp:revision>1</cp:revision>
  <dcterms:created xsi:type="dcterms:W3CDTF">2025-06-22T21:39:38Z</dcterms:created>
  <dcterms:modified xsi:type="dcterms:W3CDTF">2025-07-27T17:39:09Z</dcterms:modified>
</cp:coreProperties>
</file>