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1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78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9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8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5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8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32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8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4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5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EA06AC-81A7-440E-8E95-A6DCD3D0806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E0835F-E16E-4C4C-A1E3-B5530D27ADE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1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CBB7-FE8B-F803-1241-9A3CAC4B0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5916A-74F4-B830-C5F2-3DE20A5A8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105788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2E6F31-6B5E-D528-98AE-8D18DEBFF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5018"/>
              </p:ext>
            </p:extLst>
          </p:nvPr>
        </p:nvGraphicFramePr>
        <p:xfrm>
          <a:off x="999613" y="1021080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52.85720206271286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53.05718976799278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52.275178479143925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34.96048935725756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36.929754264515815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35.5661347586169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21.266653435614128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21.200009165903083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21.00507326270257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36.56863161716218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0.102860264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725039D-1F75-CA9A-02E9-E7488E9293F6}"/>
              </a:ext>
            </a:extLst>
          </p:cNvPr>
          <p:cNvSpPr txBox="1"/>
          <p:nvPr/>
        </p:nvSpPr>
        <p:spPr>
          <a:xfrm>
            <a:off x="999613" y="401934"/>
            <a:ext cx="754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teardrop_128*128*128_gmm.vti file</a:t>
            </a:r>
          </a:p>
        </p:txBody>
      </p:sp>
    </p:spTree>
    <p:extLst>
      <p:ext uri="{BB962C8B-B14F-4D97-AF65-F5344CB8AC3E}">
        <p14:creationId xmlns:p14="http://schemas.microsoft.com/office/powerpoint/2010/main" val="122882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230C2C-9952-0558-5E0F-35A2A42C9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70959"/>
              </p:ext>
            </p:extLst>
          </p:nvPr>
        </p:nvGraphicFramePr>
        <p:xfrm>
          <a:off x="999613" y="107259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810698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8291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Variable_name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0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81.05476284932116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0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Mean_rmse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0.00017712989011017433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2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85.15517594744747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6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Std_rmse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0.00011047682849939942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01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6671D3-23DF-8F7D-8D83-AEFA0232B1E2}"/>
              </a:ext>
            </a:extLst>
          </p:cNvPr>
          <p:cNvSpPr txBox="1"/>
          <p:nvPr/>
        </p:nvSpPr>
        <p:spPr>
          <a:xfrm>
            <a:off x="999613" y="401934"/>
            <a:ext cx="754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teardrop_128*128*128_gaussian.vti file</a:t>
            </a:r>
          </a:p>
        </p:txBody>
      </p:sp>
    </p:spTree>
    <p:extLst>
      <p:ext uri="{BB962C8B-B14F-4D97-AF65-F5344CB8AC3E}">
        <p14:creationId xmlns:p14="http://schemas.microsoft.com/office/powerpoint/2010/main" val="20639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hurricane&#10;&#10;AI-generated content may be incorrect.">
            <a:extLst>
              <a:ext uri="{FF2B5EF4-FFF2-40B4-BE49-F238E27FC236}">
                <a16:creationId xmlns:a16="http://schemas.microsoft.com/office/drawing/2014/main" id="{2EA82B10-D477-BE29-90B8-C67D83407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0" y="1125788"/>
            <a:ext cx="4406993" cy="4406993"/>
          </a:xfrm>
          <a:prstGeom prst="rect">
            <a:avLst/>
          </a:prstGeom>
        </p:spPr>
      </p:pic>
      <p:pic>
        <p:nvPicPr>
          <p:cNvPr id="3" name="Picture 2" descr="A blue and orange circle in a white surface&#10;&#10;AI-generated content may be incorrect.">
            <a:extLst>
              <a:ext uri="{FF2B5EF4-FFF2-40B4-BE49-F238E27FC236}">
                <a16:creationId xmlns:a16="http://schemas.microsoft.com/office/drawing/2014/main" id="{55FFA921-BEA1-2356-B35D-642AB1F71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96" y="1125788"/>
            <a:ext cx="4406993" cy="43959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C9104-7EA1-44CE-2332-F54B23CAB14A}"/>
              </a:ext>
            </a:extLst>
          </p:cNvPr>
          <p:cNvSpPr txBox="1"/>
          <p:nvPr/>
        </p:nvSpPr>
        <p:spPr>
          <a:xfrm>
            <a:off x="1245995" y="134520"/>
            <a:ext cx="936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Volume_rendering</a:t>
            </a:r>
            <a:r>
              <a:rPr lang="en-IN" dirty="0"/>
              <a:t> of </a:t>
            </a:r>
            <a:r>
              <a:rPr lang="en-IN" dirty="0" err="1"/>
              <a:t>Isabel_dataset</a:t>
            </a:r>
            <a:r>
              <a:rPr lang="en-IN" dirty="0"/>
              <a:t> using </a:t>
            </a:r>
            <a:r>
              <a:rPr lang="en-IN" dirty="0" err="1"/>
              <a:t>smartvolumer</a:t>
            </a:r>
            <a:r>
              <a:rPr lang="en-IN" dirty="0"/>
              <a:t> mapper inspired form first assignment with </a:t>
            </a:r>
            <a:r>
              <a:rPr lang="en-IN" dirty="0" err="1"/>
              <a:t>phong</a:t>
            </a:r>
            <a:r>
              <a:rPr lang="en-IN" dirty="0"/>
              <a:t> shade on and I have take values for </a:t>
            </a:r>
            <a:r>
              <a:rPr lang="en-IN" dirty="0" err="1"/>
              <a:t>colot</a:t>
            </a:r>
            <a:r>
              <a:rPr lang="en-IN" dirty="0"/>
              <a:t> and opacity from assignment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DA6AE-77B5-358F-C642-37634CD271B2}"/>
              </a:ext>
            </a:extLst>
          </p:cNvPr>
          <p:cNvSpPr txBox="1"/>
          <p:nvPr/>
        </p:nvSpPr>
        <p:spPr>
          <a:xfrm>
            <a:off x="1245995" y="5817996"/>
            <a:ext cx="37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A8B65-6499-3203-4C02-B7C910C02E45}"/>
              </a:ext>
            </a:extLst>
          </p:cNvPr>
          <p:cNvSpPr txBox="1"/>
          <p:nvPr/>
        </p:nvSpPr>
        <p:spPr>
          <a:xfrm>
            <a:off x="7153542" y="5732212"/>
            <a:ext cx="397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22126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square with black center&#10;&#10;AI-generated content may be incorrect.">
            <a:extLst>
              <a:ext uri="{FF2B5EF4-FFF2-40B4-BE49-F238E27FC236}">
                <a16:creationId xmlns:a16="http://schemas.microsoft.com/office/drawing/2014/main" id="{02AA0611-F8E4-523C-C451-22BB4F10F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53" y="2370729"/>
            <a:ext cx="3869232" cy="3869232"/>
          </a:xfrm>
          <a:prstGeom prst="rect">
            <a:avLst/>
          </a:prstGeom>
        </p:spPr>
      </p:pic>
      <p:pic>
        <p:nvPicPr>
          <p:cNvPr id="3" name="Picture 2" descr="A square with orange circle in center&#10;&#10;AI-generated content may be incorrect.">
            <a:extLst>
              <a:ext uri="{FF2B5EF4-FFF2-40B4-BE49-F238E27FC236}">
                <a16:creationId xmlns:a16="http://schemas.microsoft.com/office/drawing/2014/main" id="{7DFB81E2-F440-425D-9C2C-F34931D9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7" y="2370729"/>
            <a:ext cx="3869232" cy="38692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62D02-9AD1-181E-75B7-A1F014E75D45}"/>
              </a:ext>
            </a:extLst>
          </p:cNvPr>
          <p:cNvSpPr txBox="1"/>
          <p:nvPr/>
        </p:nvSpPr>
        <p:spPr>
          <a:xfrm>
            <a:off x="1672853" y="1457011"/>
            <a:ext cx="754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teardrop_128*128*128.vti file one sample</a:t>
            </a:r>
          </a:p>
        </p:txBody>
      </p:sp>
    </p:spTree>
    <p:extLst>
      <p:ext uri="{BB962C8B-B14F-4D97-AF65-F5344CB8AC3E}">
        <p14:creationId xmlns:p14="http://schemas.microsoft.com/office/powerpoint/2010/main" val="242175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CCBF551-86E8-4C8A-AEF1-195499FFB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square with black center&#10;&#10;AI-generated content may be incorrect.">
            <a:extLst>
              <a:ext uri="{FF2B5EF4-FFF2-40B4-BE49-F238E27FC236}">
                <a16:creationId xmlns:a16="http://schemas.microsoft.com/office/drawing/2014/main" id="{1265A146-4271-71F6-1E13-E64EB1F9D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" r="-2" b="3689"/>
          <a:stretch>
            <a:fillRect/>
          </a:stretch>
        </p:blipFill>
        <p:spPr>
          <a:xfrm>
            <a:off x="1306658" y="2345636"/>
            <a:ext cx="3536648" cy="3275701"/>
          </a:xfrm>
          <a:prstGeom prst="rect">
            <a:avLst/>
          </a:prstGeom>
        </p:spPr>
      </p:pic>
      <p:pic>
        <p:nvPicPr>
          <p:cNvPr id="3" name="Picture 2" descr="A square with orange and blue gradient&#10;&#10;AI-generated content may be incorrect.">
            <a:extLst>
              <a:ext uri="{FF2B5EF4-FFF2-40B4-BE49-F238E27FC236}">
                <a16:creationId xmlns:a16="http://schemas.microsoft.com/office/drawing/2014/main" id="{570D336C-CD86-06F3-8BE6-2EF65AE06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6" r="-2" b="3690"/>
          <a:stretch>
            <a:fillRect/>
          </a:stretch>
        </p:blipFill>
        <p:spPr>
          <a:xfrm>
            <a:off x="6514657" y="2280478"/>
            <a:ext cx="3677347" cy="340601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DE6087-BD29-4728-BBC0-74F7C58B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288AAE-BD9A-4C2D-9F7A-B34316AD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6519A-FBA1-E6CD-9562-362236C8E7CF}"/>
              </a:ext>
            </a:extLst>
          </p:cNvPr>
          <p:cNvSpPr txBox="1"/>
          <p:nvPr/>
        </p:nvSpPr>
        <p:spPr>
          <a:xfrm>
            <a:off x="823965" y="291402"/>
            <a:ext cx="7636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have taken hundred samples from gaussian files and there are images of </a:t>
            </a:r>
            <a:r>
              <a:rPr lang="en-IN" dirty="0" err="1"/>
              <a:t>average_pixel_image</a:t>
            </a:r>
            <a:r>
              <a:rPr lang="en-IN" dirty="0"/>
              <a:t> of hundred samples</a:t>
            </a:r>
          </a:p>
        </p:txBody>
      </p:sp>
    </p:spTree>
    <p:extLst>
      <p:ext uri="{BB962C8B-B14F-4D97-AF65-F5344CB8AC3E}">
        <p14:creationId xmlns:p14="http://schemas.microsoft.com/office/powerpoint/2010/main" val="41472107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144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Thesis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Telugu Sudhakar</dc:creator>
  <cp:lastModifiedBy>Telugu Sudhakar</cp:lastModifiedBy>
  <cp:revision>1</cp:revision>
  <dcterms:created xsi:type="dcterms:W3CDTF">2025-07-27T17:13:12Z</dcterms:created>
  <dcterms:modified xsi:type="dcterms:W3CDTF">2025-07-27T17:29:29Z</dcterms:modified>
</cp:coreProperties>
</file>