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4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0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9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2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BF10CC-3DA0-4734-90C8-16759BCDE184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295A01-A800-4009-84C6-49D9D91FBD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109D-2327-8DF7-414E-0F51A4A35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953A-7787-F21E-5F06-64FEA2C6A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60825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 with numbers&#10;&#10;AI-generated content may be incorrect.">
            <a:extLst>
              <a:ext uri="{FF2B5EF4-FFF2-40B4-BE49-F238E27FC236}">
                <a16:creationId xmlns:a16="http://schemas.microsoft.com/office/drawing/2014/main" id="{9F751564-EF32-E6A1-4427-AD7535102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02" y="1425678"/>
            <a:ext cx="6192114" cy="896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FD520-E702-D8C7-87BC-4EF16D92CB8B}"/>
              </a:ext>
            </a:extLst>
          </p:cNvPr>
          <p:cNvSpPr txBox="1"/>
          <p:nvPr/>
        </p:nvSpPr>
        <p:spPr>
          <a:xfrm>
            <a:off x="1650716" y="4608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Bhattacharyya distance</a:t>
            </a:r>
          </a:p>
          <a:p>
            <a:endParaRPr lang="en-IN" dirty="0"/>
          </a:p>
          <a:p>
            <a:r>
              <a:rPr lang="en-IN" dirty="0"/>
              <a:t>Small value-&gt;more similar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96FA7-95EE-A8C9-24B2-F918718C350B}"/>
              </a:ext>
            </a:extLst>
          </p:cNvPr>
          <p:cNvSpPr txBox="1"/>
          <p:nvPr/>
        </p:nvSpPr>
        <p:spPr>
          <a:xfrm>
            <a:off x="1650716" y="23427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Wasserstein distance</a:t>
            </a:r>
          </a:p>
          <a:p>
            <a:r>
              <a:rPr lang="en-IN" dirty="0"/>
              <a:t>Small value-&gt;more similar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562F8-5DE0-9FCB-D722-A285F6BFE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00" y="3429000"/>
            <a:ext cx="3372321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D196D-61FA-81AB-876B-DE8F66988E9B}"/>
              </a:ext>
            </a:extLst>
          </p:cNvPr>
          <p:cNvSpPr txBox="1"/>
          <p:nvPr/>
        </p:nvSpPr>
        <p:spPr>
          <a:xfrm>
            <a:off x="1798200" y="40870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SSIM</a:t>
            </a:r>
          </a:p>
          <a:p>
            <a:r>
              <a:rPr lang="en-IN" dirty="0"/>
              <a:t>Close to 1-&gt;more similar</a:t>
            </a:r>
          </a:p>
        </p:txBody>
      </p:sp>
      <p:pic>
        <p:nvPicPr>
          <p:cNvPr id="12" name="Picture 11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DE83EC57-B5AB-CAD0-E53D-C3992DA0F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16" y="4853644"/>
            <a:ext cx="489653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A5E32-B05F-A043-B6BF-F4BC27BC86BD}"/>
              </a:ext>
            </a:extLst>
          </p:cNvPr>
          <p:cNvSpPr txBox="1"/>
          <p:nvPr/>
        </p:nvSpPr>
        <p:spPr>
          <a:xfrm>
            <a:off x="757084" y="442452"/>
            <a:ext cx="602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of the metrics I used For distribution comparison and image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C7D9AB-6D5A-1595-B9EE-BCFEE4C6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78619"/>
              </p:ext>
            </p:extLst>
          </p:nvPr>
        </p:nvGraphicFramePr>
        <p:xfrm>
          <a:off x="757084" y="1864501"/>
          <a:ext cx="4850582" cy="139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291">
                  <a:extLst>
                    <a:ext uri="{9D8B030D-6E8A-4147-A177-3AD203B41FA5}">
                      <a16:colId xmlns:a16="http://schemas.microsoft.com/office/drawing/2014/main" val="1805096382"/>
                    </a:ext>
                  </a:extLst>
                </a:gridCol>
                <a:gridCol w="2425291">
                  <a:extLst>
                    <a:ext uri="{9D8B030D-6E8A-4147-A177-3AD203B41FA5}">
                      <a16:colId xmlns:a16="http://schemas.microsoft.com/office/drawing/2014/main" val="3383583596"/>
                    </a:ext>
                  </a:extLst>
                </a:gridCol>
              </a:tblGrid>
              <a:tr h="464756">
                <a:tc>
                  <a:txBody>
                    <a:bodyPr/>
                    <a:lstStyle/>
                    <a:p>
                      <a:r>
                        <a:rPr lang="en-IN" dirty="0" err="1"/>
                        <a:t>Image_name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SSIM (RGB):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09463"/>
                  </a:ext>
                </a:extLst>
              </a:tr>
              <a:tr h="464756">
                <a:tc>
                  <a:txBody>
                    <a:bodyPr/>
                    <a:lstStyle/>
                    <a:p>
                      <a:r>
                        <a:rPr lang="en-IN" dirty="0"/>
                        <a:t>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0.9999445619042752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01749"/>
                  </a:ext>
                </a:extLst>
              </a:tr>
              <a:tr h="464756">
                <a:tc>
                  <a:txBody>
                    <a:bodyPr/>
                    <a:lstStyle/>
                    <a:p>
                      <a:r>
                        <a:rPr lang="en-IN" dirty="0"/>
                        <a:t>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0.9999377399613824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5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5999E6-7C1D-734B-764A-8790428074F3}"/>
              </a:ext>
            </a:extLst>
          </p:cNvPr>
          <p:cNvSpPr txBox="1"/>
          <p:nvPr/>
        </p:nvSpPr>
        <p:spPr>
          <a:xfrm>
            <a:off x="757084" y="1291976"/>
            <a:ext cx="388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volume rendering images of </a:t>
            </a:r>
            <a:r>
              <a:rPr lang="en-IN" dirty="0" err="1"/>
              <a:t>isabel</a:t>
            </a:r>
            <a:r>
              <a:rPr lang="en-IN" dirty="0"/>
              <a:t>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7B1790-0D01-FF97-B588-D16A7260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45040"/>
              </p:ext>
            </p:extLst>
          </p:nvPr>
        </p:nvGraphicFramePr>
        <p:xfrm>
          <a:off x="491613" y="4034487"/>
          <a:ext cx="6096000" cy="152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2980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70352950"/>
                    </a:ext>
                  </a:extLst>
                </a:gridCol>
              </a:tblGrid>
              <a:tr h="371361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30352"/>
                  </a:ext>
                </a:extLst>
              </a:tr>
              <a:tr h="511453">
                <a:tc>
                  <a:txBody>
                    <a:bodyPr/>
                    <a:lstStyle/>
                    <a:p>
                      <a:r>
                        <a:rPr lang="en-IN" dirty="0"/>
                        <a:t>Average Bhattacharyya distance: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4.1679593919214995e-05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55034"/>
                  </a:ext>
                </a:extLst>
              </a:tr>
              <a:tr h="511453">
                <a:tc>
                  <a:txBody>
                    <a:bodyPr/>
                    <a:lstStyle/>
                    <a:p>
                      <a:r>
                        <a:rPr lang="en-IN" dirty="0"/>
                        <a:t>Average Wasserstein distance: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0.008539204284860461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55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DBD5C-E1E5-E615-ACC8-907D4BC78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06721"/>
              </p:ext>
            </p:extLst>
          </p:nvPr>
        </p:nvGraphicFramePr>
        <p:xfrm>
          <a:off x="6002593" y="1800188"/>
          <a:ext cx="6096000" cy="152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2980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70352950"/>
                    </a:ext>
                  </a:extLst>
                </a:gridCol>
              </a:tblGrid>
              <a:tr h="371361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330352"/>
                  </a:ext>
                </a:extLst>
              </a:tr>
              <a:tr h="511453">
                <a:tc>
                  <a:txBody>
                    <a:bodyPr/>
                    <a:lstStyle/>
                    <a:p>
                      <a:r>
                        <a:rPr lang="en-IN" dirty="0"/>
                        <a:t>Average Bhattacharyya distance: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0.022372097728995545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55034"/>
                  </a:ext>
                </a:extLst>
              </a:tr>
              <a:tr h="511453">
                <a:tc>
                  <a:txBody>
                    <a:bodyPr/>
                    <a:lstStyle/>
                    <a:p>
                      <a:r>
                        <a:rPr lang="en-IN" dirty="0"/>
                        <a:t>Average Wasserstein distance: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4.234690682219564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55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B4E987-021D-1768-747D-8E7F6A58830F}"/>
              </a:ext>
            </a:extLst>
          </p:cNvPr>
          <p:cNvSpPr txBox="1"/>
          <p:nvPr/>
        </p:nvSpPr>
        <p:spPr>
          <a:xfrm>
            <a:off x="6037006" y="1300619"/>
            <a:ext cx="60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Comparision</a:t>
            </a:r>
            <a:r>
              <a:rPr lang="en-IN" dirty="0"/>
              <a:t> Of predicted and </a:t>
            </a:r>
            <a:r>
              <a:rPr lang="en-IN" dirty="0" err="1"/>
              <a:t>original_isabel_gaussian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078D1-E422-F8D1-1D7F-F670157D9E08}"/>
              </a:ext>
            </a:extLst>
          </p:cNvPr>
          <p:cNvSpPr txBox="1"/>
          <p:nvPr/>
        </p:nvSpPr>
        <p:spPr>
          <a:xfrm>
            <a:off x="560439" y="3505583"/>
            <a:ext cx="60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Comparision</a:t>
            </a:r>
            <a:r>
              <a:rPr lang="en-IN" dirty="0"/>
              <a:t> Of predicted and </a:t>
            </a:r>
            <a:r>
              <a:rPr lang="en-IN" dirty="0" err="1"/>
              <a:t>original_teardrop_gaussian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2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D01FCC-515D-9801-09F0-5137DEC44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75974"/>
              </p:ext>
            </p:extLst>
          </p:nvPr>
        </p:nvGraphicFramePr>
        <p:xfrm>
          <a:off x="1202264" y="1600199"/>
          <a:ext cx="5537202" cy="199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120593119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4181975819"/>
                    </a:ext>
                  </a:extLst>
                </a:gridCol>
              </a:tblGrid>
              <a:tr h="368017">
                <a:tc>
                  <a:txBody>
                    <a:bodyPr/>
                    <a:lstStyle/>
                    <a:p>
                      <a:r>
                        <a:rPr lang="en-IN" dirty="0" err="1"/>
                        <a:t>Variabe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218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60.0315568201194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02036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56.34812321739823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8444"/>
                  </a:ext>
                </a:extLst>
              </a:tr>
              <a:tr h="521550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58.189840018758844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320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0.0025733854845772885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2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59D7E3-D81B-18BC-E6B5-C533ECC6D03C}"/>
              </a:ext>
            </a:extLst>
          </p:cNvPr>
          <p:cNvSpPr txBox="1"/>
          <p:nvPr/>
        </p:nvSpPr>
        <p:spPr>
          <a:xfrm>
            <a:off x="1202264" y="863600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Isabel_Gaussian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6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3E996-7456-61FF-1FD6-9ED8D8D88B9E}"/>
              </a:ext>
            </a:extLst>
          </p:cNvPr>
          <p:cNvSpPr txBox="1"/>
          <p:nvPr/>
        </p:nvSpPr>
        <p:spPr>
          <a:xfrm>
            <a:off x="942219" y="456141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VOLUME RENDERING</a:t>
            </a:r>
          </a:p>
        </p:txBody>
      </p:sp>
      <p:pic>
        <p:nvPicPr>
          <p:cNvPr id="4" name="Picture 3" descr="A red and blue circle with a blue circle in the middle&#10;&#10;AI-generated content may be incorrect.">
            <a:extLst>
              <a:ext uri="{FF2B5EF4-FFF2-40B4-BE49-F238E27FC236}">
                <a16:creationId xmlns:a16="http://schemas.microsoft.com/office/drawing/2014/main" id="{C4BBA8B7-B3A6-962F-550C-BFC3E439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6" y="2014563"/>
            <a:ext cx="4125686" cy="4125686"/>
          </a:xfrm>
          <a:prstGeom prst="rect">
            <a:avLst/>
          </a:prstGeom>
        </p:spPr>
      </p:pic>
      <p:pic>
        <p:nvPicPr>
          <p:cNvPr id="6" name="Picture 5" descr="A red and blue circle with a blue dot&#10;&#10;AI-generated content may be incorrect.">
            <a:extLst>
              <a:ext uri="{FF2B5EF4-FFF2-40B4-BE49-F238E27FC236}">
                <a16:creationId xmlns:a16="http://schemas.microsoft.com/office/drawing/2014/main" id="{B7905028-6288-A76B-AC51-3BEE1F1D7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47" y="2030399"/>
            <a:ext cx="4125686" cy="4125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FCE87-D7F1-8D06-9A3F-27B29B3F3F3A}"/>
              </a:ext>
            </a:extLst>
          </p:cNvPr>
          <p:cNvSpPr txBox="1"/>
          <p:nvPr/>
        </p:nvSpPr>
        <p:spPr>
          <a:xfrm>
            <a:off x="6408666" y="1845733"/>
            <a:ext cx="40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Mean_back_predicted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032D4-6069-CC77-9F52-3D31F8F2A745}"/>
              </a:ext>
            </a:extLst>
          </p:cNvPr>
          <p:cNvSpPr txBox="1"/>
          <p:nvPr/>
        </p:nvSpPr>
        <p:spPr>
          <a:xfrm>
            <a:off x="1094619" y="1845733"/>
            <a:ext cx="40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Mean_back_original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4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blue and red lines&#10;&#10;AI-generated content may be incorrect.">
            <a:extLst>
              <a:ext uri="{FF2B5EF4-FFF2-40B4-BE49-F238E27FC236}">
                <a16:creationId xmlns:a16="http://schemas.microsoft.com/office/drawing/2014/main" id="{AE875202-90B6-26A0-8509-F5E350DD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1730828"/>
            <a:ext cx="4147457" cy="4147457"/>
          </a:xfrm>
          <a:prstGeom prst="rect">
            <a:avLst/>
          </a:prstGeom>
        </p:spPr>
      </p:pic>
      <p:pic>
        <p:nvPicPr>
          <p:cNvPr id="5" name="Picture 4" descr="A red circle with blue and red lines&#10;&#10;AI-generated content may be incorrect.">
            <a:extLst>
              <a:ext uri="{FF2B5EF4-FFF2-40B4-BE49-F238E27FC236}">
                <a16:creationId xmlns:a16="http://schemas.microsoft.com/office/drawing/2014/main" id="{AB8D213C-8AF6-2DA7-A283-D2BEF41B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1" y="1805389"/>
            <a:ext cx="4147457" cy="4147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92D3AB-A690-C52F-63E4-A6911E000D64}"/>
              </a:ext>
            </a:extLst>
          </p:cNvPr>
          <p:cNvSpPr txBox="1"/>
          <p:nvPr/>
        </p:nvSpPr>
        <p:spPr>
          <a:xfrm>
            <a:off x="6958390" y="1436057"/>
            <a:ext cx="40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Mean_front_predicted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C7A4E-F143-24B3-BA68-086F3AEBDDCE}"/>
              </a:ext>
            </a:extLst>
          </p:cNvPr>
          <p:cNvSpPr txBox="1"/>
          <p:nvPr/>
        </p:nvSpPr>
        <p:spPr>
          <a:xfrm>
            <a:off x="1551819" y="1513895"/>
            <a:ext cx="40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Mean_front_original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37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le on a blue background&#10;&#10;AI-generated content may be incorrect.">
            <a:extLst>
              <a:ext uri="{FF2B5EF4-FFF2-40B4-BE49-F238E27FC236}">
                <a16:creationId xmlns:a16="http://schemas.microsoft.com/office/drawing/2014/main" id="{87B95978-21BE-0903-1E84-1D87C4875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2319412"/>
            <a:ext cx="5041810" cy="2807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6D7D2-E6CE-2178-3111-D437FCFC3441}"/>
              </a:ext>
            </a:extLst>
          </p:cNvPr>
          <p:cNvSpPr txBox="1"/>
          <p:nvPr/>
        </p:nvSpPr>
        <p:spPr>
          <a:xfrm>
            <a:off x="6562363" y="1734029"/>
            <a:ext cx="40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Predicted_Gaussian_isosurface</a:t>
            </a:r>
            <a:endParaRPr lang="en-IN" dirty="0"/>
          </a:p>
        </p:txBody>
      </p:sp>
      <p:pic>
        <p:nvPicPr>
          <p:cNvPr id="8" name="Picture 7" descr="A red circle on a blue background&#10;&#10;AI-generated content may be incorrect.">
            <a:extLst>
              <a:ext uri="{FF2B5EF4-FFF2-40B4-BE49-F238E27FC236}">
                <a16:creationId xmlns:a16="http://schemas.microsoft.com/office/drawing/2014/main" id="{E57E04B6-73C3-D7AA-895B-763AA078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63" y="2413856"/>
            <a:ext cx="4702629" cy="2618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3AF342-3819-761C-D0CA-4ED8BF15A9AA}"/>
              </a:ext>
            </a:extLst>
          </p:cNvPr>
          <p:cNvSpPr txBox="1"/>
          <p:nvPr/>
        </p:nvSpPr>
        <p:spPr>
          <a:xfrm>
            <a:off x="1009953" y="1734029"/>
            <a:ext cx="40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Original_Gaussian_isosurface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6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9A4EED-76D4-5040-13D3-7E9BC2EAC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61954"/>
              </p:ext>
            </p:extLst>
          </p:nvPr>
        </p:nvGraphicFramePr>
        <p:xfrm>
          <a:off x="558798" y="2031997"/>
          <a:ext cx="5537202" cy="199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120593119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4181975819"/>
                    </a:ext>
                  </a:extLst>
                </a:gridCol>
              </a:tblGrid>
              <a:tr h="368017">
                <a:tc>
                  <a:txBody>
                    <a:bodyPr/>
                    <a:lstStyle/>
                    <a:p>
                      <a:r>
                        <a:rPr lang="en-IN" dirty="0" err="1"/>
                        <a:t>Variabe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218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60.0315568201194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02036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56.34812321739823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8444"/>
                  </a:ext>
                </a:extLst>
              </a:tr>
              <a:tr h="521550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58.189840018758844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320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0.0025733854845772885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2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35A9B-2740-F166-7709-959DD139C3A8}"/>
              </a:ext>
            </a:extLst>
          </p:cNvPr>
          <p:cNvSpPr txBox="1"/>
          <p:nvPr/>
        </p:nvSpPr>
        <p:spPr>
          <a:xfrm>
            <a:off x="558798" y="1456266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Isabel_Gaussian_before_distillation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EE6B0-6759-241C-34B0-2BC4B7A48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86322"/>
              </p:ext>
            </p:extLst>
          </p:nvPr>
        </p:nvGraphicFramePr>
        <p:xfrm>
          <a:off x="6265331" y="2065861"/>
          <a:ext cx="5537202" cy="110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120593119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4181975819"/>
                    </a:ext>
                  </a:extLst>
                </a:gridCol>
              </a:tblGrid>
              <a:tr h="368017">
                <a:tc>
                  <a:txBody>
                    <a:bodyPr/>
                    <a:lstStyle/>
                    <a:p>
                      <a:r>
                        <a:rPr lang="en-IN" dirty="0" err="1"/>
                        <a:t>Variabe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218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54.1177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02036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53.2743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84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A0D610-588D-2525-CAF5-F4A17C66389A}"/>
              </a:ext>
            </a:extLst>
          </p:cNvPr>
          <p:cNvSpPr txBox="1"/>
          <p:nvPr/>
        </p:nvSpPr>
        <p:spPr>
          <a:xfrm>
            <a:off x="6570133" y="1456266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Isabel_Gaussian_after_distillation_into_single_model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35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on a blue background&#10;&#10;AI-generated content may be incorrect.">
            <a:extLst>
              <a:ext uri="{FF2B5EF4-FFF2-40B4-BE49-F238E27FC236}">
                <a16:creationId xmlns:a16="http://schemas.microsoft.com/office/drawing/2014/main" id="{709ECCEB-C433-A850-21A3-14B85A68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26253"/>
            <a:ext cx="5094514" cy="2837111"/>
          </a:xfrm>
          <a:prstGeom prst="rect">
            <a:avLst/>
          </a:prstGeom>
        </p:spPr>
      </p:pic>
      <p:pic>
        <p:nvPicPr>
          <p:cNvPr id="5" name="Picture 4" descr="A red circle on a blue background&#10;&#10;AI-generated content may be incorrect.">
            <a:extLst>
              <a:ext uri="{FF2B5EF4-FFF2-40B4-BE49-F238E27FC236}">
                <a16:creationId xmlns:a16="http://schemas.microsoft.com/office/drawing/2014/main" id="{59B6DA43-718C-CD8E-2D24-4AECA7775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2153560"/>
            <a:ext cx="4865914" cy="2709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607D6-2BDB-679A-59C9-314BBBF656EE}"/>
              </a:ext>
            </a:extLst>
          </p:cNvPr>
          <p:cNvSpPr txBox="1"/>
          <p:nvPr/>
        </p:nvSpPr>
        <p:spPr>
          <a:xfrm>
            <a:off x="745066" y="1117600"/>
            <a:ext cx="45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Original_gaussian_isosurfaces_isabel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31561-7D66-B748-A427-4AED8370D232}"/>
              </a:ext>
            </a:extLst>
          </p:cNvPr>
          <p:cNvSpPr txBox="1"/>
          <p:nvPr/>
        </p:nvSpPr>
        <p:spPr>
          <a:xfrm>
            <a:off x="6473975" y="1134533"/>
            <a:ext cx="45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KD_gaussian_isosurfaces_Isabel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24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CC4016-B258-DBB2-7BE7-8FC345A6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9182"/>
              </p:ext>
            </p:extLst>
          </p:nvPr>
        </p:nvGraphicFramePr>
        <p:xfrm>
          <a:off x="558798" y="2031997"/>
          <a:ext cx="5537202" cy="199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120593119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4181975819"/>
                    </a:ext>
                  </a:extLst>
                </a:gridCol>
              </a:tblGrid>
              <a:tr h="368017">
                <a:tc>
                  <a:txBody>
                    <a:bodyPr/>
                    <a:lstStyle/>
                    <a:p>
                      <a:r>
                        <a:rPr lang="en-IN" dirty="0" err="1"/>
                        <a:t>Variabe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218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81.4074113092276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02036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85.71168114121399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8444"/>
                  </a:ext>
                </a:extLst>
              </a:tr>
              <a:tr h="521550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83.5595462252208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320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0.00014082835423453324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722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135A1F-334F-047C-D471-129E9642D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03377"/>
              </p:ext>
            </p:extLst>
          </p:nvPr>
        </p:nvGraphicFramePr>
        <p:xfrm>
          <a:off x="6265331" y="2065861"/>
          <a:ext cx="5537202" cy="110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120593119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4181975819"/>
                    </a:ext>
                  </a:extLst>
                </a:gridCol>
              </a:tblGrid>
              <a:tr h="368017">
                <a:tc>
                  <a:txBody>
                    <a:bodyPr/>
                    <a:lstStyle/>
                    <a:p>
                      <a:r>
                        <a:rPr lang="en-IN" dirty="0" err="1"/>
                        <a:t>Variabe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218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55.0834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02036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54.1784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84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BB7DAE-942C-18A3-7B1C-3D8B2B329EA7}"/>
              </a:ext>
            </a:extLst>
          </p:cNvPr>
          <p:cNvSpPr txBox="1"/>
          <p:nvPr/>
        </p:nvSpPr>
        <p:spPr>
          <a:xfrm>
            <a:off x="558798" y="1456266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Teardrop_Gaussian_before_distillation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CCD90-445C-F49B-6C80-C62753EDD4F1}"/>
              </a:ext>
            </a:extLst>
          </p:cNvPr>
          <p:cNvSpPr txBox="1"/>
          <p:nvPr/>
        </p:nvSpPr>
        <p:spPr>
          <a:xfrm>
            <a:off x="6503472" y="1456266"/>
            <a:ext cx="45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KD_gaussian_isosurfaces_teardrop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4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nk liquid in a blue background&#10;&#10;AI-generated content may be incorrect.">
            <a:extLst>
              <a:ext uri="{FF2B5EF4-FFF2-40B4-BE49-F238E27FC236}">
                <a16:creationId xmlns:a16="http://schemas.microsoft.com/office/drawing/2014/main" id="{5BA56326-79F7-7AC5-DE69-9CC9DCD45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84" y="2151529"/>
            <a:ext cx="5637217" cy="3139340"/>
          </a:xfrm>
          <a:prstGeom prst="rect">
            <a:avLst/>
          </a:prstGeom>
        </p:spPr>
      </p:pic>
      <p:pic>
        <p:nvPicPr>
          <p:cNvPr id="5" name="Picture 4" descr="A pink drop of liquid&#10;&#10;AI-generated content may be incorrect.">
            <a:extLst>
              <a:ext uri="{FF2B5EF4-FFF2-40B4-BE49-F238E27FC236}">
                <a16:creationId xmlns:a16="http://schemas.microsoft.com/office/drawing/2014/main" id="{9C12BE2B-5388-F94C-3206-F3AF77966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2" y="2151529"/>
            <a:ext cx="5637218" cy="3139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986D04-297C-F6D5-0578-885FB269AB73}"/>
              </a:ext>
            </a:extLst>
          </p:cNvPr>
          <p:cNvSpPr txBox="1"/>
          <p:nvPr/>
        </p:nvSpPr>
        <p:spPr>
          <a:xfrm>
            <a:off x="745066" y="1117600"/>
            <a:ext cx="45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Original_gaussian_isosurfaces_teardrop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20C20-3D79-3653-C8BE-C0ECDEF780DE}"/>
              </a:ext>
            </a:extLst>
          </p:cNvPr>
          <p:cNvSpPr txBox="1"/>
          <p:nvPr/>
        </p:nvSpPr>
        <p:spPr>
          <a:xfrm>
            <a:off x="6473975" y="1134533"/>
            <a:ext cx="45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KD_gaussian_isosurfaces_Teardrop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079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239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1</cp:revision>
  <dcterms:created xsi:type="dcterms:W3CDTF">2025-08-25T05:54:10Z</dcterms:created>
  <dcterms:modified xsi:type="dcterms:W3CDTF">2025-08-25T06:52:52Z</dcterms:modified>
</cp:coreProperties>
</file>