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metadata/thumbnail" Target="docProps/thumbnail0.jpeg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53" r:id="rId2"/>
    <p:sldId id="493" r:id="rId3"/>
    <p:sldId id="495" r:id="rId4"/>
    <p:sldId id="492" r:id="rId5"/>
    <p:sldId id="496" r:id="rId6"/>
    <p:sldId id="490" r:id="rId7"/>
    <p:sldId id="498" r:id="rId8"/>
    <p:sldId id="50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EBEB"/>
    <a:srgbClr val="376092"/>
    <a:srgbClr val="7F7F7F"/>
    <a:srgbClr val="825809"/>
    <a:srgbClr val="FFFFFF"/>
    <a:srgbClr val="4D822A"/>
    <a:srgbClr val="ABB1B0"/>
    <a:srgbClr val="ACACB0"/>
    <a:srgbClr val="A8A9B4"/>
    <a:srgbClr val="87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1" autoAdjust="0"/>
    <p:restoredTop sz="71808" autoAdjust="0"/>
  </p:normalViewPr>
  <p:slideViewPr>
    <p:cSldViewPr snapToGrid="0">
      <p:cViewPr>
        <p:scale>
          <a:sx n="76" d="100"/>
          <a:sy n="76" d="100"/>
        </p:scale>
        <p:origin x="-4096" y="-7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2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6BB3AA-40A7-2B4A-BDE3-4B19E4025AFC}" type="doc">
      <dgm:prSet loTypeId="urn:microsoft.com/office/officeart/2005/8/layout/chart3" loCatId="" qsTypeId="urn:microsoft.com/office/officeart/2005/8/quickstyle/simple4" qsCatId="simple" csTypeId="urn:microsoft.com/office/officeart/2005/8/colors/colorful1" csCatId="colorful" phldr="1"/>
      <dgm:spPr/>
    </dgm:pt>
    <dgm:pt modelId="{4B315E59-93E1-D04B-B232-E3F06E856EBB}">
      <dgm:prSet phldrT="[Text]"/>
      <dgm:spPr/>
      <dgm:t>
        <a:bodyPr/>
        <a:lstStyle/>
        <a:p>
          <a:r>
            <a:rPr lang="en-US" dirty="0" smtClean="0"/>
            <a:t>Ad blockers</a:t>
          </a:r>
          <a:endParaRPr lang="en-US" dirty="0"/>
        </a:p>
      </dgm:t>
    </dgm:pt>
    <dgm:pt modelId="{78806D1A-4C1C-8345-B9BC-E8E9DD679E5C}" type="parTrans" cxnId="{DFC80D0C-42E2-E642-A883-2D0996201958}">
      <dgm:prSet/>
      <dgm:spPr/>
      <dgm:t>
        <a:bodyPr/>
        <a:lstStyle/>
        <a:p>
          <a:endParaRPr lang="en-US"/>
        </a:p>
      </dgm:t>
    </dgm:pt>
    <dgm:pt modelId="{5421AE76-6143-1049-97B3-EE1FE73A23FB}" type="sibTrans" cxnId="{DFC80D0C-42E2-E642-A883-2D0996201958}">
      <dgm:prSet/>
      <dgm:spPr/>
      <dgm:t>
        <a:bodyPr/>
        <a:lstStyle/>
        <a:p>
          <a:endParaRPr lang="en-US"/>
        </a:p>
      </dgm:t>
    </dgm:pt>
    <dgm:pt modelId="{E8517781-C2DD-7B4C-B3FD-1A6B401AA204}">
      <dgm:prSet phldrT="[Text]"/>
      <dgm:spPr/>
      <dgm:t>
        <a:bodyPr/>
        <a:lstStyle/>
        <a:p>
          <a:r>
            <a:rPr lang="en-US" dirty="0" smtClean="0"/>
            <a:t>Visible</a:t>
          </a:r>
          <a:endParaRPr lang="en-US" dirty="0"/>
        </a:p>
      </dgm:t>
    </dgm:pt>
    <dgm:pt modelId="{B5095140-5050-8242-B9CA-635A73CE30B2}" type="parTrans" cxnId="{AFA2CABD-06E7-4343-A2DD-39A861F9B4FE}">
      <dgm:prSet/>
      <dgm:spPr/>
      <dgm:t>
        <a:bodyPr/>
        <a:lstStyle/>
        <a:p>
          <a:endParaRPr lang="en-US"/>
        </a:p>
      </dgm:t>
    </dgm:pt>
    <dgm:pt modelId="{7A48C30A-686D-AC46-B19D-9D713B42F7A4}" type="sibTrans" cxnId="{AFA2CABD-06E7-4343-A2DD-39A861F9B4FE}">
      <dgm:prSet/>
      <dgm:spPr/>
      <dgm:t>
        <a:bodyPr/>
        <a:lstStyle/>
        <a:p>
          <a:endParaRPr lang="en-US"/>
        </a:p>
      </dgm:t>
    </dgm:pt>
    <dgm:pt modelId="{4E56A0DA-4162-4542-85DE-4F60AAC029CF}" type="pres">
      <dgm:prSet presAssocID="{166BB3AA-40A7-2B4A-BDE3-4B19E4025AFC}" presName="compositeShape" presStyleCnt="0">
        <dgm:presLayoutVars>
          <dgm:chMax val="7"/>
          <dgm:dir/>
          <dgm:resizeHandles val="exact"/>
        </dgm:presLayoutVars>
      </dgm:prSet>
      <dgm:spPr/>
    </dgm:pt>
    <dgm:pt modelId="{AB19F4C3-7EA0-6D4F-B74A-80F47214D1DF}" type="pres">
      <dgm:prSet presAssocID="{166BB3AA-40A7-2B4A-BDE3-4B19E4025AFC}" presName="wedge1" presStyleLbl="node1" presStyleIdx="0" presStyleCnt="2"/>
      <dgm:spPr/>
      <dgm:t>
        <a:bodyPr/>
        <a:lstStyle/>
        <a:p>
          <a:endParaRPr lang="en-US"/>
        </a:p>
      </dgm:t>
    </dgm:pt>
    <dgm:pt modelId="{21417464-3DAA-8C42-A621-6A529FA6A28D}" type="pres">
      <dgm:prSet presAssocID="{166BB3AA-40A7-2B4A-BDE3-4B19E4025AFC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4D316-8137-C040-AAAB-902E96A56B58}" type="pres">
      <dgm:prSet presAssocID="{166BB3AA-40A7-2B4A-BDE3-4B19E4025AFC}" presName="wedge2" presStyleLbl="node1" presStyleIdx="1" presStyleCnt="2"/>
      <dgm:spPr/>
      <dgm:t>
        <a:bodyPr/>
        <a:lstStyle/>
        <a:p>
          <a:endParaRPr lang="en-US"/>
        </a:p>
      </dgm:t>
    </dgm:pt>
    <dgm:pt modelId="{67BED94D-E658-4344-9456-8814602835FB}" type="pres">
      <dgm:prSet presAssocID="{166BB3AA-40A7-2B4A-BDE3-4B19E4025AFC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A2CABD-06E7-4343-A2DD-39A861F9B4FE}" srcId="{166BB3AA-40A7-2B4A-BDE3-4B19E4025AFC}" destId="{E8517781-C2DD-7B4C-B3FD-1A6B401AA204}" srcOrd="1" destOrd="0" parTransId="{B5095140-5050-8242-B9CA-635A73CE30B2}" sibTransId="{7A48C30A-686D-AC46-B19D-9D713B42F7A4}"/>
    <dgm:cxn modelId="{77BA0B85-FD9C-AA4B-84F2-0AF4BE5DF217}" type="presOf" srcId="{4B315E59-93E1-D04B-B232-E3F06E856EBB}" destId="{21417464-3DAA-8C42-A621-6A529FA6A28D}" srcOrd="1" destOrd="0" presId="urn:microsoft.com/office/officeart/2005/8/layout/chart3"/>
    <dgm:cxn modelId="{DFC80D0C-42E2-E642-A883-2D0996201958}" srcId="{166BB3AA-40A7-2B4A-BDE3-4B19E4025AFC}" destId="{4B315E59-93E1-D04B-B232-E3F06E856EBB}" srcOrd="0" destOrd="0" parTransId="{78806D1A-4C1C-8345-B9BC-E8E9DD679E5C}" sibTransId="{5421AE76-6143-1049-97B3-EE1FE73A23FB}"/>
    <dgm:cxn modelId="{F0591246-689E-594C-B01F-1C853738842D}" type="presOf" srcId="{4B315E59-93E1-D04B-B232-E3F06E856EBB}" destId="{AB19F4C3-7EA0-6D4F-B74A-80F47214D1DF}" srcOrd="0" destOrd="0" presId="urn:microsoft.com/office/officeart/2005/8/layout/chart3"/>
    <dgm:cxn modelId="{B8F9F972-A6DE-A940-81EC-580EC06559CA}" type="presOf" srcId="{166BB3AA-40A7-2B4A-BDE3-4B19E4025AFC}" destId="{4E56A0DA-4162-4542-85DE-4F60AAC029CF}" srcOrd="0" destOrd="0" presId="urn:microsoft.com/office/officeart/2005/8/layout/chart3"/>
    <dgm:cxn modelId="{6C44C512-9F60-A747-AD5C-F069196CADB3}" type="presOf" srcId="{E8517781-C2DD-7B4C-B3FD-1A6B401AA204}" destId="{1344D316-8137-C040-AAAB-902E96A56B58}" srcOrd="0" destOrd="0" presId="urn:microsoft.com/office/officeart/2005/8/layout/chart3"/>
    <dgm:cxn modelId="{E9843A25-578A-B944-B93F-C16217C529F5}" type="presOf" srcId="{E8517781-C2DD-7B4C-B3FD-1A6B401AA204}" destId="{67BED94D-E658-4344-9456-8814602835FB}" srcOrd="1" destOrd="0" presId="urn:microsoft.com/office/officeart/2005/8/layout/chart3"/>
    <dgm:cxn modelId="{D75D06E2-D2FC-9943-AE5A-260C09FBF44D}" type="presParOf" srcId="{4E56A0DA-4162-4542-85DE-4F60AAC029CF}" destId="{AB19F4C3-7EA0-6D4F-B74A-80F47214D1DF}" srcOrd="0" destOrd="0" presId="urn:microsoft.com/office/officeart/2005/8/layout/chart3"/>
    <dgm:cxn modelId="{4ECA4BD4-8684-894C-A70B-CB8B5B20C6ED}" type="presParOf" srcId="{4E56A0DA-4162-4542-85DE-4F60AAC029CF}" destId="{21417464-3DAA-8C42-A621-6A529FA6A28D}" srcOrd="1" destOrd="0" presId="urn:microsoft.com/office/officeart/2005/8/layout/chart3"/>
    <dgm:cxn modelId="{1ED17152-3EEA-0446-ABB1-7B786B787CA0}" type="presParOf" srcId="{4E56A0DA-4162-4542-85DE-4F60AAC029CF}" destId="{1344D316-8137-C040-AAAB-902E96A56B58}" srcOrd="2" destOrd="0" presId="urn:microsoft.com/office/officeart/2005/8/layout/chart3"/>
    <dgm:cxn modelId="{BF7F6FEA-0F70-7940-9312-83AFA48370D5}" type="presParOf" srcId="{4E56A0DA-4162-4542-85DE-4F60AAC029CF}" destId="{67BED94D-E658-4344-9456-8814602835FB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6BB3AA-40A7-2B4A-BDE3-4B19E4025AFC}" type="doc">
      <dgm:prSet loTypeId="urn:microsoft.com/office/officeart/2005/8/layout/chart3" loCatId="" qsTypeId="urn:microsoft.com/office/officeart/2005/8/quickstyle/simple4" qsCatId="simple" csTypeId="urn:microsoft.com/office/officeart/2005/8/colors/colorful1" csCatId="colorful" phldr="1"/>
      <dgm:spPr/>
    </dgm:pt>
    <dgm:pt modelId="{4EDB3D44-FF89-6E42-8B08-82FD050ACEBD}">
      <dgm:prSet phldrT="[Text]"/>
      <dgm:spPr/>
      <dgm:t>
        <a:bodyPr/>
        <a:lstStyle/>
        <a:p>
          <a:r>
            <a:rPr lang="en-US" dirty="0" smtClean="0"/>
            <a:t>Script blockers</a:t>
          </a:r>
          <a:endParaRPr lang="en-US" dirty="0"/>
        </a:p>
      </dgm:t>
    </dgm:pt>
    <dgm:pt modelId="{AB3A4724-E3A0-1F4A-A2DF-3FA69DC90A1A}" type="parTrans" cxnId="{2520EDDB-803E-834F-B6A7-D587D31FFF6D}">
      <dgm:prSet/>
      <dgm:spPr/>
      <dgm:t>
        <a:bodyPr/>
        <a:lstStyle/>
        <a:p>
          <a:endParaRPr lang="en-US"/>
        </a:p>
      </dgm:t>
    </dgm:pt>
    <dgm:pt modelId="{ABE1DD94-F1CE-9246-B34F-C7D3AB509837}" type="sibTrans" cxnId="{2520EDDB-803E-834F-B6A7-D587D31FFF6D}">
      <dgm:prSet/>
      <dgm:spPr/>
      <dgm:t>
        <a:bodyPr/>
        <a:lstStyle/>
        <a:p>
          <a:endParaRPr lang="en-US"/>
        </a:p>
      </dgm:t>
    </dgm:pt>
    <dgm:pt modelId="{5A1E9DD1-411E-8943-905D-E8859C326A59}">
      <dgm:prSet phldrT="[Text]"/>
      <dgm:spPr/>
      <dgm:t>
        <a:bodyPr/>
        <a:lstStyle/>
        <a:p>
          <a:r>
            <a:rPr lang="en-US" dirty="0" smtClean="0"/>
            <a:t>Ad blockers</a:t>
          </a:r>
          <a:endParaRPr lang="en-US" dirty="0"/>
        </a:p>
      </dgm:t>
    </dgm:pt>
    <dgm:pt modelId="{DDD2F1D0-B357-1040-B876-0F776B9F2D09}" type="parTrans" cxnId="{672837BC-6ADD-3746-BA0E-C744C276EEA4}">
      <dgm:prSet/>
      <dgm:spPr/>
      <dgm:t>
        <a:bodyPr/>
        <a:lstStyle/>
        <a:p>
          <a:endParaRPr lang="en-US"/>
        </a:p>
      </dgm:t>
    </dgm:pt>
    <dgm:pt modelId="{9D7FD632-F992-024C-887E-187E94D6B764}" type="sibTrans" cxnId="{672837BC-6ADD-3746-BA0E-C744C276EEA4}">
      <dgm:prSet/>
      <dgm:spPr/>
      <dgm:t>
        <a:bodyPr/>
        <a:lstStyle/>
        <a:p>
          <a:endParaRPr lang="en-US"/>
        </a:p>
      </dgm:t>
    </dgm:pt>
    <dgm:pt modelId="{4B315E59-93E1-D04B-B232-E3F06E856EBB}">
      <dgm:prSet phldrT="[Text]"/>
      <dgm:spPr/>
      <dgm:t>
        <a:bodyPr/>
        <a:lstStyle/>
        <a:p>
          <a:r>
            <a:rPr lang="en-US" dirty="0" smtClean="0"/>
            <a:t>Visible</a:t>
          </a:r>
          <a:endParaRPr lang="en-US" dirty="0"/>
        </a:p>
      </dgm:t>
    </dgm:pt>
    <dgm:pt modelId="{78806D1A-4C1C-8345-B9BC-E8E9DD679E5C}" type="parTrans" cxnId="{DFC80D0C-42E2-E642-A883-2D0996201958}">
      <dgm:prSet/>
      <dgm:spPr/>
      <dgm:t>
        <a:bodyPr/>
        <a:lstStyle/>
        <a:p>
          <a:endParaRPr lang="en-US"/>
        </a:p>
      </dgm:t>
    </dgm:pt>
    <dgm:pt modelId="{5421AE76-6143-1049-97B3-EE1FE73A23FB}" type="sibTrans" cxnId="{DFC80D0C-42E2-E642-A883-2D0996201958}">
      <dgm:prSet/>
      <dgm:spPr/>
      <dgm:t>
        <a:bodyPr/>
        <a:lstStyle/>
        <a:p>
          <a:endParaRPr lang="en-US"/>
        </a:p>
      </dgm:t>
    </dgm:pt>
    <dgm:pt modelId="{4E56A0DA-4162-4542-85DE-4F60AAC029CF}" type="pres">
      <dgm:prSet presAssocID="{166BB3AA-40A7-2B4A-BDE3-4B19E4025AFC}" presName="compositeShape" presStyleCnt="0">
        <dgm:presLayoutVars>
          <dgm:chMax val="7"/>
          <dgm:dir/>
          <dgm:resizeHandles val="exact"/>
        </dgm:presLayoutVars>
      </dgm:prSet>
      <dgm:spPr/>
    </dgm:pt>
    <dgm:pt modelId="{AB19F4C3-7EA0-6D4F-B74A-80F47214D1DF}" type="pres">
      <dgm:prSet presAssocID="{166BB3AA-40A7-2B4A-BDE3-4B19E4025AFC}" presName="wedge1" presStyleLbl="node1" presStyleIdx="0" presStyleCnt="3"/>
      <dgm:spPr/>
      <dgm:t>
        <a:bodyPr/>
        <a:lstStyle/>
        <a:p>
          <a:endParaRPr lang="en-US"/>
        </a:p>
      </dgm:t>
    </dgm:pt>
    <dgm:pt modelId="{21417464-3DAA-8C42-A621-6A529FA6A28D}" type="pres">
      <dgm:prSet presAssocID="{166BB3AA-40A7-2B4A-BDE3-4B19E4025AF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4D316-8137-C040-AAAB-902E96A56B58}" type="pres">
      <dgm:prSet presAssocID="{166BB3AA-40A7-2B4A-BDE3-4B19E4025AFC}" presName="wedge2" presStyleLbl="node1" presStyleIdx="1" presStyleCnt="3"/>
      <dgm:spPr/>
      <dgm:t>
        <a:bodyPr/>
        <a:lstStyle/>
        <a:p>
          <a:endParaRPr lang="en-US"/>
        </a:p>
      </dgm:t>
    </dgm:pt>
    <dgm:pt modelId="{67BED94D-E658-4344-9456-8814602835FB}" type="pres">
      <dgm:prSet presAssocID="{166BB3AA-40A7-2B4A-BDE3-4B19E4025AF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73DBCD-9733-9A43-83DA-D9D50B3F3728}" type="pres">
      <dgm:prSet presAssocID="{166BB3AA-40A7-2B4A-BDE3-4B19E4025AFC}" presName="wedge3" presStyleLbl="node1" presStyleIdx="2" presStyleCnt="3"/>
      <dgm:spPr/>
      <dgm:t>
        <a:bodyPr/>
        <a:lstStyle/>
        <a:p>
          <a:endParaRPr lang="en-US"/>
        </a:p>
      </dgm:t>
    </dgm:pt>
    <dgm:pt modelId="{13B2FC7E-EABF-C949-AFA4-BE0F89952B6F}" type="pres">
      <dgm:prSet presAssocID="{166BB3AA-40A7-2B4A-BDE3-4B19E4025AF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ABE4F9-77AA-7C42-BFD6-310CBC4647B0}" type="presOf" srcId="{4B315E59-93E1-D04B-B232-E3F06E856EBB}" destId="{1344D316-8137-C040-AAAB-902E96A56B58}" srcOrd="0" destOrd="0" presId="urn:microsoft.com/office/officeart/2005/8/layout/chart3"/>
    <dgm:cxn modelId="{C5E836C4-DBA4-274F-9BDE-85ABCDE6E67E}" type="presOf" srcId="{166BB3AA-40A7-2B4A-BDE3-4B19E4025AFC}" destId="{4E56A0DA-4162-4542-85DE-4F60AAC029CF}" srcOrd="0" destOrd="0" presId="urn:microsoft.com/office/officeart/2005/8/layout/chart3"/>
    <dgm:cxn modelId="{0059708F-7097-4D46-9BE9-EAA556109726}" type="presOf" srcId="{4EDB3D44-FF89-6E42-8B08-82FD050ACEBD}" destId="{21417464-3DAA-8C42-A621-6A529FA6A28D}" srcOrd="1" destOrd="0" presId="urn:microsoft.com/office/officeart/2005/8/layout/chart3"/>
    <dgm:cxn modelId="{DFC80D0C-42E2-E642-A883-2D0996201958}" srcId="{166BB3AA-40A7-2B4A-BDE3-4B19E4025AFC}" destId="{4B315E59-93E1-D04B-B232-E3F06E856EBB}" srcOrd="1" destOrd="0" parTransId="{78806D1A-4C1C-8345-B9BC-E8E9DD679E5C}" sibTransId="{5421AE76-6143-1049-97B3-EE1FE73A23FB}"/>
    <dgm:cxn modelId="{C32C7FAA-BECD-DF46-9B08-C0B3333AA005}" type="presOf" srcId="{5A1E9DD1-411E-8943-905D-E8859C326A59}" destId="{13B2FC7E-EABF-C949-AFA4-BE0F89952B6F}" srcOrd="1" destOrd="0" presId="urn:microsoft.com/office/officeart/2005/8/layout/chart3"/>
    <dgm:cxn modelId="{672837BC-6ADD-3746-BA0E-C744C276EEA4}" srcId="{166BB3AA-40A7-2B4A-BDE3-4B19E4025AFC}" destId="{5A1E9DD1-411E-8943-905D-E8859C326A59}" srcOrd="2" destOrd="0" parTransId="{DDD2F1D0-B357-1040-B876-0F776B9F2D09}" sibTransId="{9D7FD632-F992-024C-887E-187E94D6B764}"/>
    <dgm:cxn modelId="{0D1BCC48-3D87-2F4E-A748-F10F72DB2D68}" type="presOf" srcId="{4B315E59-93E1-D04B-B232-E3F06E856EBB}" destId="{67BED94D-E658-4344-9456-8814602835FB}" srcOrd="1" destOrd="0" presId="urn:microsoft.com/office/officeart/2005/8/layout/chart3"/>
    <dgm:cxn modelId="{D4BD7DEA-D7F8-8147-98FC-42270B444A70}" type="presOf" srcId="{4EDB3D44-FF89-6E42-8B08-82FD050ACEBD}" destId="{AB19F4C3-7EA0-6D4F-B74A-80F47214D1DF}" srcOrd="0" destOrd="0" presId="urn:microsoft.com/office/officeart/2005/8/layout/chart3"/>
    <dgm:cxn modelId="{2520EDDB-803E-834F-B6A7-D587D31FFF6D}" srcId="{166BB3AA-40A7-2B4A-BDE3-4B19E4025AFC}" destId="{4EDB3D44-FF89-6E42-8B08-82FD050ACEBD}" srcOrd="0" destOrd="0" parTransId="{AB3A4724-E3A0-1F4A-A2DF-3FA69DC90A1A}" sibTransId="{ABE1DD94-F1CE-9246-B34F-C7D3AB509837}"/>
    <dgm:cxn modelId="{3D2A99E5-480A-B344-81B9-D39BBDDC70E9}" type="presOf" srcId="{5A1E9DD1-411E-8943-905D-E8859C326A59}" destId="{8373DBCD-9733-9A43-83DA-D9D50B3F3728}" srcOrd="0" destOrd="0" presId="urn:microsoft.com/office/officeart/2005/8/layout/chart3"/>
    <dgm:cxn modelId="{5B68B3A5-61D1-1C46-B69B-BF244E2D6913}" type="presParOf" srcId="{4E56A0DA-4162-4542-85DE-4F60AAC029CF}" destId="{AB19F4C3-7EA0-6D4F-B74A-80F47214D1DF}" srcOrd="0" destOrd="0" presId="urn:microsoft.com/office/officeart/2005/8/layout/chart3"/>
    <dgm:cxn modelId="{81C223BD-F937-BD45-8A1A-2183136ECFC9}" type="presParOf" srcId="{4E56A0DA-4162-4542-85DE-4F60AAC029CF}" destId="{21417464-3DAA-8C42-A621-6A529FA6A28D}" srcOrd="1" destOrd="0" presId="urn:microsoft.com/office/officeart/2005/8/layout/chart3"/>
    <dgm:cxn modelId="{EA52C109-AE37-6849-8889-09CDE1E19BB2}" type="presParOf" srcId="{4E56A0DA-4162-4542-85DE-4F60AAC029CF}" destId="{1344D316-8137-C040-AAAB-902E96A56B58}" srcOrd="2" destOrd="0" presId="urn:microsoft.com/office/officeart/2005/8/layout/chart3"/>
    <dgm:cxn modelId="{1C3179F4-1946-014A-9801-B2C25213EEF1}" type="presParOf" srcId="{4E56A0DA-4162-4542-85DE-4F60AAC029CF}" destId="{67BED94D-E658-4344-9456-8814602835FB}" srcOrd="3" destOrd="0" presId="urn:microsoft.com/office/officeart/2005/8/layout/chart3"/>
    <dgm:cxn modelId="{ABB6650F-8F7F-3F4E-B845-B6A63BE44182}" type="presParOf" srcId="{4E56A0DA-4162-4542-85DE-4F60AAC029CF}" destId="{8373DBCD-9733-9A43-83DA-D9D50B3F3728}" srcOrd="4" destOrd="0" presId="urn:microsoft.com/office/officeart/2005/8/layout/chart3"/>
    <dgm:cxn modelId="{C5798F9A-2782-E947-89A2-1C57A5DA28E6}" type="presParOf" srcId="{4E56A0DA-4162-4542-85DE-4F60AAC029CF}" destId="{13B2FC7E-EABF-C949-AFA4-BE0F89952B6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9F4C3-7EA0-6D4F-B74A-80F47214D1DF}">
      <dsp:nvSpPr>
        <dsp:cNvPr id="0" name=""/>
        <dsp:cNvSpPr/>
      </dsp:nvSpPr>
      <dsp:spPr>
        <a:xfrm>
          <a:off x="1381760" y="325119"/>
          <a:ext cx="3413760" cy="3413760"/>
        </a:xfrm>
        <a:prstGeom prst="pie">
          <a:avLst>
            <a:gd name="adj1" fmla="val 16200000"/>
            <a:gd name="adj2" fmla="val 54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Ad blockers</a:t>
          </a:r>
          <a:endParaRPr lang="en-US" sz="2600" kern="1200" dirty="0"/>
        </a:p>
      </dsp:txBody>
      <dsp:txXfrm>
        <a:off x="3088640" y="833119"/>
        <a:ext cx="1198880" cy="2397760"/>
      </dsp:txXfrm>
    </dsp:sp>
    <dsp:sp modelId="{1344D316-8137-C040-AAAB-902E96A56B58}">
      <dsp:nvSpPr>
        <dsp:cNvPr id="0" name=""/>
        <dsp:cNvSpPr/>
      </dsp:nvSpPr>
      <dsp:spPr>
        <a:xfrm>
          <a:off x="1300480" y="325119"/>
          <a:ext cx="3413760" cy="341376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Visible</a:t>
          </a:r>
          <a:endParaRPr lang="en-US" sz="2600" kern="1200" dirty="0"/>
        </a:p>
      </dsp:txBody>
      <dsp:txXfrm>
        <a:off x="1788160" y="833119"/>
        <a:ext cx="1198880" cy="2397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9F4C3-7EA0-6D4F-B74A-80F47214D1DF}">
      <dsp:nvSpPr>
        <dsp:cNvPr id="0" name=""/>
        <dsp:cNvSpPr/>
      </dsp:nvSpPr>
      <dsp:spPr>
        <a:xfrm>
          <a:off x="1429105" y="274319"/>
          <a:ext cx="3413760" cy="341376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Script blockers</a:t>
          </a:r>
          <a:endParaRPr lang="en-US" sz="2500" kern="1200" dirty="0"/>
        </a:p>
      </dsp:txBody>
      <dsp:txXfrm>
        <a:off x="3285134" y="904239"/>
        <a:ext cx="1158240" cy="1137920"/>
      </dsp:txXfrm>
    </dsp:sp>
    <dsp:sp modelId="{1344D316-8137-C040-AAAB-902E96A56B58}">
      <dsp:nvSpPr>
        <dsp:cNvPr id="0" name=""/>
        <dsp:cNvSpPr/>
      </dsp:nvSpPr>
      <dsp:spPr>
        <a:xfrm>
          <a:off x="1253134" y="375919"/>
          <a:ext cx="3413760" cy="341376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Visible</a:t>
          </a:r>
          <a:endParaRPr lang="en-US" sz="2500" kern="1200" dirty="0"/>
        </a:p>
      </dsp:txBody>
      <dsp:txXfrm>
        <a:off x="2187854" y="2529840"/>
        <a:ext cx="1544320" cy="1056640"/>
      </dsp:txXfrm>
    </dsp:sp>
    <dsp:sp modelId="{8373DBCD-9733-9A43-83DA-D9D50B3F3728}">
      <dsp:nvSpPr>
        <dsp:cNvPr id="0" name=""/>
        <dsp:cNvSpPr/>
      </dsp:nvSpPr>
      <dsp:spPr>
        <a:xfrm>
          <a:off x="1253134" y="375919"/>
          <a:ext cx="3413760" cy="341376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Ad blockers</a:t>
          </a:r>
          <a:endParaRPr lang="en-US" sz="2500" kern="1200" dirty="0"/>
        </a:p>
      </dsp:txBody>
      <dsp:txXfrm>
        <a:off x="1618894" y="1046480"/>
        <a:ext cx="1158240" cy="113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latin typeface="Arial" pitchFamily="34" charset="0"/>
                <a:cs typeface="Arial" pitchFamily="34" charset="0"/>
              </a:rPr>
              <a:t>© Duarte Design, Inc. 2009</a:t>
            </a:r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7EAF2-1DE3-4AC2-BC82-3EF63BE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A8ED9-A90F-43A0-A471-4F79F54F87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© Duarte Design, Inc.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9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6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024" y="2130425"/>
            <a:ext cx="4067175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1024" y="3886200"/>
            <a:ext cx="338137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secure-gorge-27562.herokuapp.com/client" TargetMode="External"/><Relationship Id="rId3" Type="http://schemas.openxmlformats.org/officeDocument/2006/relationships/hyperlink" Target="https://secure-gorge-27562.herokuapp.com/serv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493830" y="3934420"/>
            <a:ext cx="439193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  <a:t>Deep dive on…</a:t>
            </a:r>
            <a:endParaRPr lang="en-US" sz="3600" i="1" dirty="0" smtClean="0">
              <a:solidFill>
                <a:srgbClr val="08CFEE"/>
              </a:solidFill>
              <a:latin typeface="Arial" pitchFamily="34" charset="0"/>
              <a:ea typeface="Arial" charset="0"/>
              <a:cs typeface="Arial" pitchFamily="34" charset="0"/>
            </a:endParaRPr>
          </a:p>
          <a:p>
            <a:r>
              <a:rPr lang="en-US" sz="3600" dirty="0" smtClean="0">
                <a:solidFill>
                  <a:srgbClr val="08CFEE"/>
                </a:solidFill>
                <a:latin typeface="Arial" pitchFamily="34" charset="0"/>
                <a:ea typeface="Arial" charset="0"/>
                <a:cs typeface="Arial" pitchFamily="34" charset="0"/>
              </a:rPr>
              <a:t> </a:t>
            </a:r>
          </a:p>
          <a:p>
            <a:r>
              <a:rPr lang="en-US" sz="3600" dirty="0" smtClean="0">
                <a:solidFill>
                  <a:srgbClr val="08CFEE"/>
                </a:solidFill>
                <a:latin typeface="Arial" pitchFamily="34" charset="0"/>
                <a:ea typeface="Arial" charset="0"/>
                <a:cs typeface="Arial" pitchFamily="34" charset="0"/>
              </a:rPr>
              <a:t>Ad blockers </a:t>
            </a:r>
          </a:p>
          <a:p>
            <a:r>
              <a:rPr lang="en-US" sz="3600" dirty="0" smtClean="0">
                <a:solidFill>
                  <a:srgbClr val="08CFEE"/>
                </a:solidFill>
                <a:latin typeface="Arial" pitchFamily="34" charset="0"/>
                <a:ea typeface="Arial" charset="0"/>
                <a:cs typeface="Arial" pitchFamily="34" charset="0"/>
              </a:rPr>
              <a:t> </a:t>
            </a:r>
            <a:endParaRPr lang="en-US" sz="3600" dirty="0">
              <a:solidFill>
                <a:srgbClr val="08CFE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328" y="1212623"/>
            <a:ext cx="2386022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800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Sudhakar</a:t>
            </a:r>
            <a:endParaRPr lang="en-US" sz="2800" i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pple Chancery"/>
              <a:cs typeface="Apple Chancery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Journey about our finding numbers of…</a:t>
            </a:r>
          </a:p>
          <a:p>
            <a:pPr marL="0" indent="0" algn="ctr">
              <a:buNone/>
            </a:pPr>
            <a:r>
              <a:rPr lang="en-US" sz="5400" i="1" dirty="0" smtClean="0">
                <a:solidFill>
                  <a:schemeClr val="accent1"/>
                </a:solidFill>
              </a:rPr>
              <a:t>Users</a:t>
            </a:r>
          </a:p>
          <a:p>
            <a:pPr marL="0" indent="0" algn="ctr">
              <a:buNone/>
            </a:pPr>
            <a:r>
              <a:rPr lang="en-US" sz="54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Consuming our content</a:t>
            </a:r>
            <a:endParaRPr lang="en-US" sz="54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0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91014489"/>
              </p:ext>
            </p:extLst>
          </p:nvPr>
        </p:nvGraphicFramePr>
        <p:xfrm>
          <a:off x="1524000" y="158082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696554" y="644431"/>
            <a:ext cx="5884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XYZ Company 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Users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9532" y="1971971"/>
            <a:ext cx="248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Plugin / extension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4984" y="2853443"/>
            <a:ext cx="2457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Operation system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4984" y="3734915"/>
            <a:ext cx="1330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Network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9532" y="4616386"/>
            <a:ext cx="1942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Provider level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218" y="3239805"/>
            <a:ext cx="1940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Analytics tool</a:t>
            </a:r>
            <a:endParaRPr lang="en-US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61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78915128"/>
              </p:ext>
            </p:extLst>
          </p:nvPr>
        </p:nvGraphicFramePr>
        <p:xfrm>
          <a:off x="1524000" y="14972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696551" y="644431"/>
            <a:ext cx="5884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XYZ 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Company Users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0108" y="2438438"/>
            <a:ext cx="1879407" cy="1879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9155" y="5009422"/>
            <a:ext cx="1848578" cy="18485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741" y="2284022"/>
            <a:ext cx="1756588" cy="17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96551" y="644431"/>
            <a:ext cx="5884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XYZ 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Company Users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395" y="2846039"/>
            <a:ext cx="1355082" cy="13550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039" y="2857153"/>
            <a:ext cx="1332854" cy="1332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791" y="2892790"/>
            <a:ext cx="1266528" cy="12615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52696" y="4599675"/>
            <a:ext cx="1735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MyNumbers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983" y="2646417"/>
            <a:ext cx="190546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chemeClr val="accent1"/>
                </a:solidFill>
              </a:rPr>
              <a:t>Total </a:t>
            </a:r>
          </a:p>
          <a:p>
            <a:r>
              <a:rPr lang="en-US" sz="5400" i="1" dirty="0" smtClean="0">
                <a:solidFill>
                  <a:schemeClr val="accent1"/>
                </a:solidFill>
              </a:rPr>
              <a:t>Users</a:t>
            </a:r>
            <a:endParaRPr lang="en-US" sz="5400" i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6955" y="2923416"/>
            <a:ext cx="64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2"/>
                </a:solidFill>
              </a:rPr>
              <a:t>=</a:t>
            </a:r>
            <a:endParaRPr lang="en-US" sz="7200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4689" y="2923416"/>
            <a:ext cx="64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2"/>
                </a:solidFill>
              </a:rPr>
              <a:t>+</a:t>
            </a:r>
            <a:endParaRPr lang="en-US" sz="7200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12423" y="2923416"/>
            <a:ext cx="64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2"/>
                </a:solidFill>
              </a:rPr>
              <a:t>+</a:t>
            </a:r>
            <a:endParaRPr lang="en-US" sz="7200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2788" y="4616386"/>
            <a:ext cx="2090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accent1"/>
                </a:solidFill>
              </a:rPr>
              <a:t>existing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Published Stats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2186" y="5154645"/>
            <a:ext cx="14707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 Custom </a:t>
            </a:r>
          </a:p>
          <a:p>
            <a:r>
              <a:rPr lang="en-US" sz="2400" i="1" dirty="0" smtClean="0">
                <a:solidFill>
                  <a:schemeClr val="bg1"/>
                </a:solidFill>
              </a:rPr>
              <a:t>fine grain </a:t>
            </a:r>
          </a:p>
          <a:p>
            <a:r>
              <a:rPr lang="en-US" sz="2400" i="1" dirty="0" smtClean="0">
                <a:solidFill>
                  <a:schemeClr val="bg1"/>
                </a:solidFill>
              </a:rPr>
              <a:t>Analytics </a:t>
            </a:r>
          </a:p>
          <a:p>
            <a:r>
              <a:rPr lang="en-US" sz="2400" i="1" dirty="0" smtClean="0">
                <a:solidFill>
                  <a:schemeClr val="bg1"/>
                </a:solidFill>
              </a:rPr>
              <a:t>server</a:t>
            </a:r>
            <a:endParaRPr lang="en-US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459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67599" y="2690577"/>
            <a:ext cx="1336720" cy="2322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685619" y="2690577"/>
            <a:ext cx="2155461" cy="2322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XYZ </a:t>
            </a:r>
            <a:endParaRPr lang="en-US" dirty="0" smtClean="0"/>
          </a:p>
          <a:p>
            <a:pPr algn="ctr"/>
            <a:r>
              <a:rPr lang="en-US" dirty="0" smtClean="0"/>
              <a:t>Site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58497" y="1689886"/>
            <a:ext cx="1547880" cy="595626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39771" y="1691882"/>
            <a:ext cx="1547880" cy="595626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Analytics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21044" y="1693879"/>
            <a:ext cx="1547880" cy="595626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Akamai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91676" y="5506084"/>
            <a:ext cx="2155461" cy="11009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</a:t>
            </a:r>
            <a:r>
              <a:rPr lang="en-US" dirty="0" err="1" smtClean="0"/>
              <a:t>yNumbers</a:t>
            </a:r>
            <a:endParaRPr lang="en-US" dirty="0" smtClean="0"/>
          </a:p>
          <a:p>
            <a:pPr algn="ctr"/>
            <a:r>
              <a:rPr lang="en-US" dirty="0" smtClean="0"/>
              <a:t>Analytics Server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719037" y="644431"/>
            <a:ext cx="5839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yNumbers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Design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141292" y="3476001"/>
            <a:ext cx="35088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756465" y="2692573"/>
            <a:ext cx="1336720" cy="232290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126602" y="4029478"/>
            <a:ext cx="3508890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0147" y="3033031"/>
            <a:ext cx="2129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  <a:latin typeface="Arial Narrow"/>
                <a:cs typeface="Arial Narrow"/>
              </a:rPr>
              <a:t>Request </a:t>
            </a:r>
            <a:r>
              <a:rPr lang="en-US" sz="2000" i="1" dirty="0" smtClean="0">
                <a:solidFill>
                  <a:schemeClr val="bg1"/>
                </a:solidFill>
                <a:latin typeface="Arial Narrow"/>
                <a:cs typeface="Arial Narrow"/>
              </a:rPr>
              <a:t>/</a:t>
            </a:r>
            <a:r>
              <a:rPr lang="en-US" sz="2000" i="1" dirty="0" err="1" smtClean="0">
                <a:solidFill>
                  <a:schemeClr val="bg1"/>
                </a:solidFill>
                <a:latin typeface="Arial Narrow"/>
                <a:cs typeface="Arial Narrow"/>
              </a:rPr>
              <a:t>pagename</a:t>
            </a:r>
            <a:endParaRPr lang="en-US" sz="2000" i="1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99775" y="4087854"/>
            <a:ext cx="1708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  <a:latin typeface="Arial Narrow"/>
                <a:cs typeface="Arial Narrow"/>
              </a:rPr>
              <a:t>Response page</a:t>
            </a:r>
            <a:endParaRPr lang="en-US" sz="2000" i="1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490" y="4024651"/>
            <a:ext cx="921966" cy="921966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2506350" y="2406463"/>
            <a:ext cx="1102794" cy="22894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89895" y="2389751"/>
            <a:ext cx="2088625" cy="232290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690149" y="2389751"/>
            <a:ext cx="3559017" cy="235632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039" y="4444436"/>
            <a:ext cx="921966" cy="921966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653699" y="2621229"/>
            <a:ext cx="85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Arial Narrow"/>
                <a:cs typeface="Arial Narrow"/>
              </a:rPr>
              <a:t>Images</a:t>
            </a:r>
            <a:endParaRPr lang="en-US" sz="2000" i="1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18998" y="2621229"/>
            <a:ext cx="80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Arial Narrow"/>
                <a:cs typeface="Arial Narrow"/>
              </a:rPr>
              <a:t>Events</a:t>
            </a:r>
            <a:endParaRPr lang="en-US" sz="2000" i="1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83294" y="2621229"/>
            <a:ext cx="72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Arial Narrow"/>
                <a:cs typeface="Arial Narrow"/>
              </a:rPr>
              <a:t>Serve</a:t>
            </a:r>
            <a:endParaRPr lang="en-US" sz="2000" i="1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300" y="2840963"/>
            <a:ext cx="811590" cy="808420"/>
          </a:xfrm>
          <a:prstGeom prst="rect">
            <a:avLst/>
          </a:prstGeom>
        </p:spPr>
      </p:pic>
      <p:sp>
        <p:nvSpPr>
          <p:cNvPr id="58" name="Multiply 57"/>
          <p:cNvSpPr/>
          <p:nvPr/>
        </p:nvSpPr>
        <p:spPr>
          <a:xfrm>
            <a:off x="2389387" y="4161175"/>
            <a:ext cx="701778" cy="635039"/>
          </a:xfrm>
          <a:prstGeom prst="mathMultiply">
            <a:avLst/>
          </a:prstGeom>
          <a:solidFill>
            <a:srgbClr val="800000"/>
          </a:solidFill>
          <a:ln w="63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endCxn id="33" idx="1"/>
          </p:cNvCxnSpPr>
          <p:nvPr/>
        </p:nvCxnSpPr>
        <p:spPr>
          <a:xfrm>
            <a:off x="2305842" y="4361713"/>
            <a:ext cx="4385834" cy="1694854"/>
          </a:xfrm>
          <a:prstGeom prst="straightConnector1">
            <a:avLst/>
          </a:prstGeom>
          <a:ln>
            <a:solidFill>
              <a:srgbClr val="CCFFC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9" idx="2"/>
            <a:endCxn id="33" idx="0"/>
          </p:cNvCxnSpPr>
          <p:nvPr/>
        </p:nvCxnSpPr>
        <p:spPr>
          <a:xfrm>
            <a:off x="7763350" y="5013481"/>
            <a:ext cx="6057" cy="492603"/>
          </a:xfrm>
          <a:prstGeom prst="straightConnector1">
            <a:avLst/>
          </a:prstGeom>
          <a:ln>
            <a:solidFill>
              <a:srgbClr val="CCFFC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01032" y="5710870"/>
            <a:ext cx="114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CFFCC"/>
                </a:solidFill>
                <a:latin typeface="Arial Narrow"/>
                <a:cs typeface="Arial Narrow"/>
              </a:rPr>
              <a:t>Client Ping</a:t>
            </a:r>
            <a:endParaRPr lang="en-US" i="1" dirty="0">
              <a:solidFill>
                <a:srgbClr val="CCFFCC"/>
              </a:solidFill>
              <a:latin typeface="Arial Narrow"/>
              <a:cs typeface="Arial Narrow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39276" y="5025695"/>
            <a:ext cx="12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CFFCC"/>
                </a:solidFill>
                <a:latin typeface="Arial Narrow"/>
                <a:cs typeface="Arial Narrow"/>
              </a:rPr>
              <a:t>Server Ping</a:t>
            </a:r>
            <a:endParaRPr lang="en-US" i="1" dirty="0">
              <a:solidFill>
                <a:srgbClr val="CCFFCC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33250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/>
      <p:bldP spid="41" grpId="1"/>
      <p:bldP spid="42" grpId="0"/>
      <p:bldP spid="42" grpId="1"/>
      <p:bldP spid="54" grpId="0"/>
      <p:bldP spid="55" grpId="0"/>
      <p:bldP spid="56" grpId="0"/>
      <p:bldP spid="58" grpId="0" animBg="1"/>
      <p:bldP spid="68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4976" y="922881"/>
            <a:ext cx="546696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Self Demo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3079" y="2905296"/>
            <a:ext cx="697078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hlinkClick r:id="rId2"/>
              </a:rPr>
              <a:t>https://secure-gorge-27562.herokuapp.com/</a:t>
            </a:r>
            <a:r>
              <a:rPr lang="en-US" sz="2000" b="1" i="1" dirty="0" smtClean="0">
                <a:solidFill>
                  <a:schemeClr val="bg1"/>
                </a:solidFill>
                <a:hlinkClick r:id="rId2"/>
              </a:rPr>
              <a:t>client</a:t>
            </a:r>
            <a:endParaRPr lang="en-US" sz="2000" b="1" i="1" dirty="0" smtClean="0">
              <a:solidFill>
                <a:schemeClr val="bg1"/>
              </a:solidFill>
              <a:hlinkClick r:id="rId3"/>
            </a:endParaRPr>
          </a:p>
          <a:p>
            <a:r>
              <a:rPr lang="en-US" sz="2000" b="1" i="1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sz="2000" b="1" i="1" dirty="0">
                <a:solidFill>
                  <a:schemeClr val="bg1"/>
                </a:solidFill>
                <a:hlinkClick r:id="rId3"/>
              </a:rPr>
              <a:t>://secure-gorge-27562.herokuapp.com/</a:t>
            </a:r>
            <a:r>
              <a:rPr lang="en-US" sz="2000" b="1" i="1" dirty="0" smtClean="0">
                <a:solidFill>
                  <a:schemeClr val="bg1"/>
                </a:solidFill>
                <a:hlinkClick r:id="rId3"/>
              </a:rPr>
              <a:t>server</a:t>
            </a:r>
            <a:endParaRPr lang="en-US" sz="2000" b="1" i="1" dirty="0" smtClean="0">
              <a:solidFill>
                <a:schemeClr val="bg1"/>
              </a:solidFill>
            </a:endParaRPr>
          </a:p>
          <a:p>
            <a:endParaRPr lang="en-US" sz="2000" b="1" i="1" dirty="0" smtClean="0">
              <a:solidFill>
                <a:schemeClr val="bg1"/>
              </a:solidFill>
            </a:endParaRPr>
          </a:p>
          <a:p>
            <a:r>
              <a:rPr lang="en-US" sz="2000" b="1" i="1" dirty="0" smtClean="0">
                <a:solidFill>
                  <a:schemeClr val="bg1"/>
                </a:solidFill>
              </a:rPr>
              <a:t>GET</a:t>
            </a:r>
          </a:p>
          <a:p>
            <a:endParaRPr lang="en-US" sz="2000" b="1" i="1" dirty="0">
              <a:solidFill>
                <a:schemeClr val="bg1"/>
              </a:solidFill>
            </a:endParaRPr>
          </a:p>
          <a:p>
            <a:r>
              <a:rPr lang="en-US" sz="2000" b="1" i="1" dirty="0" smtClean="0">
                <a:solidFill>
                  <a:schemeClr val="bg1"/>
                </a:solidFill>
              </a:rPr>
              <a:t>POST</a:t>
            </a:r>
          </a:p>
          <a:p>
            <a:r>
              <a:rPr lang="en-US" sz="1400" i="1" dirty="0">
                <a:solidFill>
                  <a:schemeClr val="bg1"/>
                </a:solidFill>
              </a:rPr>
              <a:t>{</a:t>
            </a:r>
          </a:p>
          <a:p>
            <a:r>
              <a:rPr lang="en-US" sz="1400" i="1" dirty="0">
                <a:solidFill>
                  <a:schemeClr val="bg1"/>
                </a:solidFill>
              </a:rPr>
              <a:t>"</a:t>
            </a:r>
            <a:r>
              <a:rPr lang="en-US" sz="1400" i="1" dirty="0" err="1">
                <a:solidFill>
                  <a:schemeClr val="bg1"/>
                </a:solidFill>
              </a:rPr>
              <a:t>device_type":"desktop</a:t>
            </a:r>
            <a:r>
              <a:rPr lang="en-US" sz="1400" i="1" dirty="0">
                <a:solidFill>
                  <a:schemeClr val="bg1"/>
                </a:solidFill>
              </a:rPr>
              <a:t>",</a:t>
            </a:r>
          </a:p>
          <a:p>
            <a:r>
              <a:rPr lang="en-US" sz="1400" i="1" dirty="0">
                <a:solidFill>
                  <a:schemeClr val="bg1"/>
                </a:solidFill>
              </a:rPr>
              <a:t>"</a:t>
            </a:r>
            <a:r>
              <a:rPr lang="en-US" sz="1400" i="1" dirty="0" err="1">
                <a:solidFill>
                  <a:schemeClr val="bg1"/>
                </a:solidFill>
              </a:rPr>
              <a:t>request_time":"Fri</a:t>
            </a:r>
            <a:r>
              <a:rPr lang="en-US" sz="1400" i="1" dirty="0">
                <a:solidFill>
                  <a:schemeClr val="bg1"/>
                </a:solidFill>
              </a:rPr>
              <a:t> Jun 24 10:35:21 PDT 2016",</a:t>
            </a:r>
          </a:p>
          <a:p>
            <a:r>
              <a:rPr lang="en-US" sz="1400" i="1" dirty="0">
                <a:solidFill>
                  <a:schemeClr val="bg1"/>
                </a:solidFill>
              </a:rPr>
              <a:t>"user_id":"11481743",</a:t>
            </a:r>
          </a:p>
          <a:p>
            <a:r>
              <a:rPr lang="en-US" sz="1400" i="1" dirty="0">
                <a:solidFill>
                  <a:schemeClr val="bg1"/>
                </a:solidFill>
              </a:rPr>
              <a:t>"visitor_id":"2B9E73B68501248C-6000011420018836",</a:t>
            </a:r>
          </a:p>
          <a:p>
            <a:r>
              <a:rPr lang="en-US" sz="1400" i="1" dirty="0">
                <a:solidFill>
                  <a:schemeClr val="bg1"/>
                </a:solidFill>
              </a:rPr>
              <a:t>"request_</a:t>
            </a:r>
            <a:r>
              <a:rPr lang="en-US" sz="1400" i="1" dirty="0" err="1">
                <a:solidFill>
                  <a:schemeClr val="bg1"/>
                </a:solidFill>
              </a:rPr>
              <a:t>url</a:t>
            </a:r>
            <a:r>
              <a:rPr lang="en-US" sz="1400" i="1" dirty="0">
                <a:solidFill>
                  <a:schemeClr val="bg1"/>
                </a:solidFill>
              </a:rPr>
              <a:t>":"Topic and Subtopics | 7918 | fetal-development-week-by-week",</a:t>
            </a:r>
          </a:p>
          <a:p>
            <a:r>
              <a:rPr lang="en-US" sz="1400" i="1" dirty="0">
                <a:solidFill>
                  <a:schemeClr val="bg1"/>
                </a:solidFill>
              </a:rPr>
              <a:t>"</a:t>
            </a:r>
            <a:r>
              <a:rPr lang="en-US" sz="1400" i="1" dirty="0" err="1">
                <a:solidFill>
                  <a:schemeClr val="bg1"/>
                </a:solidFill>
              </a:rPr>
              <a:t>adblocker_enabled":false</a:t>
            </a:r>
            <a:endParaRPr lang="en-US" sz="1400" i="1" dirty="0">
              <a:solidFill>
                <a:schemeClr val="bg1"/>
              </a:solidFill>
            </a:endParaRPr>
          </a:p>
          <a:p>
            <a:r>
              <a:rPr lang="en-US" sz="1400" i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734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55" y="902423"/>
            <a:ext cx="587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4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ive Rules">
  <a:themeElements>
    <a:clrScheme name="Duarte's Five Rule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8CFEE"/>
      </a:accent1>
      <a:accent2>
        <a:srgbClr val="F0AA26"/>
      </a:accent2>
      <a:accent3>
        <a:srgbClr val="5DA01F"/>
      </a:accent3>
      <a:accent4>
        <a:srgbClr val="F3EACD"/>
      </a:accent4>
      <a:accent5>
        <a:srgbClr val="4BACC6"/>
      </a:accent5>
      <a:accent6>
        <a:srgbClr val="F79646"/>
      </a:accent6>
      <a:hlink>
        <a:srgbClr val="F0AA26"/>
      </a:hlink>
      <a:folHlink>
        <a:srgbClr val="08CFE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Five Rules.potx</Template>
  <TotalTime>0</TotalTime>
  <Words>215</Words>
  <Application>Microsoft Macintosh PowerPoint</Application>
  <PresentationFormat>On-screen Show (4:3)</PresentationFormat>
  <Paragraphs>68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Five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2010-04-14T20:04:37Z</dcterms:created>
  <dcterms:modified xsi:type="dcterms:W3CDTF">2016-06-28T19:48:15Z</dcterms:modified>
</cp:coreProperties>
</file>