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4" r:id="rId4"/>
    <p:sldId id="265" r:id="rId5"/>
    <p:sldId id="263" r:id="rId6"/>
    <p:sldId id="262" r:id="rId7"/>
    <p:sldId id="266" r:id="rId8"/>
    <p:sldId id="268" r:id="rId9"/>
    <p:sldId id="267" r:id="rId10"/>
    <p:sldId id="270"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00" autoAdjust="0"/>
  </p:normalViewPr>
  <p:slideViewPr>
    <p:cSldViewPr>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91A85-FA51-49C9-A06D-042D81236B31}"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70468DD9-DB7F-416D-93E2-B08239DB90FF}">
      <dgm:prSet phldrT="[Text]"/>
      <dgm:spPr>
        <a:solidFill>
          <a:srgbClr val="00B050"/>
        </a:solidFill>
      </dgm:spPr>
      <dgm:t>
        <a:bodyPr/>
        <a:lstStyle/>
        <a:p>
          <a:r>
            <a:rPr lang="en-US" dirty="0" smtClean="0"/>
            <a:t>Login Authentication</a:t>
          </a:r>
          <a:endParaRPr lang="en-US" dirty="0"/>
        </a:p>
      </dgm:t>
    </dgm:pt>
    <dgm:pt modelId="{1287EF30-7E96-4854-9EF6-7C00AEB948FC}" type="parTrans" cxnId="{A0149D8E-0443-489C-9290-68007650D5F0}">
      <dgm:prSet/>
      <dgm:spPr/>
      <dgm:t>
        <a:bodyPr/>
        <a:lstStyle/>
        <a:p>
          <a:endParaRPr lang="en-US"/>
        </a:p>
      </dgm:t>
    </dgm:pt>
    <dgm:pt modelId="{27632D66-3627-4C5E-88BE-49E97D4D6FF2}" type="sibTrans" cxnId="{A0149D8E-0443-489C-9290-68007650D5F0}">
      <dgm:prSet/>
      <dgm:spPr/>
      <dgm:t>
        <a:bodyPr/>
        <a:lstStyle/>
        <a:p>
          <a:endParaRPr lang="en-US"/>
        </a:p>
      </dgm:t>
    </dgm:pt>
    <dgm:pt modelId="{65ADAF7C-34DB-4FC1-9FB0-23D2F501350D}">
      <dgm:prSet phldrT="[Text]"/>
      <dgm:spPr>
        <a:solidFill>
          <a:srgbClr val="00B050"/>
        </a:solidFill>
      </dgm:spPr>
      <dgm:t>
        <a:bodyPr/>
        <a:lstStyle/>
        <a:p>
          <a:r>
            <a:rPr lang="en-US" dirty="0" smtClean="0"/>
            <a:t>Wallet</a:t>
          </a:r>
          <a:endParaRPr lang="en-US" dirty="0"/>
        </a:p>
      </dgm:t>
    </dgm:pt>
    <dgm:pt modelId="{2A0C9ECB-AA15-4774-A4DE-289705BA1AAC}" type="parTrans" cxnId="{BFDA58F0-813D-4BE6-9950-15C5067A8844}">
      <dgm:prSet/>
      <dgm:spPr/>
      <dgm:t>
        <a:bodyPr/>
        <a:lstStyle/>
        <a:p>
          <a:endParaRPr lang="en-US"/>
        </a:p>
      </dgm:t>
    </dgm:pt>
    <dgm:pt modelId="{4E8F6E9C-7B37-47AC-9BD7-8A0B9E271F97}" type="sibTrans" cxnId="{BFDA58F0-813D-4BE6-9950-15C5067A8844}">
      <dgm:prSet/>
      <dgm:spPr/>
      <dgm:t>
        <a:bodyPr/>
        <a:lstStyle/>
        <a:p>
          <a:endParaRPr lang="en-US"/>
        </a:p>
      </dgm:t>
    </dgm:pt>
    <dgm:pt modelId="{63366116-0CA8-4243-A93D-6B76BD72E15A}">
      <dgm:prSet phldrT="[Text]"/>
      <dgm:spPr>
        <a:solidFill>
          <a:srgbClr val="00B050"/>
        </a:solidFill>
      </dgm:spPr>
      <dgm:t>
        <a:bodyPr/>
        <a:lstStyle/>
        <a:p>
          <a:r>
            <a:rPr lang="en-US" dirty="0" smtClean="0"/>
            <a:t>Download</a:t>
          </a:r>
          <a:endParaRPr lang="en-US" dirty="0"/>
        </a:p>
      </dgm:t>
    </dgm:pt>
    <dgm:pt modelId="{3E931BCA-8123-4C1F-8443-F990B314E991}" type="parTrans" cxnId="{39441F39-DB6F-4ABE-BE1A-014F349115A8}">
      <dgm:prSet/>
      <dgm:spPr/>
      <dgm:t>
        <a:bodyPr/>
        <a:lstStyle/>
        <a:p>
          <a:endParaRPr lang="en-US"/>
        </a:p>
      </dgm:t>
    </dgm:pt>
    <dgm:pt modelId="{3E9D05EF-AAAB-4ED8-B7F3-CC5E38933045}" type="sibTrans" cxnId="{39441F39-DB6F-4ABE-BE1A-014F349115A8}">
      <dgm:prSet/>
      <dgm:spPr/>
      <dgm:t>
        <a:bodyPr/>
        <a:lstStyle/>
        <a:p>
          <a:endParaRPr lang="en-US"/>
        </a:p>
      </dgm:t>
    </dgm:pt>
    <dgm:pt modelId="{E7576319-FF1F-405C-9356-61FD86D40AE7}">
      <dgm:prSet phldrT="[Text]"/>
      <dgm:spPr>
        <a:solidFill>
          <a:srgbClr val="00B050"/>
        </a:solidFill>
      </dgm:spPr>
      <dgm:t>
        <a:bodyPr/>
        <a:lstStyle/>
        <a:p>
          <a:r>
            <a:rPr lang="en-US" dirty="0" smtClean="0"/>
            <a:t>Search (+Engine)</a:t>
          </a:r>
          <a:endParaRPr lang="en-US" dirty="0"/>
        </a:p>
      </dgm:t>
    </dgm:pt>
    <dgm:pt modelId="{4328F224-B704-4301-83E1-9B29017FABA4}" type="parTrans" cxnId="{AF22A46B-CBC1-4683-9076-1118C75018E4}">
      <dgm:prSet/>
      <dgm:spPr/>
      <dgm:t>
        <a:bodyPr/>
        <a:lstStyle/>
        <a:p>
          <a:endParaRPr lang="en-US"/>
        </a:p>
      </dgm:t>
    </dgm:pt>
    <dgm:pt modelId="{7F23BFEC-6E62-4980-8D1E-E2DD522228F6}" type="sibTrans" cxnId="{AF22A46B-CBC1-4683-9076-1118C75018E4}">
      <dgm:prSet/>
      <dgm:spPr/>
      <dgm:t>
        <a:bodyPr/>
        <a:lstStyle/>
        <a:p>
          <a:endParaRPr lang="en-US"/>
        </a:p>
      </dgm:t>
    </dgm:pt>
    <dgm:pt modelId="{134E85B8-1298-410B-81B8-BB947B0EA08A}">
      <dgm:prSet phldrT="[Text]"/>
      <dgm:spPr>
        <a:solidFill>
          <a:srgbClr val="00B050"/>
        </a:solidFill>
      </dgm:spPr>
      <dgm:t>
        <a:bodyPr/>
        <a:lstStyle/>
        <a:p>
          <a:r>
            <a:rPr lang="en-US" dirty="0" smtClean="0"/>
            <a:t>Shopping Cart</a:t>
          </a:r>
          <a:endParaRPr lang="en-US" dirty="0"/>
        </a:p>
      </dgm:t>
    </dgm:pt>
    <dgm:pt modelId="{BEC6C30E-BA9D-456B-A6A9-8C8E7073E7BB}" type="parTrans" cxnId="{9C194913-56AC-41DB-85CC-B83B7AE7FEFF}">
      <dgm:prSet/>
      <dgm:spPr/>
      <dgm:t>
        <a:bodyPr/>
        <a:lstStyle/>
        <a:p>
          <a:endParaRPr lang="en-US"/>
        </a:p>
      </dgm:t>
    </dgm:pt>
    <dgm:pt modelId="{5447F45B-A40A-45F7-B91E-6E5AF4C9DA00}" type="sibTrans" cxnId="{9C194913-56AC-41DB-85CC-B83B7AE7FEFF}">
      <dgm:prSet/>
      <dgm:spPr/>
      <dgm:t>
        <a:bodyPr/>
        <a:lstStyle/>
        <a:p>
          <a:endParaRPr lang="en-US"/>
        </a:p>
      </dgm:t>
    </dgm:pt>
    <dgm:pt modelId="{E4DA0D9A-764A-494B-A922-320C1F750F4E}">
      <dgm:prSet phldrT="[Text]"/>
      <dgm:spPr>
        <a:solidFill>
          <a:srgbClr val="00B050"/>
        </a:solidFill>
      </dgm:spPr>
      <dgm:t>
        <a:bodyPr/>
        <a:lstStyle/>
        <a:p>
          <a:r>
            <a:rPr lang="en-US" dirty="0" smtClean="0"/>
            <a:t>Disputes</a:t>
          </a:r>
          <a:endParaRPr lang="en-US" dirty="0"/>
        </a:p>
      </dgm:t>
    </dgm:pt>
    <dgm:pt modelId="{3C1ECF72-FF1F-48B8-A196-712C8673BF91}" type="parTrans" cxnId="{47A3E358-ED11-4A09-9B4B-F1C322940423}">
      <dgm:prSet/>
      <dgm:spPr/>
      <dgm:t>
        <a:bodyPr/>
        <a:lstStyle/>
        <a:p>
          <a:endParaRPr lang="en-US"/>
        </a:p>
      </dgm:t>
    </dgm:pt>
    <dgm:pt modelId="{3E6F3FC6-260A-42E1-8C92-B939F6A73019}" type="sibTrans" cxnId="{47A3E358-ED11-4A09-9B4B-F1C322940423}">
      <dgm:prSet/>
      <dgm:spPr/>
      <dgm:t>
        <a:bodyPr/>
        <a:lstStyle/>
        <a:p>
          <a:endParaRPr lang="en-US"/>
        </a:p>
      </dgm:t>
    </dgm:pt>
    <dgm:pt modelId="{F47E07E4-5F80-444E-85CF-9F19E9069F70}">
      <dgm:prSet phldrT="[Text]"/>
      <dgm:spPr>
        <a:solidFill>
          <a:srgbClr val="00B050"/>
        </a:solidFill>
      </dgm:spPr>
      <dgm:t>
        <a:bodyPr/>
        <a:lstStyle/>
        <a:p>
          <a:r>
            <a:rPr lang="en-US" dirty="0" smtClean="0"/>
            <a:t>Purchase Order</a:t>
          </a:r>
          <a:endParaRPr lang="en-US" dirty="0"/>
        </a:p>
      </dgm:t>
    </dgm:pt>
    <dgm:pt modelId="{767AD013-C46D-4A60-8ABE-ABDA31E2BD38}" type="parTrans" cxnId="{B2ABD116-E60D-49D2-97B7-41EC5C7F3DB6}">
      <dgm:prSet/>
      <dgm:spPr/>
      <dgm:t>
        <a:bodyPr/>
        <a:lstStyle/>
        <a:p>
          <a:endParaRPr lang="en-US"/>
        </a:p>
      </dgm:t>
    </dgm:pt>
    <dgm:pt modelId="{2BD62B04-8706-4DAB-924E-DEB963B28B41}" type="sibTrans" cxnId="{B2ABD116-E60D-49D2-97B7-41EC5C7F3DB6}">
      <dgm:prSet/>
      <dgm:spPr/>
      <dgm:t>
        <a:bodyPr/>
        <a:lstStyle/>
        <a:p>
          <a:endParaRPr lang="en-US"/>
        </a:p>
      </dgm:t>
    </dgm:pt>
    <dgm:pt modelId="{60D76794-51F0-4DE4-BB40-2F30E777872B}">
      <dgm:prSet phldrT="[Text]"/>
      <dgm:spPr>
        <a:solidFill>
          <a:srgbClr val="00B050"/>
        </a:solidFill>
      </dgm:spPr>
      <dgm:t>
        <a:bodyPr/>
        <a:lstStyle/>
        <a:p>
          <a:r>
            <a:rPr lang="en-US" dirty="0" smtClean="0"/>
            <a:t>Email</a:t>
          </a:r>
          <a:endParaRPr lang="en-US" dirty="0"/>
        </a:p>
      </dgm:t>
    </dgm:pt>
    <dgm:pt modelId="{12BD5CB4-078B-401E-BF35-FEEB03814450}" type="parTrans" cxnId="{204AAF4E-B833-40A1-A365-C913ED111E03}">
      <dgm:prSet/>
      <dgm:spPr/>
      <dgm:t>
        <a:bodyPr/>
        <a:lstStyle/>
        <a:p>
          <a:endParaRPr lang="en-US"/>
        </a:p>
      </dgm:t>
    </dgm:pt>
    <dgm:pt modelId="{E5A99186-8F3E-4491-96A1-29A0BAC7D5D3}" type="sibTrans" cxnId="{204AAF4E-B833-40A1-A365-C913ED111E03}">
      <dgm:prSet/>
      <dgm:spPr/>
      <dgm:t>
        <a:bodyPr/>
        <a:lstStyle/>
        <a:p>
          <a:endParaRPr lang="en-US"/>
        </a:p>
      </dgm:t>
    </dgm:pt>
    <dgm:pt modelId="{D1F0470E-71D9-49A1-8661-7B236CF61118}">
      <dgm:prSet phldrT="[Text]"/>
      <dgm:spPr>
        <a:solidFill>
          <a:srgbClr val="00B050"/>
        </a:solidFill>
      </dgm:spPr>
      <dgm:t>
        <a:bodyPr/>
        <a:lstStyle/>
        <a:p>
          <a:r>
            <a:rPr lang="en-US" dirty="0" smtClean="0"/>
            <a:t>Catalog (Real-Time)</a:t>
          </a:r>
          <a:endParaRPr lang="en-US" dirty="0"/>
        </a:p>
      </dgm:t>
    </dgm:pt>
    <dgm:pt modelId="{BCC1977D-393F-47D6-B5DD-059361C328B1}" type="parTrans" cxnId="{D9F992C3-BD96-4816-9DF8-CAA3FADDD03D}">
      <dgm:prSet/>
      <dgm:spPr/>
      <dgm:t>
        <a:bodyPr/>
        <a:lstStyle/>
        <a:p>
          <a:endParaRPr lang="en-US"/>
        </a:p>
      </dgm:t>
    </dgm:pt>
    <dgm:pt modelId="{B84DAEC9-2BF7-4FA0-9F73-9EE22C44A5A1}" type="sibTrans" cxnId="{D9F992C3-BD96-4816-9DF8-CAA3FADDD03D}">
      <dgm:prSet/>
      <dgm:spPr/>
      <dgm:t>
        <a:bodyPr/>
        <a:lstStyle/>
        <a:p>
          <a:endParaRPr lang="en-US"/>
        </a:p>
      </dgm:t>
    </dgm:pt>
    <dgm:pt modelId="{54CC2504-8C88-4165-971C-7630E82A2308}">
      <dgm:prSet phldrT="[Text]"/>
      <dgm:spPr>
        <a:solidFill>
          <a:srgbClr val="00B050"/>
        </a:solidFill>
      </dgm:spPr>
      <dgm:t>
        <a:bodyPr/>
        <a:lstStyle/>
        <a:p>
          <a:r>
            <a:rPr lang="en-US" dirty="0" smtClean="0"/>
            <a:t>Catalog (Offline)</a:t>
          </a:r>
          <a:endParaRPr lang="en-US" dirty="0"/>
        </a:p>
      </dgm:t>
    </dgm:pt>
    <dgm:pt modelId="{AC263496-7519-4541-8A28-EB603EA11FB0}" type="parTrans" cxnId="{7357850B-62FC-4F7F-86CC-2FF4DDFBB829}">
      <dgm:prSet/>
      <dgm:spPr/>
      <dgm:t>
        <a:bodyPr/>
        <a:lstStyle/>
        <a:p>
          <a:endParaRPr lang="en-US"/>
        </a:p>
      </dgm:t>
    </dgm:pt>
    <dgm:pt modelId="{FB67CD43-FED5-4F72-B3A4-D31390279F6B}" type="sibTrans" cxnId="{7357850B-62FC-4F7F-86CC-2FF4DDFBB829}">
      <dgm:prSet/>
      <dgm:spPr/>
      <dgm:t>
        <a:bodyPr/>
        <a:lstStyle/>
        <a:p>
          <a:endParaRPr lang="en-US"/>
        </a:p>
      </dgm:t>
    </dgm:pt>
    <dgm:pt modelId="{A76B2AA0-7F83-44E5-9326-FE6C4E843A1B}">
      <dgm:prSet phldrT="[Text]"/>
      <dgm:spPr>
        <a:solidFill>
          <a:schemeClr val="accent6"/>
        </a:solidFill>
      </dgm:spPr>
      <dgm:t>
        <a:bodyPr/>
        <a:lstStyle/>
        <a:p>
          <a:r>
            <a:rPr lang="en-US" dirty="0" smtClean="0"/>
            <a:t>Payments</a:t>
          </a:r>
          <a:endParaRPr lang="en-US" dirty="0"/>
        </a:p>
      </dgm:t>
    </dgm:pt>
    <dgm:pt modelId="{D5496FFD-FADA-4CCF-A42F-ECB6EE13AA24}" type="parTrans" cxnId="{9AF28881-B572-4488-8D5F-9017BCF3FF3B}">
      <dgm:prSet/>
      <dgm:spPr/>
      <dgm:t>
        <a:bodyPr/>
        <a:lstStyle/>
        <a:p>
          <a:endParaRPr lang="en-US"/>
        </a:p>
      </dgm:t>
    </dgm:pt>
    <dgm:pt modelId="{1740B156-74B6-444E-A046-DCE51EE959D3}" type="sibTrans" cxnId="{9AF28881-B572-4488-8D5F-9017BCF3FF3B}">
      <dgm:prSet/>
      <dgm:spPr/>
      <dgm:t>
        <a:bodyPr/>
        <a:lstStyle/>
        <a:p>
          <a:endParaRPr lang="en-US"/>
        </a:p>
      </dgm:t>
    </dgm:pt>
    <dgm:pt modelId="{51571F60-3437-427E-9A86-382E5072475D}">
      <dgm:prSet phldrT="[Text]"/>
      <dgm:spPr>
        <a:solidFill>
          <a:srgbClr val="00B050"/>
        </a:solidFill>
      </dgm:spPr>
      <dgm:t>
        <a:bodyPr/>
        <a:lstStyle/>
        <a:p>
          <a:r>
            <a:rPr lang="en-US" dirty="0" smtClean="0"/>
            <a:t>Refunds, Tax</a:t>
          </a:r>
          <a:endParaRPr lang="en-US" dirty="0"/>
        </a:p>
      </dgm:t>
    </dgm:pt>
    <dgm:pt modelId="{B7D470D6-1757-40AC-8C58-540703C5A256}" type="parTrans" cxnId="{BC034F94-D54E-4B8F-8B08-2747FA4B199D}">
      <dgm:prSet/>
      <dgm:spPr/>
      <dgm:t>
        <a:bodyPr/>
        <a:lstStyle/>
        <a:p>
          <a:endParaRPr lang="en-US"/>
        </a:p>
      </dgm:t>
    </dgm:pt>
    <dgm:pt modelId="{85603EE6-3981-48E3-9C0E-29CBE1BE52FC}" type="sibTrans" cxnId="{BC034F94-D54E-4B8F-8B08-2747FA4B199D}">
      <dgm:prSet/>
      <dgm:spPr/>
      <dgm:t>
        <a:bodyPr/>
        <a:lstStyle/>
        <a:p>
          <a:endParaRPr lang="en-US"/>
        </a:p>
      </dgm:t>
    </dgm:pt>
    <dgm:pt modelId="{9330C249-B862-47BF-BDE2-A6954EC81398}" type="pres">
      <dgm:prSet presAssocID="{9EA91A85-FA51-49C9-A06D-042D81236B31}" presName="Name0" presStyleCnt="0">
        <dgm:presLayoutVars>
          <dgm:chPref val="1"/>
          <dgm:dir/>
          <dgm:animOne val="branch"/>
          <dgm:animLvl val="lvl"/>
          <dgm:resizeHandles/>
        </dgm:presLayoutVars>
      </dgm:prSet>
      <dgm:spPr/>
      <dgm:t>
        <a:bodyPr/>
        <a:lstStyle/>
        <a:p>
          <a:endParaRPr lang="en-US"/>
        </a:p>
      </dgm:t>
    </dgm:pt>
    <dgm:pt modelId="{C11774A1-4D74-4D62-AFF1-121D36974A7A}" type="pres">
      <dgm:prSet presAssocID="{70468DD9-DB7F-416D-93E2-B08239DB90FF}" presName="vertOne" presStyleCnt="0"/>
      <dgm:spPr/>
    </dgm:pt>
    <dgm:pt modelId="{A913CC70-36C0-4264-BF01-F96922D66F18}" type="pres">
      <dgm:prSet presAssocID="{70468DD9-DB7F-416D-93E2-B08239DB90FF}" presName="txOne" presStyleLbl="node0" presStyleIdx="0" presStyleCnt="3">
        <dgm:presLayoutVars>
          <dgm:chPref val="3"/>
        </dgm:presLayoutVars>
      </dgm:prSet>
      <dgm:spPr/>
      <dgm:t>
        <a:bodyPr/>
        <a:lstStyle/>
        <a:p>
          <a:endParaRPr lang="en-US"/>
        </a:p>
      </dgm:t>
    </dgm:pt>
    <dgm:pt modelId="{2E337CCA-FA66-454D-B0CE-DBAE8E3729BD}" type="pres">
      <dgm:prSet presAssocID="{70468DD9-DB7F-416D-93E2-B08239DB90FF}" presName="parTransOne" presStyleCnt="0"/>
      <dgm:spPr/>
    </dgm:pt>
    <dgm:pt modelId="{81758582-AC05-4C4B-A547-33E3598B3F85}" type="pres">
      <dgm:prSet presAssocID="{70468DD9-DB7F-416D-93E2-B08239DB90FF}" presName="horzOne" presStyleCnt="0"/>
      <dgm:spPr/>
    </dgm:pt>
    <dgm:pt modelId="{966504B3-2201-45F4-ABAE-3196891FA735}" type="pres">
      <dgm:prSet presAssocID="{E7576319-FF1F-405C-9356-61FD86D40AE7}" presName="vertTwo" presStyleCnt="0"/>
      <dgm:spPr/>
    </dgm:pt>
    <dgm:pt modelId="{49A067DD-1598-4E26-B4A2-0E0E78C8D34D}" type="pres">
      <dgm:prSet presAssocID="{E7576319-FF1F-405C-9356-61FD86D40AE7}" presName="txTwo" presStyleLbl="node2" presStyleIdx="0" presStyleCnt="3">
        <dgm:presLayoutVars>
          <dgm:chPref val="3"/>
        </dgm:presLayoutVars>
      </dgm:prSet>
      <dgm:spPr/>
      <dgm:t>
        <a:bodyPr/>
        <a:lstStyle/>
        <a:p>
          <a:endParaRPr lang="en-US"/>
        </a:p>
      </dgm:t>
    </dgm:pt>
    <dgm:pt modelId="{6D81BB1A-7C12-4DB6-AD9E-1C3147DCEF9A}" type="pres">
      <dgm:prSet presAssocID="{E7576319-FF1F-405C-9356-61FD86D40AE7}" presName="parTransTwo" presStyleCnt="0"/>
      <dgm:spPr/>
    </dgm:pt>
    <dgm:pt modelId="{03240E7D-4B84-496A-A948-3CEDBFD7487D}" type="pres">
      <dgm:prSet presAssocID="{E7576319-FF1F-405C-9356-61FD86D40AE7}" presName="horzTwo" presStyleCnt="0"/>
      <dgm:spPr/>
    </dgm:pt>
    <dgm:pt modelId="{81996EB8-6B0C-4E19-960A-693F890BC8C6}" type="pres">
      <dgm:prSet presAssocID="{134E85B8-1298-410B-81B8-BB947B0EA08A}" presName="vertThree" presStyleCnt="0"/>
      <dgm:spPr/>
    </dgm:pt>
    <dgm:pt modelId="{C6DB44DC-8AE5-4E34-A882-B0B48684B665}" type="pres">
      <dgm:prSet presAssocID="{134E85B8-1298-410B-81B8-BB947B0EA08A}" presName="txThree" presStyleLbl="node3" presStyleIdx="0" presStyleCnt="3">
        <dgm:presLayoutVars>
          <dgm:chPref val="3"/>
        </dgm:presLayoutVars>
      </dgm:prSet>
      <dgm:spPr/>
      <dgm:t>
        <a:bodyPr/>
        <a:lstStyle/>
        <a:p>
          <a:endParaRPr lang="en-US"/>
        </a:p>
      </dgm:t>
    </dgm:pt>
    <dgm:pt modelId="{6BCD7427-96E5-4FAA-B05E-61AD804F8662}" type="pres">
      <dgm:prSet presAssocID="{134E85B8-1298-410B-81B8-BB947B0EA08A}" presName="parTransThree" presStyleCnt="0"/>
      <dgm:spPr/>
    </dgm:pt>
    <dgm:pt modelId="{CD98BC1D-3640-48C2-8841-FEC9D7B5FF85}" type="pres">
      <dgm:prSet presAssocID="{134E85B8-1298-410B-81B8-BB947B0EA08A}" presName="horzThree" presStyleCnt="0"/>
      <dgm:spPr/>
    </dgm:pt>
    <dgm:pt modelId="{EE2A01AA-A232-4E24-BC39-09F20EDEE927}" type="pres">
      <dgm:prSet presAssocID="{E4DA0D9A-764A-494B-A922-320C1F750F4E}" presName="vertFour" presStyleCnt="0">
        <dgm:presLayoutVars>
          <dgm:chPref val="3"/>
        </dgm:presLayoutVars>
      </dgm:prSet>
      <dgm:spPr/>
    </dgm:pt>
    <dgm:pt modelId="{313ECD4E-71A7-4C7D-A2A4-58B92E3600C6}" type="pres">
      <dgm:prSet presAssocID="{E4DA0D9A-764A-494B-A922-320C1F750F4E}" presName="txFour" presStyleLbl="node4" presStyleIdx="0" presStyleCnt="3">
        <dgm:presLayoutVars>
          <dgm:chPref val="3"/>
        </dgm:presLayoutVars>
      </dgm:prSet>
      <dgm:spPr/>
      <dgm:t>
        <a:bodyPr/>
        <a:lstStyle/>
        <a:p>
          <a:endParaRPr lang="en-US"/>
        </a:p>
      </dgm:t>
    </dgm:pt>
    <dgm:pt modelId="{51A477DA-461A-4B69-ADC6-777716E2714B}" type="pres">
      <dgm:prSet presAssocID="{E4DA0D9A-764A-494B-A922-320C1F750F4E}" presName="horzFour" presStyleCnt="0"/>
      <dgm:spPr/>
    </dgm:pt>
    <dgm:pt modelId="{1B803059-D8E1-46FA-8915-43B3580FA744}" type="pres">
      <dgm:prSet presAssocID="{27632D66-3627-4C5E-88BE-49E97D4D6FF2}" presName="sibSpaceOne" presStyleCnt="0"/>
      <dgm:spPr/>
    </dgm:pt>
    <dgm:pt modelId="{8EB32FAA-F8BC-46EF-9242-132E9F9555ED}" type="pres">
      <dgm:prSet presAssocID="{65ADAF7C-34DB-4FC1-9FB0-23D2F501350D}" presName="vertOne" presStyleCnt="0"/>
      <dgm:spPr/>
    </dgm:pt>
    <dgm:pt modelId="{3F3E5315-1D13-414F-B0A7-49F571F9E537}" type="pres">
      <dgm:prSet presAssocID="{65ADAF7C-34DB-4FC1-9FB0-23D2F501350D}" presName="txOne" presStyleLbl="node0" presStyleIdx="1" presStyleCnt="3">
        <dgm:presLayoutVars>
          <dgm:chPref val="3"/>
        </dgm:presLayoutVars>
      </dgm:prSet>
      <dgm:spPr/>
      <dgm:t>
        <a:bodyPr/>
        <a:lstStyle/>
        <a:p>
          <a:endParaRPr lang="en-US"/>
        </a:p>
      </dgm:t>
    </dgm:pt>
    <dgm:pt modelId="{EFE512CA-A4D9-4842-9953-98E3545A3439}" type="pres">
      <dgm:prSet presAssocID="{65ADAF7C-34DB-4FC1-9FB0-23D2F501350D}" presName="parTransOne" presStyleCnt="0"/>
      <dgm:spPr/>
    </dgm:pt>
    <dgm:pt modelId="{6C90AC29-2E1F-44D9-975C-E52420E2BC98}" type="pres">
      <dgm:prSet presAssocID="{65ADAF7C-34DB-4FC1-9FB0-23D2F501350D}" presName="horzOne" presStyleCnt="0"/>
      <dgm:spPr/>
    </dgm:pt>
    <dgm:pt modelId="{A0B65FA6-4C95-4B6D-B599-42C1CD223FD7}" type="pres">
      <dgm:prSet presAssocID="{63366116-0CA8-4243-A93D-6B76BD72E15A}" presName="vertTwo" presStyleCnt="0"/>
      <dgm:spPr/>
    </dgm:pt>
    <dgm:pt modelId="{2D3D7466-7B45-4F58-B6D6-A42D2DDA96D7}" type="pres">
      <dgm:prSet presAssocID="{63366116-0CA8-4243-A93D-6B76BD72E15A}" presName="txTwo" presStyleLbl="node2" presStyleIdx="1" presStyleCnt="3">
        <dgm:presLayoutVars>
          <dgm:chPref val="3"/>
        </dgm:presLayoutVars>
      </dgm:prSet>
      <dgm:spPr/>
      <dgm:t>
        <a:bodyPr/>
        <a:lstStyle/>
        <a:p>
          <a:endParaRPr lang="en-US"/>
        </a:p>
      </dgm:t>
    </dgm:pt>
    <dgm:pt modelId="{58D218FD-6948-48B3-94BA-163589B1D986}" type="pres">
      <dgm:prSet presAssocID="{63366116-0CA8-4243-A93D-6B76BD72E15A}" presName="parTransTwo" presStyleCnt="0"/>
      <dgm:spPr/>
    </dgm:pt>
    <dgm:pt modelId="{D7A8C7D4-49D4-4449-AD17-90CBD8EA9464}" type="pres">
      <dgm:prSet presAssocID="{63366116-0CA8-4243-A93D-6B76BD72E15A}" presName="horzTwo" presStyleCnt="0"/>
      <dgm:spPr/>
    </dgm:pt>
    <dgm:pt modelId="{51186866-4E3F-4769-B535-A69451CD8E73}" type="pres">
      <dgm:prSet presAssocID="{F47E07E4-5F80-444E-85CF-9F19E9069F70}" presName="vertThree" presStyleCnt="0"/>
      <dgm:spPr/>
    </dgm:pt>
    <dgm:pt modelId="{4B2E7C81-FE22-4ECA-8E6F-12D345FE8C2A}" type="pres">
      <dgm:prSet presAssocID="{F47E07E4-5F80-444E-85CF-9F19E9069F70}" presName="txThree" presStyleLbl="node3" presStyleIdx="1" presStyleCnt="3">
        <dgm:presLayoutVars>
          <dgm:chPref val="3"/>
        </dgm:presLayoutVars>
      </dgm:prSet>
      <dgm:spPr/>
      <dgm:t>
        <a:bodyPr/>
        <a:lstStyle/>
        <a:p>
          <a:endParaRPr lang="en-US"/>
        </a:p>
      </dgm:t>
    </dgm:pt>
    <dgm:pt modelId="{AC298D71-D361-46AA-89A1-2C20901370F9}" type="pres">
      <dgm:prSet presAssocID="{F47E07E4-5F80-444E-85CF-9F19E9069F70}" presName="parTransThree" presStyleCnt="0"/>
      <dgm:spPr/>
    </dgm:pt>
    <dgm:pt modelId="{9722B78B-3306-4A0D-9495-2E8E3F9F0790}" type="pres">
      <dgm:prSet presAssocID="{F47E07E4-5F80-444E-85CF-9F19E9069F70}" presName="horzThree" presStyleCnt="0"/>
      <dgm:spPr/>
    </dgm:pt>
    <dgm:pt modelId="{ED0982B1-7C1A-4FA7-B921-ED13D7B46206}" type="pres">
      <dgm:prSet presAssocID="{60D76794-51F0-4DE4-BB40-2F30E777872B}" presName="vertFour" presStyleCnt="0">
        <dgm:presLayoutVars>
          <dgm:chPref val="3"/>
        </dgm:presLayoutVars>
      </dgm:prSet>
      <dgm:spPr/>
    </dgm:pt>
    <dgm:pt modelId="{39EE3C13-9FC8-45D9-8922-D1F1E78B6E42}" type="pres">
      <dgm:prSet presAssocID="{60D76794-51F0-4DE4-BB40-2F30E777872B}" presName="txFour" presStyleLbl="node4" presStyleIdx="1" presStyleCnt="3">
        <dgm:presLayoutVars>
          <dgm:chPref val="3"/>
        </dgm:presLayoutVars>
      </dgm:prSet>
      <dgm:spPr/>
      <dgm:t>
        <a:bodyPr/>
        <a:lstStyle/>
        <a:p>
          <a:endParaRPr lang="en-US"/>
        </a:p>
      </dgm:t>
    </dgm:pt>
    <dgm:pt modelId="{5B650935-09E4-4D60-AAAB-E3C4056611FC}" type="pres">
      <dgm:prSet presAssocID="{60D76794-51F0-4DE4-BB40-2F30E777872B}" presName="horzFour" presStyleCnt="0"/>
      <dgm:spPr/>
    </dgm:pt>
    <dgm:pt modelId="{8197C8D2-56C2-4A50-8CD7-CC6F59B1B50A}" type="pres">
      <dgm:prSet presAssocID="{4E8F6E9C-7B37-47AC-9BD7-8A0B9E271F97}" presName="sibSpaceOne" presStyleCnt="0"/>
      <dgm:spPr/>
    </dgm:pt>
    <dgm:pt modelId="{706F89B2-13B5-4BFF-93D3-CE3EAABE9BA5}" type="pres">
      <dgm:prSet presAssocID="{D1F0470E-71D9-49A1-8661-7B236CF61118}" presName="vertOne" presStyleCnt="0"/>
      <dgm:spPr/>
    </dgm:pt>
    <dgm:pt modelId="{8E91C7EC-84A2-4B44-B476-DAB39BD716A0}" type="pres">
      <dgm:prSet presAssocID="{D1F0470E-71D9-49A1-8661-7B236CF61118}" presName="txOne" presStyleLbl="node0" presStyleIdx="2" presStyleCnt="3">
        <dgm:presLayoutVars>
          <dgm:chPref val="3"/>
        </dgm:presLayoutVars>
      </dgm:prSet>
      <dgm:spPr/>
      <dgm:t>
        <a:bodyPr/>
        <a:lstStyle/>
        <a:p>
          <a:endParaRPr lang="en-US"/>
        </a:p>
      </dgm:t>
    </dgm:pt>
    <dgm:pt modelId="{B69F088A-096D-425B-9680-EBCF77D48921}" type="pres">
      <dgm:prSet presAssocID="{D1F0470E-71D9-49A1-8661-7B236CF61118}" presName="parTransOne" presStyleCnt="0"/>
      <dgm:spPr/>
    </dgm:pt>
    <dgm:pt modelId="{A5014D25-FA1E-4CEC-A71E-9E282F5E5E23}" type="pres">
      <dgm:prSet presAssocID="{D1F0470E-71D9-49A1-8661-7B236CF61118}" presName="horzOne" presStyleCnt="0"/>
      <dgm:spPr/>
    </dgm:pt>
    <dgm:pt modelId="{04C6E19C-CAB0-4EE2-B134-6A8A16CA65EF}" type="pres">
      <dgm:prSet presAssocID="{54CC2504-8C88-4165-971C-7630E82A2308}" presName="vertTwo" presStyleCnt="0"/>
      <dgm:spPr/>
    </dgm:pt>
    <dgm:pt modelId="{5BF6F229-1992-41D5-A478-B99B69C5FDD3}" type="pres">
      <dgm:prSet presAssocID="{54CC2504-8C88-4165-971C-7630E82A2308}" presName="txTwo" presStyleLbl="node2" presStyleIdx="2" presStyleCnt="3">
        <dgm:presLayoutVars>
          <dgm:chPref val="3"/>
        </dgm:presLayoutVars>
      </dgm:prSet>
      <dgm:spPr/>
      <dgm:t>
        <a:bodyPr/>
        <a:lstStyle/>
        <a:p>
          <a:endParaRPr lang="en-US"/>
        </a:p>
      </dgm:t>
    </dgm:pt>
    <dgm:pt modelId="{9AFC9CA1-B12C-40BF-BB73-08275D83FC44}" type="pres">
      <dgm:prSet presAssocID="{54CC2504-8C88-4165-971C-7630E82A2308}" presName="parTransTwo" presStyleCnt="0"/>
      <dgm:spPr/>
    </dgm:pt>
    <dgm:pt modelId="{42A46B54-15B1-4812-8244-E2A0296A7A44}" type="pres">
      <dgm:prSet presAssocID="{54CC2504-8C88-4165-971C-7630E82A2308}" presName="horzTwo" presStyleCnt="0"/>
      <dgm:spPr/>
    </dgm:pt>
    <dgm:pt modelId="{5BCD26EF-5BD4-4B56-A025-D7EFABDD1720}" type="pres">
      <dgm:prSet presAssocID="{A76B2AA0-7F83-44E5-9326-FE6C4E843A1B}" presName="vertThree" presStyleCnt="0"/>
      <dgm:spPr/>
    </dgm:pt>
    <dgm:pt modelId="{016AEEB9-E7C5-41CC-B7F4-0397BA4AE521}" type="pres">
      <dgm:prSet presAssocID="{A76B2AA0-7F83-44E5-9326-FE6C4E843A1B}" presName="txThree" presStyleLbl="node3" presStyleIdx="2" presStyleCnt="3">
        <dgm:presLayoutVars>
          <dgm:chPref val="3"/>
        </dgm:presLayoutVars>
      </dgm:prSet>
      <dgm:spPr/>
      <dgm:t>
        <a:bodyPr/>
        <a:lstStyle/>
        <a:p>
          <a:endParaRPr lang="en-US"/>
        </a:p>
      </dgm:t>
    </dgm:pt>
    <dgm:pt modelId="{C0BF1763-7EB5-4CAF-B5AF-E7D4F2E38098}" type="pres">
      <dgm:prSet presAssocID="{A76B2AA0-7F83-44E5-9326-FE6C4E843A1B}" presName="parTransThree" presStyleCnt="0"/>
      <dgm:spPr/>
    </dgm:pt>
    <dgm:pt modelId="{93A570C5-F2B9-4D43-B8A7-E0DADEE1EE3A}" type="pres">
      <dgm:prSet presAssocID="{A76B2AA0-7F83-44E5-9326-FE6C4E843A1B}" presName="horzThree" presStyleCnt="0"/>
      <dgm:spPr/>
    </dgm:pt>
    <dgm:pt modelId="{D8ED6094-7D84-48CF-9F1B-9248F09F8801}" type="pres">
      <dgm:prSet presAssocID="{51571F60-3437-427E-9A86-382E5072475D}" presName="vertFour" presStyleCnt="0">
        <dgm:presLayoutVars>
          <dgm:chPref val="3"/>
        </dgm:presLayoutVars>
      </dgm:prSet>
      <dgm:spPr/>
    </dgm:pt>
    <dgm:pt modelId="{F4214D75-13A5-4645-ADF3-3B628A6925A5}" type="pres">
      <dgm:prSet presAssocID="{51571F60-3437-427E-9A86-382E5072475D}" presName="txFour" presStyleLbl="node4" presStyleIdx="2" presStyleCnt="3">
        <dgm:presLayoutVars>
          <dgm:chPref val="3"/>
        </dgm:presLayoutVars>
      </dgm:prSet>
      <dgm:spPr/>
      <dgm:t>
        <a:bodyPr/>
        <a:lstStyle/>
        <a:p>
          <a:endParaRPr lang="en-US"/>
        </a:p>
      </dgm:t>
    </dgm:pt>
    <dgm:pt modelId="{A7584823-5CFB-46B7-825C-9C0CB65636E4}" type="pres">
      <dgm:prSet presAssocID="{51571F60-3437-427E-9A86-382E5072475D}" presName="horzFour" presStyleCnt="0"/>
      <dgm:spPr/>
    </dgm:pt>
  </dgm:ptLst>
  <dgm:cxnLst>
    <dgm:cxn modelId="{4B60669F-3CDC-4A5D-A80E-D7F9145DA5DE}" type="presOf" srcId="{E7576319-FF1F-405C-9356-61FD86D40AE7}" destId="{49A067DD-1598-4E26-B4A2-0E0E78C8D34D}" srcOrd="0" destOrd="0" presId="urn:microsoft.com/office/officeart/2005/8/layout/hierarchy4"/>
    <dgm:cxn modelId="{242D39D3-4987-49B5-848C-3A10445D52A2}" type="presOf" srcId="{51571F60-3437-427E-9A86-382E5072475D}" destId="{F4214D75-13A5-4645-ADF3-3B628A6925A5}" srcOrd="0" destOrd="0" presId="urn:microsoft.com/office/officeart/2005/8/layout/hierarchy4"/>
    <dgm:cxn modelId="{5443A0EB-D964-43E7-9921-E10356419C5C}" type="presOf" srcId="{9EA91A85-FA51-49C9-A06D-042D81236B31}" destId="{9330C249-B862-47BF-BDE2-A6954EC81398}" srcOrd="0" destOrd="0" presId="urn:microsoft.com/office/officeart/2005/8/layout/hierarchy4"/>
    <dgm:cxn modelId="{9C194913-56AC-41DB-85CC-B83B7AE7FEFF}" srcId="{E7576319-FF1F-405C-9356-61FD86D40AE7}" destId="{134E85B8-1298-410B-81B8-BB947B0EA08A}" srcOrd="0" destOrd="0" parTransId="{BEC6C30E-BA9D-456B-A6A9-8C8E7073E7BB}" sibTransId="{5447F45B-A40A-45F7-B91E-6E5AF4C9DA00}"/>
    <dgm:cxn modelId="{BC034F94-D54E-4B8F-8B08-2747FA4B199D}" srcId="{A76B2AA0-7F83-44E5-9326-FE6C4E843A1B}" destId="{51571F60-3437-427E-9A86-382E5072475D}" srcOrd="0" destOrd="0" parTransId="{B7D470D6-1757-40AC-8C58-540703C5A256}" sibTransId="{85603EE6-3981-48E3-9C0E-29CBE1BE52FC}"/>
    <dgm:cxn modelId="{39441F39-DB6F-4ABE-BE1A-014F349115A8}" srcId="{65ADAF7C-34DB-4FC1-9FB0-23D2F501350D}" destId="{63366116-0CA8-4243-A93D-6B76BD72E15A}" srcOrd="0" destOrd="0" parTransId="{3E931BCA-8123-4C1F-8443-F990B314E991}" sibTransId="{3E9D05EF-AAAB-4ED8-B7F3-CC5E38933045}"/>
    <dgm:cxn modelId="{BFDA58F0-813D-4BE6-9950-15C5067A8844}" srcId="{9EA91A85-FA51-49C9-A06D-042D81236B31}" destId="{65ADAF7C-34DB-4FC1-9FB0-23D2F501350D}" srcOrd="1" destOrd="0" parTransId="{2A0C9ECB-AA15-4774-A4DE-289705BA1AAC}" sibTransId="{4E8F6E9C-7B37-47AC-9BD7-8A0B9E271F97}"/>
    <dgm:cxn modelId="{03FA6C10-A3A4-4047-B094-266E4743F446}" type="presOf" srcId="{F47E07E4-5F80-444E-85CF-9F19E9069F70}" destId="{4B2E7C81-FE22-4ECA-8E6F-12D345FE8C2A}" srcOrd="0" destOrd="0" presId="urn:microsoft.com/office/officeart/2005/8/layout/hierarchy4"/>
    <dgm:cxn modelId="{47A3E358-ED11-4A09-9B4B-F1C322940423}" srcId="{134E85B8-1298-410B-81B8-BB947B0EA08A}" destId="{E4DA0D9A-764A-494B-A922-320C1F750F4E}" srcOrd="0" destOrd="0" parTransId="{3C1ECF72-FF1F-48B8-A196-712C8673BF91}" sibTransId="{3E6F3FC6-260A-42E1-8C92-B939F6A73019}"/>
    <dgm:cxn modelId="{6F6C780F-D4CF-426F-AA1D-87941F07AF99}" type="presOf" srcId="{E4DA0D9A-764A-494B-A922-320C1F750F4E}" destId="{313ECD4E-71A7-4C7D-A2A4-58B92E3600C6}" srcOrd="0" destOrd="0" presId="urn:microsoft.com/office/officeart/2005/8/layout/hierarchy4"/>
    <dgm:cxn modelId="{D9F992C3-BD96-4816-9DF8-CAA3FADDD03D}" srcId="{9EA91A85-FA51-49C9-A06D-042D81236B31}" destId="{D1F0470E-71D9-49A1-8661-7B236CF61118}" srcOrd="2" destOrd="0" parTransId="{BCC1977D-393F-47D6-B5DD-059361C328B1}" sibTransId="{B84DAEC9-2BF7-4FA0-9F73-9EE22C44A5A1}"/>
    <dgm:cxn modelId="{A0149D8E-0443-489C-9290-68007650D5F0}" srcId="{9EA91A85-FA51-49C9-A06D-042D81236B31}" destId="{70468DD9-DB7F-416D-93E2-B08239DB90FF}" srcOrd="0" destOrd="0" parTransId="{1287EF30-7E96-4854-9EF6-7C00AEB948FC}" sibTransId="{27632D66-3627-4C5E-88BE-49E97D4D6FF2}"/>
    <dgm:cxn modelId="{9AF28881-B572-4488-8D5F-9017BCF3FF3B}" srcId="{54CC2504-8C88-4165-971C-7630E82A2308}" destId="{A76B2AA0-7F83-44E5-9326-FE6C4E843A1B}" srcOrd="0" destOrd="0" parTransId="{D5496FFD-FADA-4CCF-A42F-ECB6EE13AA24}" sibTransId="{1740B156-74B6-444E-A046-DCE51EE959D3}"/>
    <dgm:cxn modelId="{204AAF4E-B833-40A1-A365-C913ED111E03}" srcId="{F47E07E4-5F80-444E-85CF-9F19E9069F70}" destId="{60D76794-51F0-4DE4-BB40-2F30E777872B}" srcOrd="0" destOrd="0" parTransId="{12BD5CB4-078B-401E-BF35-FEEB03814450}" sibTransId="{E5A99186-8F3E-4491-96A1-29A0BAC7D5D3}"/>
    <dgm:cxn modelId="{B2ABD116-E60D-49D2-97B7-41EC5C7F3DB6}" srcId="{63366116-0CA8-4243-A93D-6B76BD72E15A}" destId="{F47E07E4-5F80-444E-85CF-9F19E9069F70}" srcOrd="0" destOrd="0" parTransId="{767AD013-C46D-4A60-8ABE-ABDA31E2BD38}" sibTransId="{2BD62B04-8706-4DAB-924E-DEB963B28B41}"/>
    <dgm:cxn modelId="{12D25190-A88E-4F63-BDD8-53EAB6499429}" type="presOf" srcId="{60D76794-51F0-4DE4-BB40-2F30E777872B}" destId="{39EE3C13-9FC8-45D9-8922-D1F1E78B6E42}" srcOrd="0" destOrd="0" presId="urn:microsoft.com/office/officeart/2005/8/layout/hierarchy4"/>
    <dgm:cxn modelId="{2D4917B2-5543-40BC-BB48-A2243F372C94}" type="presOf" srcId="{63366116-0CA8-4243-A93D-6B76BD72E15A}" destId="{2D3D7466-7B45-4F58-B6D6-A42D2DDA96D7}" srcOrd="0" destOrd="0" presId="urn:microsoft.com/office/officeart/2005/8/layout/hierarchy4"/>
    <dgm:cxn modelId="{7C7CBD8A-43D9-47A1-A943-29B08FE35400}" type="presOf" srcId="{70468DD9-DB7F-416D-93E2-B08239DB90FF}" destId="{A913CC70-36C0-4264-BF01-F96922D66F18}" srcOrd="0" destOrd="0" presId="urn:microsoft.com/office/officeart/2005/8/layout/hierarchy4"/>
    <dgm:cxn modelId="{AF22A46B-CBC1-4683-9076-1118C75018E4}" srcId="{70468DD9-DB7F-416D-93E2-B08239DB90FF}" destId="{E7576319-FF1F-405C-9356-61FD86D40AE7}" srcOrd="0" destOrd="0" parTransId="{4328F224-B704-4301-83E1-9B29017FABA4}" sibTransId="{7F23BFEC-6E62-4980-8D1E-E2DD522228F6}"/>
    <dgm:cxn modelId="{31A8D6DE-62F5-4408-BCBE-8A0ECD34F0DB}" type="presOf" srcId="{54CC2504-8C88-4165-971C-7630E82A2308}" destId="{5BF6F229-1992-41D5-A478-B99B69C5FDD3}" srcOrd="0" destOrd="0" presId="urn:microsoft.com/office/officeart/2005/8/layout/hierarchy4"/>
    <dgm:cxn modelId="{D1C60E81-7BA3-4226-A84B-EACB2D31476D}" type="presOf" srcId="{134E85B8-1298-410B-81B8-BB947B0EA08A}" destId="{C6DB44DC-8AE5-4E34-A882-B0B48684B665}" srcOrd="0" destOrd="0" presId="urn:microsoft.com/office/officeart/2005/8/layout/hierarchy4"/>
    <dgm:cxn modelId="{7357850B-62FC-4F7F-86CC-2FF4DDFBB829}" srcId="{D1F0470E-71D9-49A1-8661-7B236CF61118}" destId="{54CC2504-8C88-4165-971C-7630E82A2308}" srcOrd="0" destOrd="0" parTransId="{AC263496-7519-4541-8A28-EB603EA11FB0}" sibTransId="{FB67CD43-FED5-4F72-B3A4-D31390279F6B}"/>
    <dgm:cxn modelId="{9EB4F4B5-FF03-4613-BABC-D993C2739238}" type="presOf" srcId="{A76B2AA0-7F83-44E5-9326-FE6C4E843A1B}" destId="{016AEEB9-E7C5-41CC-B7F4-0397BA4AE521}" srcOrd="0" destOrd="0" presId="urn:microsoft.com/office/officeart/2005/8/layout/hierarchy4"/>
    <dgm:cxn modelId="{1355ED56-406E-48E0-8E0B-3991886CBF39}" type="presOf" srcId="{D1F0470E-71D9-49A1-8661-7B236CF61118}" destId="{8E91C7EC-84A2-4B44-B476-DAB39BD716A0}" srcOrd="0" destOrd="0" presId="urn:microsoft.com/office/officeart/2005/8/layout/hierarchy4"/>
    <dgm:cxn modelId="{FB6D9F28-F23D-45B8-86B6-BE80371DEFB5}" type="presOf" srcId="{65ADAF7C-34DB-4FC1-9FB0-23D2F501350D}" destId="{3F3E5315-1D13-414F-B0A7-49F571F9E537}" srcOrd="0" destOrd="0" presId="urn:microsoft.com/office/officeart/2005/8/layout/hierarchy4"/>
    <dgm:cxn modelId="{03599B13-1832-4D56-9F1C-AF0408CCC2A9}" type="presParOf" srcId="{9330C249-B862-47BF-BDE2-A6954EC81398}" destId="{C11774A1-4D74-4D62-AFF1-121D36974A7A}" srcOrd="0" destOrd="0" presId="urn:microsoft.com/office/officeart/2005/8/layout/hierarchy4"/>
    <dgm:cxn modelId="{CC888A80-5143-41B0-8804-902443220D06}" type="presParOf" srcId="{C11774A1-4D74-4D62-AFF1-121D36974A7A}" destId="{A913CC70-36C0-4264-BF01-F96922D66F18}" srcOrd="0" destOrd="0" presId="urn:microsoft.com/office/officeart/2005/8/layout/hierarchy4"/>
    <dgm:cxn modelId="{AD5E34C2-D2D2-4EAF-B731-FC7CA3A614C4}" type="presParOf" srcId="{C11774A1-4D74-4D62-AFF1-121D36974A7A}" destId="{2E337CCA-FA66-454D-B0CE-DBAE8E3729BD}" srcOrd="1" destOrd="0" presId="urn:microsoft.com/office/officeart/2005/8/layout/hierarchy4"/>
    <dgm:cxn modelId="{3AD80720-9F47-45A4-A739-AD566C696FB1}" type="presParOf" srcId="{C11774A1-4D74-4D62-AFF1-121D36974A7A}" destId="{81758582-AC05-4C4B-A547-33E3598B3F85}" srcOrd="2" destOrd="0" presId="urn:microsoft.com/office/officeart/2005/8/layout/hierarchy4"/>
    <dgm:cxn modelId="{AA4BA653-7F85-4958-B7FC-D68F56E19990}" type="presParOf" srcId="{81758582-AC05-4C4B-A547-33E3598B3F85}" destId="{966504B3-2201-45F4-ABAE-3196891FA735}" srcOrd="0" destOrd="0" presId="urn:microsoft.com/office/officeart/2005/8/layout/hierarchy4"/>
    <dgm:cxn modelId="{D72710AF-B708-45EB-AA39-CF03DC2B9F8B}" type="presParOf" srcId="{966504B3-2201-45F4-ABAE-3196891FA735}" destId="{49A067DD-1598-4E26-B4A2-0E0E78C8D34D}" srcOrd="0" destOrd="0" presId="urn:microsoft.com/office/officeart/2005/8/layout/hierarchy4"/>
    <dgm:cxn modelId="{26CBD893-F6F0-41F8-B65F-ECB0264392C3}" type="presParOf" srcId="{966504B3-2201-45F4-ABAE-3196891FA735}" destId="{6D81BB1A-7C12-4DB6-AD9E-1C3147DCEF9A}" srcOrd="1" destOrd="0" presId="urn:microsoft.com/office/officeart/2005/8/layout/hierarchy4"/>
    <dgm:cxn modelId="{0F11A1DE-09B5-4B5A-9568-8C064CEEF8CA}" type="presParOf" srcId="{966504B3-2201-45F4-ABAE-3196891FA735}" destId="{03240E7D-4B84-496A-A948-3CEDBFD7487D}" srcOrd="2" destOrd="0" presId="urn:microsoft.com/office/officeart/2005/8/layout/hierarchy4"/>
    <dgm:cxn modelId="{52593FEC-2AF1-4BEE-B67D-D170D88F0BF2}" type="presParOf" srcId="{03240E7D-4B84-496A-A948-3CEDBFD7487D}" destId="{81996EB8-6B0C-4E19-960A-693F890BC8C6}" srcOrd="0" destOrd="0" presId="urn:microsoft.com/office/officeart/2005/8/layout/hierarchy4"/>
    <dgm:cxn modelId="{491A5EA2-40FC-42C1-893E-C9C742553B2A}" type="presParOf" srcId="{81996EB8-6B0C-4E19-960A-693F890BC8C6}" destId="{C6DB44DC-8AE5-4E34-A882-B0B48684B665}" srcOrd="0" destOrd="0" presId="urn:microsoft.com/office/officeart/2005/8/layout/hierarchy4"/>
    <dgm:cxn modelId="{1BD27D33-1046-4C5F-AECD-D49F0C780BAA}" type="presParOf" srcId="{81996EB8-6B0C-4E19-960A-693F890BC8C6}" destId="{6BCD7427-96E5-4FAA-B05E-61AD804F8662}" srcOrd="1" destOrd="0" presId="urn:microsoft.com/office/officeart/2005/8/layout/hierarchy4"/>
    <dgm:cxn modelId="{5CF2DF0D-CCD6-4A33-BE95-FE60437324D6}" type="presParOf" srcId="{81996EB8-6B0C-4E19-960A-693F890BC8C6}" destId="{CD98BC1D-3640-48C2-8841-FEC9D7B5FF85}" srcOrd="2" destOrd="0" presId="urn:microsoft.com/office/officeart/2005/8/layout/hierarchy4"/>
    <dgm:cxn modelId="{7FB631EE-C6E1-4523-B6FC-03A34AD52E94}" type="presParOf" srcId="{CD98BC1D-3640-48C2-8841-FEC9D7B5FF85}" destId="{EE2A01AA-A232-4E24-BC39-09F20EDEE927}" srcOrd="0" destOrd="0" presId="urn:microsoft.com/office/officeart/2005/8/layout/hierarchy4"/>
    <dgm:cxn modelId="{AA490F76-19E2-4E92-BD58-552044DDA835}" type="presParOf" srcId="{EE2A01AA-A232-4E24-BC39-09F20EDEE927}" destId="{313ECD4E-71A7-4C7D-A2A4-58B92E3600C6}" srcOrd="0" destOrd="0" presId="urn:microsoft.com/office/officeart/2005/8/layout/hierarchy4"/>
    <dgm:cxn modelId="{0FCEF641-5D52-4699-BB16-8AB3CC7C5054}" type="presParOf" srcId="{EE2A01AA-A232-4E24-BC39-09F20EDEE927}" destId="{51A477DA-461A-4B69-ADC6-777716E2714B}" srcOrd="1" destOrd="0" presId="urn:microsoft.com/office/officeart/2005/8/layout/hierarchy4"/>
    <dgm:cxn modelId="{1FF8E4AF-EF26-4B6D-9111-3C7F34000F69}" type="presParOf" srcId="{9330C249-B862-47BF-BDE2-A6954EC81398}" destId="{1B803059-D8E1-46FA-8915-43B3580FA744}" srcOrd="1" destOrd="0" presId="urn:microsoft.com/office/officeart/2005/8/layout/hierarchy4"/>
    <dgm:cxn modelId="{FB987AB2-5541-483C-AFE5-AF05DF1669CB}" type="presParOf" srcId="{9330C249-B862-47BF-BDE2-A6954EC81398}" destId="{8EB32FAA-F8BC-46EF-9242-132E9F9555ED}" srcOrd="2" destOrd="0" presId="urn:microsoft.com/office/officeart/2005/8/layout/hierarchy4"/>
    <dgm:cxn modelId="{24D4107D-3D3D-461B-A213-C9CBA655951B}" type="presParOf" srcId="{8EB32FAA-F8BC-46EF-9242-132E9F9555ED}" destId="{3F3E5315-1D13-414F-B0A7-49F571F9E537}" srcOrd="0" destOrd="0" presId="urn:microsoft.com/office/officeart/2005/8/layout/hierarchy4"/>
    <dgm:cxn modelId="{F029AF5D-2246-4636-9E02-13A757241238}" type="presParOf" srcId="{8EB32FAA-F8BC-46EF-9242-132E9F9555ED}" destId="{EFE512CA-A4D9-4842-9953-98E3545A3439}" srcOrd="1" destOrd="0" presId="urn:microsoft.com/office/officeart/2005/8/layout/hierarchy4"/>
    <dgm:cxn modelId="{DAB4A809-506B-4420-A8D8-C04C124ADEA8}" type="presParOf" srcId="{8EB32FAA-F8BC-46EF-9242-132E9F9555ED}" destId="{6C90AC29-2E1F-44D9-975C-E52420E2BC98}" srcOrd="2" destOrd="0" presId="urn:microsoft.com/office/officeart/2005/8/layout/hierarchy4"/>
    <dgm:cxn modelId="{2AFBA242-F2A3-4A9F-8B34-998AC1923F01}" type="presParOf" srcId="{6C90AC29-2E1F-44D9-975C-E52420E2BC98}" destId="{A0B65FA6-4C95-4B6D-B599-42C1CD223FD7}" srcOrd="0" destOrd="0" presId="urn:microsoft.com/office/officeart/2005/8/layout/hierarchy4"/>
    <dgm:cxn modelId="{3B24AF00-8272-4C54-991F-A4B1087FAFD5}" type="presParOf" srcId="{A0B65FA6-4C95-4B6D-B599-42C1CD223FD7}" destId="{2D3D7466-7B45-4F58-B6D6-A42D2DDA96D7}" srcOrd="0" destOrd="0" presId="urn:microsoft.com/office/officeart/2005/8/layout/hierarchy4"/>
    <dgm:cxn modelId="{BEE135CF-3915-4C4A-B6F2-7AD861A4B8C1}" type="presParOf" srcId="{A0B65FA6-4C95-4B6D-B599-42C1CD223FD7}" destId="{58D218FD-6948-48B3-94BA-163589B1D986}" srcOrd="1" destOrd="0" presId="urn:microsoft.com/office/officeart/2005/8/layout/hierarchy4"/>
    <dgm:cxn modelId="{9A255614-4AC3-4DED-96A1-810AC2B867E6}" type="presParOf" srcId="{A0B65FA6-4C95-4B6D-B599-42C1CD223FD7}" destId="{D7A8C7D4-49D4-4449-AD17-90CBD8EA9464}" srcOrd="2" destOrd="0" presId="urn:microsoft.com/office/officeart/2005/8/layout/hierarchy4"/>
    <dgm:cxn modelId="{ECD1E837-0B0B-4E5C-A4A6-A5D445B00559}" type="presParOf" srcId="{D7A8C7D4-49D4-4449-AD17-90CBD8EA9464}" destId="{51186866-4E3F-4769-B535-A69451CD8E73}" srcOrd="0" destOrd="0" presId="urn:microsoft.com/office/officeart/2005/8/layout/hierarchy4"/>
    <dgm:cxn modelId="{8245B67A-5BC2-4F8E-9396-7927AD526A35}" type="presParOf" srcId="{51186866-4E3F-4769-B535-A69451CD8E73}" destId="{4B2E7C81-FE22-4ECA-8E6F-12D345FE8C2A}" srcOrd="0" destOrd="0" presId="urn:microsoft.com/office/officeart/2005/8/layout/hierarchy4"/>
    <dgm:cxn modelId="{EF4DA5AF-4B37-43E2-8C47-1A96783D0A09}" type="presParOf" srcId="{51186866-4E3F-4769-B535-A69451CD8E73}" destId="{AC298D71-D361-46AA-89A1-2C20901370F9}" srcOrd="1" destOrd="0" presId="urn:microsoft.com/office/officeart/2005/8/layout/hierarchy4"/>
    <dgm:cxn modelId="{CCC5BFD9-7FEE-4DDA-9CEC-76AA0A441A8E}" type="presParOf" srcId="{51186866-4E3F-4769-B535-A69451CD8E73}" destId="{9722B78B-3306-4A0D-9495-2E8E3F9F0790}" srcOrd="2" destOrd="0" presId="urn:microsoft.com/office/officeart/2005/8/layout/hierarchy4"/>
    <dgm:cxn modelId="{04DF044A-6B5E-4996-9798-3807EB4C04D6}" type="presParOf" srcId="{9722B78B-3306-4A0D-9495-2E8E3F9F0790}" destId="{ED0982B1-7C1A-4FA7-B921-ED13D7B46206}" srcOrd="0" destOrd="0" presId="urn:microsoft.com/office/officeart/2005/8/layout/hierarchy4"/>
    <dgm:cxn modelId="{DB4856BB-C208-4BBE-8164-929C02BF6A27}" type="presParOf" srcId="{ED0982B1-7C1A-4FA7-B921-ED13D7B46206}" destId="{39EE3C13-9FC8-45D9-8922-D1F1E78B6E42}" srcOrd="0" destOrd="0" presId="urn:microsoft.com/office/officeart/2005/8/layout/hierarchy4"/>
    <dgm:cxn modelId="{6F2F372D-BF15-4BC3-8EBB-F889007C7A79}" type="presParOf" srcId="{ED0982B1-7C1A-4FA7-B921-ED13D7B46206}" destId="{5B650935-09E4-4D60-AAAB-E3C4056611FC}" srcOrd="1" destOrd="0" presId="urn:microsoft.com/office/officeart/2005/8/layout/hierarchy4"/>
    <dgm:cxn modelId="{ACEAA4E1-BB4D-4E9F-963C-D694E273EFFB}" type="presParOf" srcId="{9330C249-B862-47BF-BDE2-A6954EC81398}" destId="{8197C8D2-56C2-4A50-8CD7-CC6F59B1B50A}" srcOrd="3" destOrd="0" presId="urn:microsoft.com/office/officeart/2005/8/layout/hierarchy4"/>
    <dgm:cxn modelId="{72154C74-18C4-4E9C-BC9F-0CEE6C4DC8CB}" type="presParOf" srcId="{9330C249-B862-47BF-BDE2-A6954EC81398}" destId="{706F89B2-13B5-4BFF-93D3-CE3EAABE9BA5}" srcOrd="4" destOrd="0" presId="urn:microsoft.com/office/officeart/2005/8/layout/hierarchy4"/>
    <dgm:cxn modelId="{0BDA2BF7-2A80-4886-881E-8E0B02939EFA}" type="presParOf" srcId="{706F89B2-13B5-4BFF-93D3-CE3EAABE9BA5}" destId="{8E91C7EC-84A2-4B44-B476-DAB39BD716A0}" srcOrd="0" destOrd="0" presId="urn:microsoft.com/office/officeart/2005/8/layout/hierarchy4"/>
    <dgm:cxn modelId="{191BB386-5107-4C4E-A9CE-ED8FF398A122}" type="presParOf" srcId="{706F89B2-13B5-4BFF-93D3-CE3EAABE9BA5}" destId="{B69F088A-096D-425B-9680-EBCF77D48921}" srcOrd="1" destOrd="0" presId="urn:microsoft.com/office/officeart/2005/8/layout/hierarchy4"/>
    <dgm:cxn modelId="{E46A3AF7-82F1-4089-B325-BB10B223E4FB}" type="presParOf" srcId="{706F89B2-13B5-4BFF-93D3-CE3EAABE9BA5}" destId="{A5014D25-FA1E-4CEC-A71E-9E282F5E5E23}" srcOrd="2" destOrd="0" presId="urn:microsoft.com/office/officeart/2005/8/layout/hierarchy4"/>
    <dgm:cxn modelId="{1580E5A5-B3A9-4250-A3E4-4492A913BDCC}" type="presParOf" srcId="{A5014D25-FA1E-4CEC-A71E-9E282F5E5E23}" destId="{04C6E19C-CAB0-4EE2-B134-6A8A16CA65EF}" srcOrd="0" destOrd="0" presId="urn:microsoft.com/office/officeart/2005/8/layout/hierarchy4"/>
    <dgm:cxn modelId="{5BDFB65E-6438-4900-BFD9-A8C3C58F9052}" type="presParOf" srcId="{04C6E19C-CAB0-4EE2-B134-6A8A16CA65EF}" destId="{5BF6F229-1992-41D5-A478-B99B69C5FDD3}" srcOrd="0" destOrd="0" presId="urn:microsoft.com/office/officeart/2005/8/layout/hierarchy4"/>
    <dgm:cxn modelId="{2A20B618-74D5-4730-A03E-01876EA0C3AD}" type="presParOf" srcId="{04C6E19C-CAB0-4EE2-B134-6A8A16CA65EF}" destId="{9AFC9CA1-B12C-40BF-BB73-08275D83FC44}" srcOrd="1" destOrd="0" presId="urn:microsoft.com/office/officeart/2005/8/layout/hierarchy4"/>
    <dgm:cxn modelId="{B8324D39-FCED-49BE-B0FE-701D9682CCF5}" type="presParOf" srcId="{04C6E19C-CAB0-4EE2-B134-6A8A16CA65EF}" destId="{42A46B54-15B1-4812-8244-E2A0296A7A44}" srcOrd="2" destOrd="0" presId="urn:microsoft.com/office/officeart/2005/8/layout/hierarchy4"/>
    <dgm:cxn modelId="{7A999F23-3393-44A1-93BD-1925987015F9}" type="presParOf" srcId="{42A46B54-15B1-4812-8244-E2A0296A7A44}" destId="{5BCD26EF-5BD4-4B56-A025-D7EFABDD1720}" srcOrd="0" destOrd="0" presId="urn:microsoft.com/office/officeart/2005/8/layout/hierarchy4"/>
    <dgm:cxn modelId="{2001A762-9A19-49AE-BD34-193690BE2563}" type="presParOf" srcId="{5BCD26EF-5BD4-4B56-A025-D7EFABDD1720}" destId="{016AEEB9-E7C5-41CC-B7F4-0397BA4AE521}" srcOrd="0" destOrd="0" presId="urn:microsoft.com/office/officeart/2005/8/layout/hierarchy4"/>
    <dgm:cxn modelId="{27DDA6E8-EB7C-4E39-93E4-198D77F673C1}" type="presParOf" srcId="{5BCD26EF-5BD4-4B56-A025-D7EFABDD1720}" destId="{C0BF1763-7EB5-4CAF-B5AF-E7D4F2E38098}" srcOrd="1" destOrd="0" presId="urn:microsoft.com/office/officeart/2005/8/layout/hierarchy4"/>
    <dgm:cxn modelId="{192C204F-E94E-42A5-82F9-4196AF826F54}" type="presParOf" srcId="{5BCD26EF-5BD4-4B56-A025-D7EFABDD1720}" destId="{93A570C5-F2B9-4D43-B8A7-E0DADEE1EE3A}" srcOrd="2" destOrd="0" presId="urn:microsoft.com/office/officeart/2005/8/layout/hierarchy4"/>
    <dgm:cxn modelId="{04665370-8752-4E1C-9D86-D4609AE891C8}" type="presParOf" srcId="{93A570C5-F2B9-4D43-B8A7-E0DADEE1EE3A}" destId="{D8ED6094-7D84-48CF-9F1B-9248F09F8801}" srcOrd="0" destOrd="0" presId="urn:microsoft.com/office/officeart/2005/8/layout/hierarchy4"/>
    <dgm:cxn modelId="{E41A9F72-E337-4961-931F-ECCE69222B3F}" type="presParOf" srcId="{D8ED6094-7D84-48CF-9F1B-9248F09F8801}" destId="{F4214D75-13A5-4645-ADF3-3B628A6925A5}" srcOrd="0" destOrd="0" presId="urn:microsoft.com/office/officeart/2005/8/layout/hierarchy4"/>
    <dgm:cxn modelId="{8C56374B-DC01-42ED-BAF4-6FDBA4105CA0}" type="presParOf" srcId="{D8ED6094-7D84-48CF-9F1B-9248F09F8801}" destId="{A7584823-5CFB-46B7-825C-9C0CB65636E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9A506E-C499-43D1-B613-4F212B4CE7C5}" type="doc">
      <dgm:prSet loTypeId="urn:microsoft.com/office/officeart/2005/8/layout/architecture+Icon" loCatId="officeonline" qsTypeId="urn:microsoft.com/office/officeart/2005/8/quickstyle/simple1" qsCatId="simple" csTypeId="urn:microsoft.com/office/officeart/2005/8/colors/accent1_2" csCatId="accent1" phldr="1"/>
      <dgm:spPr/>
      <dgm:t>
        <a:bodyPr/>
        <a:lstStyle/>
        <a:p>
          <a:endParaRPr lang="en-US"/>
        </a:p>
      </dgm:t>
    </dgm:pt>
    <dgm:pt modelId="{BEC6F3EC-E682-436E-A8B5-4670E53E59B6}">
      <dgm:prSet phldrT="[Text]" custT="1"/>
      <dgm:spPr>
        <a:solidFill>
          <a:schemeClr val="accent6"/>
        </a:solidFill>
      </dgm:spPr>
      <dgm:t>
        <a:bodyPr/>
        <a:lstStyle/>
        <a:p>
          <a:r>
            <a:rPr lang="en-US" sz="1500" dirty="0" smtClean="0"/>
            <a:t>CDN Replicator</a:t>
          </a:r>
          <a:endParaRPr lang="en-US" sz="1500" dirty="0"/>
        </a:p>
      </dgm:t>
    </dgm:pt>
    <dgm:pt modelId="{CCB52B85-CA3E-4BE4-A12A-DD7903BCD319}" type="parTrans" cxnId="{12A21DAE-5185-41CC-8445-31C7E5865760}">
      <dgm:prSet/>
      <dgm:spPr/>
      <dgm:t>
        <a:bodyPr/>
        <a:lstStyle/>
        <a:p>
          <a:endParaRPr lang="en-US"/>
        </a:p>
      </dgm:t>
    </dgm:pt>
    <dgm:pt modelId="{A1B4667A-8614-4676-A45B-19C9F411C0C1}" type="sibTrans" cxnId="{12A21DAE-5185-41CC-8445-31C7E5865760}">
      <dgm:prSet/>
      <dgm:spPr/>
      <dgm:t>
        <a:bodyPr/>
        <a:lstStyle/>
        <a:p>
          <a:endParaRPr lang="en-US"/>
        </a:p>
      </dgm:t>
    </dgm:pt>
    <dgm:pt modelId="{990608D5-CA3C-4509-B204-5896A46793D8}">
      <dgm:prSet phldrT="[Text]" custT="1"/>
      <dgm:spPr>
        <a:solidFill>
          <a:schemeClr val="accent6"/>
        </a:solidFill>
      </dgm:spPr>
      <dgm:t>
        <a:bodyPr/>
        <a:lstStyle/>
        <a:p>
          <a:r>
            <a:rPr lang="en-US" sz="1500" dirty="0" smtClean="0"/>
            <a:t>Content Gateway</a:t>
          </a:r>
          <a:endParaRPr lang="en-US" sz="1500" dirty="0"/>
        </a:p>
      </dgm:t>
    </dgm:pt>
    <dgm:pt modelId="{A990662E-888D-410E-8C58-F38AD357FF55}" type="parTrans" cxnId="{47B3C5CF-81FB-4EF5-A1F6-831D51BCC8D5}">
      <dgm:prSet/>
      <dgm:spPr/>
      <dgm:t>
        <a:bodyPr/>
        <a:lstStyle/>
        <a:p>
          <a:endParaRPr lang="en-US"/>
        </a:p>
      </dgm:t>
    </dgm:pt>
    <dgm:pt modelId="{BEA901E6-40EC-4D73-B5F3-61FE086C40BD}" type="sibTrans" cxnId="{47B3C5CF-81FB-4EF5-A1F6-831D51BCC8D5}">
      <dgm:prSet/>
      <dgm:spPr/>
      <dgm:t>
        <a:bodyPr/>
        <a:lstStyle/>
        <a:p>
          <a:endParaRPr lang="en-US"/>
        </a:p>
      </dgm:t>
    </dgm:pt>
    <dgm:pt modelId="{4818843C-A84C-4EB3-93E8-43AA92FC8617}">
      <dgm:prSet phldrT="[Text]" custT="1"/>
      <dgm:spPr>
        <a:solidFill>
          <a:schemeClr val="accent6"/>
        </a:solidFill>
      </dgm:spPr>
      <dgm:t>
        <a:bodyPr/>
        <a:lstStyle/>
        <a:p>
          <a:r>
            <a:rPr lang="en-US" sz="1500" dirty="0" smtClean="0"/>
            <a:t>Content Queue</a:t>
          </a:r>
          <a:endParaRPr lang="en-US" sz="1500" dirty="0"/>
        </a:p>
      </dgm:t>
    </dgm:pt>
    <dgm:pt modelId="{227C50E4-E3D6-4E5B-B096-7C721871B88E}" type="parTrans" cxnId="{9044B33D-E6DA-47E5-BBC4-752A394C81AF}">
      <dgm:prSet/>
      <dgm:spPr/>
      <dgm:t>
        <a:bodyPr/>
        <a:lstStyle/>
        <a:p>
          <a:endParaRPr lang="en-US"/>
        </a:p>
      </dgm:t>
    </dgm:pt>
    <dgm:pt modelId="{DDF215CE-B9CE-4102-9315-CF3309D8C16B}" type="sibTrans" cxnId="{9044B33D-E6DA-47E5-BBC4-752A394C81AF}">
      <dgm:prSet/>
      <dgm:spPr/>
      <dgm:t>
        <a:bodyPr/>
        <a:lstStyle/>
        <a:p>
          <a:endParaRPr lang="en-US"/>
        </a:p>
      </dgm:t>
    </dgm:pt>
    <dgm:pt modelId="{8C55CF95-C745-4013-8647-28E747D796D4}" type="pres">
      <dgm:prSet presAssocID="{729A506E-C499-43D1-B613-4F212B4CE7C5}" presName="Name0" presStyleCnt="0">
        <dgm:presLayoutVars>
          <dgm:chPref val="1"/>
          <dgm:dir/>
          <dgm:animOne val="branch"/>
          <dgm:animLvl val="lvl"/>
          <dgm:resizeHandles/>
        </dgm:presLayoutVars>
      </dgm:prSet>
      <dgm:spPr/>
      <dgm:t>
        <a:bodyPr/>
        <a:lstStyle/>
        <a:p>
          <a:endParaRPr lang="en-US"/>
        </a:p>
      </dgm:t>
    </dgm:pt>
    <dgm:pt modelId="{5A7F3882-C63B-42A2-B9DE-D58A648EB376}" type="pres">
      <dgm:prSet presAssocID="{BEC6F3EC-E682-436E-A8B5-4670E53E59B6}" presName="vertOne" presStyleCnt="0"/>
      <dgm:spPr/>
    </dgm:pt>
    <dgm:pt modelId="{42A6B8E0-2FA2-4902-961E-940D61958E07}" type="pres">
      <dgm:prSet presAssocID="{BEC6F3EC-E682-436E-A8B5-4670E53E59B6}" presName="txOne" presStyleLbl="node0" presStyleIdx="0" presStyleCnt="1">
        <dgm:presLayoutVars>
          <dgm:chPref val="3"/>
        </dgm:presLayoutVars>
      </dgm:prSet>
      <dgm:spPr/>
      <dgm:t>
        <a:bodyPr/>
        <a:lstStyle/>
        <a:p>
          <a:endParaRPr lang="en-US"/>
        </a:p>
      </dgm:t>
    </dgm:pt>
    <dgm:pt modelId="{E9827183-1D40-4366-A3EF-DFB3652F1A52}" type="pres">
      <dgm:prSet presAssocID="{BEC6F3EC-E682-436E-A8B5-4670E53E59B6}" presName="parTransOne" presStyleCnt="0"/>
      <dgm:spPr/>
    </dgm:pt>
    <dgm:pt modelId="{F168286F-DA31-4400-AD98-8999A4AE1576}" type="pres">
      <dgm:prSet presAssocID="{BEC6F3EC-E682-436E-A8B5-4670E53E59B6}" presName="horzOne" presStyleCnt="0"/>
      <dgm:spPr/>
    </dgm:pt>
    <dgm:pt modelId="{50679345-9011-49E6-9FA6-6EA96ADE8C15}" type="pres">
      <dgm:prSet presAssocID="{4818843C-A84C-4EB3-93E8-43AA92FC8617}" presName="vertTwo" presStyleCnt="0"/>
      <dgm:spPr/>
    </dgm:pt>
    <dgm:pt modelId="{5BA740BB-5271-40BA-B529-463D24B9B11C}" type="pres">
      <dgm:prSet presAssocID="{4818843C-A84C-4EB3-93E8-43AA92FC8617}" presName="txTwo" presStyleLbl="node2" presStyleIdx="0" presStyleCnt="1">
        <dgm:presLayoutVars>
          <dgm:chPref val="3"/>
        </dgm:presLayoutVars>
      </dgm:prSet>
      <dgm:spPr/>
      <dgm:t>
        <a:bodyPr/>
        <a:lstStyle/>
        <a:p>
          <a:endParaRPr lang="en-US"/>
        </a:p>
      </dgm:t>
    </dgm:pt>
    <dgm:pt modelId="{2ECA559A-EBE3-4C23-9005-BBA616C4EBFA}" type="pres">
      <dgm:prSet presAssocID="{4818843C-A84C-4EB3-93E8-43AA92FC8617}" presName="parTransTwo" presStyleCnt="0"/>
      <dgm:spPr/>
    </dgm:pt>
    <dgm:pt modelId="{11377FF6-39D9-4F17-8D78-420F96F5A3BE}" type="pres">
      <dgm:prSet presAssocID="{4818843C-A84C-4EB3-93E8-43AA92FC8617}" presName="horzTwo" presStyleCnt="0"/>
      <dgm:spPr/>
    </dgm:pt>
    <dgm:pt modelId="{B2B35117-2C97-4195-A0CF-D48D0B2BD285}" type="pres">
      <dgm:prSet presAssocID="{990608D5-CA3C-4509-B204-5896A46793D8}" presName="vertThree" presStyleCnt="0"/>
      <dgm:spPr/>
    </dgm:pt>
    <dgm:pt modelId="{DF04C98D-4913-45EF-A867-DFFA20ED8CFD}" type="pres">
      <dgm:prSet presAssocID="{990608D5-CA3C-4509-B204-5896A46793D8}" presName="txThree" presStyleLbl="node3" presStyleIdx="0" presStyleCnt="1">
        <dgm:presLayoutVars>
          <dgm:chPref val="3"/>
        </dgm:presLayoutVars>
      </dgm:prSet>
      <dgm:spPr/>
      <dgm:t>
        <a:bodyPr/>
        <a:lstStyle/>
        <a:p>
          <a:endParaRPr lang="en-US"/>
        </a:p>
      </dgm:t>
    </dgm:pt>
    <dgm:pt modelId="{D302AF67-E6B9-4C11-BD97-11F780A4E644}" type="pres">
      <dgm:prSet presAssocID="{990608D5-CA3C-4509-B204-5896A46793D8}" presName="horzThree" presStyleCnt="0"/>
      <dgm:spPr/>
    </dgm:pt>
  </dgm:ptLst>
  <dgm:cxnLst>
    <dgm:cxn modelId="{F5DAD7B3-EA0A-492D-9C4B-AB801BF84783}" type="presOf" srcId="{729A506E-C499-43D1-B613-4F212B4CE7C5}" destId="{8C55CF95-C745-4013-8647-28E747D796D4}" srcOrd="0" destOrd="0" presId="urn:microsoft.com/office/officeart/2005/8/layout/architecture+Icon"/>
    <dgm:cxn modelId="{12A21DAE-5185-41CC-8445-31C7E5865760}" srcId="{729A506E-C499-43D1-B613-4F212B4CE7C5}" destId="{BEC6F3EC-E682-436E-A8B5-4670E53E59B6}" srcOrd="0" destOrd="0" parTransId="{CCB52B85-CA3E-4BE4-A12A-DD7903BCD319}" sibTransId="{A1B4667A-8614-4676-A45B-19C9F411C0C1}"/>
    <dgm:cxn modelId="{8E3D7C00-1A09-4C84-BAFC-6DF2E9AB7D48}" type="presOf" srcId="{4818843C-A84C-4EB3-93E8-43AA92FC8617}" destId="{5BA740BB-5271-40BA-B529-463D24B9B11C}" srcOrd="0" destOrd="0" presId="urn:microsoft.com/office/officeart/2005/8/layout/architecture+Icon"/>
    <dgm:cxn modelId="{9044B33D-E6DA-47E5-BBC4-752A394C81AF}" srcId="{BEC6F3EC-E682-436E-A8B5-4670E53E59B6}" destId="{4818843C-A84C-4EB3-93E8-43AA92FC8617}" srcOrd="0" destOrd="0" parTransId="{227C50E4-E3D6-4E5B-B096-7C721871B88E}" sibTransId="{DDF215CE-B9CE-4102-9315-CF3309D8C16B}"/>
    <dgm:cxn modelId="{349B4D96-000B-4E8D-93CA-BE9C016F573F}" type="presOf" srcId="{BEC6F3EC-E682-436E-A8B5-4670E53E59B6}" destId="{42A6B8E0-2FA2-4902-961E-940D61958E07}" srcOrd="0" destOrd="0" presId="urn:microsoft.com/office/officeart/2005/8/layout/architecture+Icon"/>
    <dgm:cxn modelId="{47B3C5CF-81FB-4EF5-A1F6-831D51BCC8D5}" srcId="{4818843C-A84C-4EB3-93E8-43AA92FC8617}" destId="{990608D5-CA3C-4509-B204-5896A46793D8}" srcOrd="0" destOrd="0" parTransId="{A990662E-888D-410E-8C58-F38AD357FF55}" sibTransId="{BEA901E6-40EC-4D73-B5F3-61FE086C40BD}"/>
    <dgm:cxn modelId="{7EB6726A-A3E6-4806-AC65-79AAD377AF99}" type="presOf" srcId="{990608D5-CA3C-4509-B204-5896A46793D8}" destId="{DF04C98D-4913-45EF-A867-DFFA20ED8CFD}" srcOrd="0" destOrd="0" presId="urn:microsoft.com/office/officeart/2005/8/layout/architecture+Icon"/>
    <dgm:cxn modelId="{4AA63C46-E9A2-40D1-8049-26F2ED7906FB}" type="presParOf" srcId="{8C55CF95-C745-4013-8647-28E747D796D4}" destId="{5A7F3882-C63B-42A2-B9DE-D58A648EB376}" srcOrd="0" destOrd="0" presId="urn:microsoft.com/office/officeart/2005/8/layout/architecture+Icon"/>
    <dgm:cxn modelId="{D26A7120-D60F-421E-BCCB-61C7D20B4DD5}" type="presParOf" srcId="{5A7F3882-C63B-42A2-B9DE-D58A648EB376}" destId="{42A6B8E0-2FA2-4902-961E-940D61958E07}" srcOrd="0" destOrd="0" presId="urn:microsoft.com/office/officeart/2005/8/layout/architecture+Icon"/>
    <dgm:cxn modelId="{A2311B59-FF76-4C92-BDE4-04B8C06DE36A}" type="presParOf" srcId="{5A7F3882-C63B-42A2-B9DE-D58A648EB376}" destId="{E9827183-1D40-4366-A3EF-DFB3652F1A52}" srcOrd="1" destOrd="0" presId="urn:microsoft.com/office/officeart/2005/8/layout/architecture+Icon"/>
    <dgm:cxn modelId="{80E9EB03-8F5D-40F6-8407-8621BF95C41F}" type="presParOf" srcId="{5A7F3882-C63B-42A2-B9DE-D58A648EB376}" destId="{F168286F-DA31-4400-AD98-8999A4AE1576}" srcOrd="2" destOrd="0" presId="urn:microsoft.com/office/officeart/2005/8/layout/architecture+Icon"/>
    <dgm:cxn modelId="{D464A97B-531B-43FB-AB67-F75EFDDCC571}" type="presParOf" srcId="{F168286F-DA31-4400-AD98-8999A4AE1576}" destId="{50679345-9011-49E6-9FA6-6EA96ADE8C15}" srcOrd="0" destOrd="0" presId="urn:microsoft.com/office/officeart/2005/8/layout/architecture+Icon"/>
    <dgm:cxn modelId="{8B3A8ABA-6F29-4301-9FB2-E121A7F17A94}" type="presParOf" srcId="{50679345-9011-49E6-9FA6-6EA96ADE8C15}" destId="{5BA740BB-5271-40BA-B529-463D24B9B11C}" srcOrd="0" destOrd="0" presId="urn:microsoft.com/office/officeart/2005/8/layout/architecture+Icon"/>
    <dgm:cxn modelId="{5F318B94-7754-4A0E-8A60-FE4695C88CBB}" type="presParOf" srcId="{50679345-9011-49E6-9FA6-6EA96ADE8C15}" destId="{2ECA559A-EBE3-4C23-9005-BBA616C4EBFA}" srcOrd="1" destOrd="0" presId="urn:microsoft.com/office/officeart/2005/8/layout/architecture+Icon"/>
    <dgm:cxn modelId="{FE053B87-6982-42ED-96EB-7EA770A6C990}" type="presParOf" srcId="{50679345-9011-49E6-9FA6-6EA96ADE8C15}" destId="{11377FF6-39D9-4F17-8D78-420F96F5A3BE}" srcOrd="2" destOrd="0" presId="urn:microsoft.com/office/officeart/2005/8/layout/architecture+Icon"/>
    <dgm:cxn modelId="{79241A27-16D9-48D8-A65F-76D4FB402711}" type="presParOf" srcId="{11377FF6-39D9-4F17-8D78-420F96F5A3BE}" destId="{B2B35117-2C97-4195-A0CF-D48D0B2BD285}" srcOrd="0" destOrd="0" presId="urn:microsoft.com/office/officeart/2005/8/layout/architecture+Icon"/>
    <dgm:cxn modelId="{B9548954-C890-47DE-8541-9E42EC39EFD3}" type="presParOf" srcId="{B2B35117-2C97-4195-A0CF-D48D0B2BD285}" destId="{DF04C98D-4913-45EF-A867-DFFA20ED8CFD}" srcOrd="0" destOrd="0" presId="urn:microsoft.com/office/officeart/2005/8/layout/architecture+Icon"/>
    <dgm:cxn modelId="{EBF3246A-D46A-46B8-BD30-2502D870C451}" type="presParOf" srcId="{B2B35117-2C97-4195-A0CF-D48D0B2BD285}" destId="{D302AF67-E6B9-4C11-BD97-11F780A4E644}" srcOrd="1" destOrd="0" presId="urn:microsoft.com/office/officeart/2005/8/layout/architecture+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91A85-FA51-49C9-A06D-042D81236B31}"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70468DD9-DB7F-416D-93E2-B08239DB90FF}">
      <dgm:prSet phldrT="[Text]"/>
      <dgm:spPr>
        <a:solidFill>
          <a:srgbClr val="00B050"/>
        </a:solidFill>
      </dgm:spPr>
      <dgm:t>
        <a:bodyPr/>
        <a:lstStyle/>
        <a:p>
          <a:r>
            <a:rPr lang="en-US" dirty="0" smtClean="0"/>
            <a:t>Login Authentication</a:t>
          </a:r>
          <a:endParaRPr lang="en-US" dirty="0"/>
        </a:p>
      </dgm:t>
    </dgm:pt>
    <dgm:pt modelId="{1287EF30-7E96-4854-9EF6-7C00AEB948FC}" type="parTrans" cxnId="{A0149D8E-0443-489C-9290-68007650D5F0}">
      <dgm:prSet/>
      <dgm:spPr/>
      <dgm:t>
        <a:bodyPr/>
        <a:lstStyle/>
        <a:p>
          <a:endParaRPr lang="en-US"/>
        </a:p>
      </dgm:t>
    </dgm:pt>
    <dgm:pt modelId="{27632D66-3627-4C5E-88BE-49E97D4D6FF2}" type="sibTrans" cxnId="{A0149D8E-0443-489C-9290-68007650D5F0}">
      <dgm:prSet/>
      <dgm:spPr/>
      <dgm:t>
        <a:bodyPr/>
        <a:lstStyle/>
        <a:p>
          <a:endParaRPr lang="en-US"/>
        </a:p>
      </dgm:t>
    </dgm:pt>
    <dgm:pt modelId="{65ADAF7C-34DB-4FC1-9FB0-23D2F501350D}">
      <dgm:prSet phldrT="[Text]"/>
      <dgm:spPr>
        <a:solidFill>
          <a:srgbClr val="00B050"/>
        </a:solidFill>
      </dgm:spPr>
      <dgm:t>
        <a:bodyPr/>
        <a:lstStyle/>
        <a:p>
          <a:r>
            <a:rPr lang="en-US" dirty="0" smtClean="0"/>
            <a:t>Wallet</a:t>
          </a:r>
          <a:endParaRPr lang="en-US" dirty="0"/>
        </a:p>
      </dgm:t>
    </dgm:pt>
    <dgm:pt modelId="{2A0C9ECB-AA15-4774-A4DE-289705BA1AAC}" type="parTrans" cxnId="{BFDA58F0-813D-4BE6-9950-15C5067A8844}">
      <dgm:prSet/>
      <dgm:spPr/>
      <dgm:t>
        <a:bodyPr/>
        <a:lstStyle/>
        <a:p>
          <a:endParaRPr lang="en-US"/>
        </a:p>
      </dgm:t>
    </dgm:pt>
    <dgm:pt modelId="{4E8F6E9C-7B37-47AC-9BD7-8A0B9E271F97}" type="sibTrans" cxnId="{BFDA58F0-813D-4BE6-9950-15C5067A8844}">
      <dgm:prSet/>
      <dgm:spPr/>
      <dgm:t>
        <a:bodyPr/>
        <a:lstStyle/>
        <a:p>
          <a:endParaRPr lang="en-US"/>
        </a:p>
      </dgm:t>
    </dgm:pt>
    <dgm:pt modelId="{63366116-0CA8-4243-A93D-6B76BD72E15A}">
      <dgm:prSet phldrT="[Text]"/>
      <dgm:spPr>
        <a:solidFill>
          <a:srgbClr val="00B050"/>
        </a:solidFill>
      </dgm:spPr>
      <dgm:t>
        <a:bodyPr/>
        <a:lstStyle/>
        <a:p>
          <a:r>
            <a:rPr lang="en-US" dirty="0" smtClean="0"/>
            <a:t>Download</a:t>
          </a:r>
          <a:endParaRPr lang="en-US" dirty="0"/>
        </a:p>
      </dgm:t>
    </dgm:pt>
    <dgm:pt modelId="{3E931BCA-8123-4C1F-8443-F990B314E991}" type="parTrans" cxnId="{39441F39-DB6F-4ABE-BE1A-014F349115A8}">
      <dgm:prSet/>
      <dgm:spPr/>
      <dgm:t>
        <a:bodyPr/>
        <a:lstStyle/>
        <a:p>
          <a:endParaRPr lang="en-US"/>
        </a:p>
      </dgm:t>
    </dgm:pt>
    <dgm:pt modelId="{3E9D05EF-AAAB-4ED8-B7F3-CC5E38933045}" type="sibTrans" cxnId="{39441F39-DB6F-4ABE-BE1A-014F349115A8}">
      <dgm:prSet/>
      <dgm:spPr/>
      <dgm:t>
        <a:bodyPr/>
        <a:lstStyle/>
        <a:p>
          <a:endParaRPr lang="en-US"/>
        </a:p>
      </dgm:t>
    </dgm:pt>
    <dgm:pt modelId="{E7576319-FF1F-405C-9356-61FD86D40AE7}">
      <dgm:prSet phldrT="[Text]"/>
      <dgm:spPr>
        <a:solidFill>
          <a:srgbClr val="C00000"/>
        </a:solidFill>
      </dgm:spPr>
      <dgm:t>
        <a:bodyPr/>
        <a:lstStyle/>
        <a:p>
          <a:r>
            <a:rPr lang="en-US" dirty="0" smtClean="0"/>
            <a:t>Search (+Engine)</a:t>
          </a:r>
          <a:endParaRPr lang="en-US" dirty="0"/>
        </a:p>
      </dgm:t>
    </dgm:pt>
    <dgm:pt modelId="{4328F224-B704-4301-83E1-9B29017FABA4}" type="parTrans" cxnId="{AF22A46B-CBC1-4683-9076-1118C75018E4}">
      <dgm:prSet/>
      <dgm:spPr/>
      <dgm:t>
        <a:bodyPr/>
        <a:lstStyle/>
        <a:p>
          <a:endParaRPr lang="en-US"/>
        </a:p>
      </dgm:t>
    </dgm:pt>
    <dgm:pt modelId="{7F23BFEC-6E62-4980-8D1E-E2DD522228F6}" type="sibTrans" cxnId="{AF22A46B-CBC1-4683-9076-1118C75018E4}">
      <dgm:prSet/>
      <dgm:spPr/>
      <dgm:t>
        <a:bodyPr/>
        <a:lstStyle/>
        <a:p>
          <a:endParaRPr lang="en-US"/>
        </a:p>
      </dgm:t>
    </dgm:pt>
    <dgm:pt modelId="{134E85B8-1298-410B-81B8-BB947B0EA08A}">
      <dgm:prSet phldrT="[Text]"/>
      <dgm:spPr>
        <a:solidFill>
          <a:srgbClr val="00B050"/>
        </a:solidFill>
      </dgm:spPr>
      <dgm:t>
        <a:bodyPr/>
        <a:lstStyle/>
        <a:p>
          <a:r>
            <a:rPr lang="en-US" dirty="0" smtClean="0"/>
            <a:t>Shopping Cart</a:t>
          </a:r>
          <a:endParaRPr lang="en-US" dirty="0"/>
        </a:p>
      </dgm:t>
    </dgm:pt>
    <dgm:pt modelId="{BEC6C30E-BA9D-456B-A6A9-8C8E7073E7BB}" type="parTrans" cxnId="{9C194913-56AC-41DB-85CC-B83B7AE7FEFF}">
      <dgm:prSet/>
      <dgm:spPr/>
      <dgm:t>
        <a:bodyPr/>
        <a:lstStyle/>
        <a:p>
          <a:endParaRPr lang="en-US"/>
        </a:p>
      </dgm:t>
    </dgm:pt>
    <dgm:pt modelId="{5447F45B-A40A-45F7-B91E-6E5AF4C9DA00}" type="sibTrans" cxnId="{9C194913-56AC-41DB-85CC-B83B7AE7FEFF}">
      <dgm:prSet/>
      <dgm:spPr/>
      <dgm:t>
        <a:bodyPr/>
        <a:lstStyle/>
        <a:p>
          <a:endParaRPr lang="en-US"/>
        </a:p>
      </dgm:t>
    </dgm:pt>
    <dgm:pt modelId="{E4DA0D9A-764A-494B-A922-320C1F750F4E}">
      <dgm:prSet phldrT="[Text]"/>
      <dgm:spPr>
        <a:solidFill>
          <a:srgbClr val="C00000"/>
        </a:solidFill>
      </dgm:spPr>
      <dgm:t>
        <a:bodyPr/>
        <a:lstStyle/>
        <a:p>
          <a:r>
            <a:rPr lang="en-US" dirty="0" smtClean="0"/>
            <a:t>Disputes</a:t>
          </a:r>
          <a:endParaRPr lang="en-US" dirty="0"/>
        </a:p>
      </dgm:t>
    </dgm:pt>
    <dgm:pt modelId="{3C1ECF72-FF1F-48B8-A196-712C8673BF91}" type="parTrans" cxnId="{47A3E358-ED11-4A09-9B4B-F1C322940423}">
      <dgm:prSet/>
      <dgm:spPr/>
      <dgm:t>
        <a:bodyPr/>
        <a:lstStyle/>
        <a:p>
          <a:endParaRPr lang="en-US"/>
        </a:p>
      </dgm:t>
    </dgm:pt>
    <dgm:pt modelId="{3E6F3FC6-260A-42E1-8C92-B939F6A73019}" type="sibTrans" cxnId="{47A3E358-ED11-4A09-9B4B-F1C322940423}">
      <dgm:prSet/>
      <dgm:spPr/>
      <dgm:t>
        <a:bodyPr/>
        <a:lstStyle/>
        <a:p>
          <a:endParaRPr lang="en-US"/>
        </a:p>
      </dgm:t>
    </dgm:pt>
    <dgm:pt modelId="{F47E07E4-5F80-444E-85CF-9F19E9069F70}">
      <dgm:prSet phldrT="[Text]"/>
      <dgm:spPr>
        <a:solidFill>
          <a:srgbClr val="00B050"/>
        </a:solidFill>
      </dgm:spPr>
      <dgm:t>
        <a:bodyPr/>
        <a:lstStyle/>
        <a:p>
          <a:r>
            <a:rPr lang="en-US" dirty="0" smtClean="0"/>
            <a:t>Purchase Order</a:t>
          </a:r>
          <a:endParaRPr lang="en-US" dirty="0"/>
        </a:p>
      </dgm:t>
    </dgm:pt>
    <dgm:pt modelId="{767AD013-C46D-4A60-8ABE-ABDA31E2BD38}" type="parTrans" cxnId="{B2ABD116-E60D-49D2-97B7-41EC5C7F3DB6}">
      <dgm:prSet/>
      <dgm:spPr/>
      <dgm:t>
        <a:bodyPr/>
        <a:lstStyle/>
        <a:p>
          <a:endParaRPr lang="en-US"/>
        </a:p>
      </dgm:t>
    </dgm:pt>
    <dgm:pt modelId="{2BD62B04-8706-4DAB-924E-DEB963B28B41}" type="sibTrans" cxnId="{B2ABD116-E60D-49D2-97B7-41EC5C7F3DB6}">
      <dgm:prSet/>
      <dgm:spPr/>
      <dgm:t>
        <a:bodyPr/>
        <a:lstStyle/>
        <a:p>
          <a:endParaRPr lang="en-US"/>
        </a:p>
      </dgm:t>
    </dgm:pt>
    <dgm:pt modelId="{60D76794-51F0-4DE4-BB40-2F30E777872B}">
      <dgm:prSet phldrT="[Text]"/>
      <dgm:spPr>
        <a:solidFill>
          <a:srgbClr val="C00000"/>
        </a:solidFill>
      </dgm:spPr>
      <dgm:t>
        <a:bodyPr/>
        <a:lstStyle/>
        <a:p>
          <a:r>
            <a:rPr lang="en-US" dirty="0" smtClean="0"/>
            <a:t>Email</a:t>
          </a:r>
          <a:endParaRPr lang="en-US" dirty="0"/>
        </a:p>
      </dgm:t>
    </dgm:pt>
    <dgm:pt modelId="{12BD5CB4-078B-401E-BF35-FEEB03814450}" type="parTrans" cxnId="{204AAF4E-B833-40A1-A365-C913ED111E03}">
      <dgm:prSet/>
      <dgm:spPr/>
      <dgm:t>
        <a:bodyPr/>
        <a:lstStyle/>
        <a:p>
          <a:endParaRPr lang="en-US"/>
        </a:p>
      </dgm:t>
    </dgm:pt>
    <dgm:pt modelId="{E5A99186-8F3E-4491-96A1-29A0BAC7D5D3}" type="sibTrans" cxnId="{204AAF4E-B833-40A1-A365-C913ED111E03}">
      <dgm:prSet/>
      <dgm:spPr/>
      <dgm:t>
        <a:bodyPr/>
        <a:lstStyle/>
        <a:p>
          <a:endParaRPr lang="en-US"/>
        </a:p>
      </dgm:t>
    </dgm:pt>
    <dgm:pt modelId="{D1F0470E-71D9-49A1-8661-7B236CF61118}">
      <dgm:prSet phldrT="[Text]"/>
      <dgm:spPr>
        <a:solidFill>
          <a:srgbClr val="00B050"/>
        </a:solidFill>
      </dgm:spPr>
      <dgm:t>
        <a:bodyPr/>
        <a:lstStyle/>
        <a:p>
          <a:r>
            <a:rPr lang="en-US" dirty="0" smtClean="0"/>
            <a:t>Catalog (Real-Time)</a:t>
          </a:r>
          <a:endParaRPr lang="en-US" dirty="0"/>
        </a:p>
      </dgm:t>
    </dgm:pt>
    <dgm:pt modelId="{BCC1977D-393F-47D6-B5DD-059361C328B1}" type="parTrans" cxnId="{D9F992C3-BD96-4816-9DF8-CAA3FADDD03D}">
      <dgm:prSet/>
      <dgm:spPr/>
      <dgm:t>
        <a:bodyPr/>
        <a:lstStyle/>
        <a:p>
          <a:endParaRPr lang="en-US"/>
        </a:p>
      </dgm:t>
    </dgm:pt>
    <dgm:pt modelId="{B84DAEC9-2BF7-4FA0-9F73-9EE22C44A5A1}" type="sibTrans" cxnId="{D9F992C3-BD96-4816-9DF8-CAA3FADDD03D}">
      <dgm:prSet/>
      <dgm:spPr/>
      <dgm:t>
        <a:bodyPr/>
        <a:lstStyle/>
        <a:p>
          <a:endParaRPr lang="en-US"/>
        </a:p>
      </dgm:t>
    </dgm:pt>
    <dgm:pt modelId="{54CC2504-8C88-4165-971C-7630E82A2308}">
      <dgm:prSet phldrT="[Text]"/>
      <dgm:spPr>
        <a:solidFill>
          <a:srgbClr val="00B050"/>
        </a:solidFill>
      </dgm:spPr>
      <dgm:t>
        <a:bodyPr/>
        <a:lstStyle/>
        <a:p>
          <a:r>
            <a:rPr lang="en-US" dirty="0" smtClean="0"/>
            <a:t>Catalog (Offline)</a:t>
          </a:r>
          <a:endParaRPr lang="en-US" dirty="0"/>
        </a:p>
      </dgm:t>
    </dgm:pt>
    <dgm:pt modelId="{AC263496-7519-4541-8A28-EB603EA11FB0}" type="parTrans" cxnId="{7357850B-62FC-4F7F-86CC-2FF4DDFBB829}">
      <dgm:prSet/>
      <dgm:spPr/>
      <dgm:t>
        <a:bodyPr/>
        <a:lstStyle/>
        <a:p>
          <a:endParaRPr lang="en-US"/>
        </a:p>
      </dgm:t>
    </dgm:pt>
    <dgm:pt modelId="{FB67CD43-FED5-4F72-B3A4-D31390279F6B}" type="sibTrans" cxnId="{7357850B-62FC-4F7F-86CC-2FF4DDFBB829}">
      <dgm:prSet/>
      <dgm:spPr/>
      <dgm:t>
        <a:bodyPr/>
        <a:lstStyle/>
        <a:p>
          <a:endParaRPr lang="en-US"/>
        </a:p>
      </dgm:t>
    </dgm:pt>
    <dgm:pt modelId="{A76B2AA0-7F83-44E5-9326-FE6C4E843A1B}">
      <dgm:prSet phldrT="[Text]"/>
      <dgm:spPr>
        <a:solidFill>
          <a:srgbClr val="00B050"/>
        </a:solidFill>
      </dgm:spPr>
      <dgm:t>
        <a:bodyPr/>
        <a:lstStyle/>
        <a:p>
          <a:r>
            <a:rPr lang="en-US" dirty="0" smtClean="0"/>
            <a:t>Payments</a:t>
          </a:r>
          <a:endParaRPr lang="en-US" dirty="0"/>
        </a:p>
      </dgm:t>
    </dgm:pt>
    <dgm:pt modelId="{D5496FFD-FADA-4CCF-A42F-ECB6EE13AA24}" type="parTrans" cxnId="{9AF28881-B572-4488-8D5F-9017BCF3FF3B}">
      <dgm:prSet/>
      <dgm:spPr/>
      <dgm:t>
        <a:bodyPr/>
        <a:lstStyle/>
        <a:p>
          <a:endParaRPr lang="en-US"/>
        </a:p>
      </dgm:t>
    </dgm:pt>
    <dgm:pt modelId="{1740B156-74B6-444E-A046-DCE51EE959D3}" type="sibTrans" cxnId="{9AF28881-B572-4488-8D5F-9017BCF3FF3B}">
      <dgm:prSet/>
      <dgm:spPr/>
      <dgm:t>
        <a:bodyPr/>
        <a:lstStyle/>
        <a:p>
          <a:endParaRPr lang="en-US"/>
        </a:p>
      </dgm:t>
    </dgm:pt>
    <dgm:pt modelId="{51571F60-3437-427E-9A86-382E5072475D}">
      <dgm:prSet phldrT="[Text]"/>
      <dgm:spPr>
        <a:solidFill>
          <a:srgbClr val="00B050"/>
        </a:solidFill>
      </dgm:spPr>
      <dgm:t>
        <a:bodyPr/>
        <a:lstStyle/>
        <a:p>
          <a:r>
            <a:rPr lang="en-US" dirty="0" smtClean="0"/>
            <a:t>Refunds</a:t>
          </a:r>
          <a:endParaRPr lang="en-US" dirty="0"/>
        </a:p>
      </dgm:t>
    </dgm:pt>
    <dgm:pt modelId="{B7D470D6-1757-40AC-8C58-540703C5A256}" type="parTrans" cxnId="{BC034F94-D54E-4B8F-8B08-2747FA4B199D}">
      <dgm:prSet/>
      <dgm:spPr/>
      <dgm:t>
        <a:bodyPr/>
        <a:lstStyle/>
        <a:p>
          <a:endParaRPr lang="en-US"/>
        </a:p>
      </dgm:t>
    </dgm:pt>
    <dgm:pt modelId="{85603EE6-3981-48E3-9C0E-29CBE1BE52FC}" type="sibTrans" cxnId="{BC034F94-D54E-4B8F-8B08-2747FA4B199D}">
      <dgm:prSet/>
      <dgm:spPr/>
      <dgm:t>
        <a:bodyPr/>
        <a:lstStyle/>
        <a:p>
          <a:endParaRPr lang="en-US"/>
        </a:p>
      </dgm:t>
    </dgm:pt>
    <dgm:pt modelId="{9330C249-B862-47BF-BDE2-A6954EC81398}" type="pres">
      <dgm:prSet presAssocID="{9EA91A85-FA51-49C9-A06D-042D81236B31}" presName="Name0" presStyleCnt="0">
        <dgm:presLayoutVars>
          <dgm:chPref val="1"/>
          <dgm:dir/>
          <dgm:animOne val="branch"/>
          <dgm:animLvl val="lvl"/>
          <dgm:resizeHandles/>
        </dgm:presLayoutVars>
      </dgm:prSet>
      <dgm:spPr/>
      <dgm:t>
        <a:bodyPr/>
        <a:lstStyle/>
        <a:p>
          <a:endParaRPr lang="en-US"/>
        </a:p>
      </dgm:t>
    </dgm:pt>
    <dgm:pt modelId="{C11774A1-4D74-4D62-AFF1-121D36974A7A}" type="pres">
      <dgm:prSet presAssocID="{70468DD9-DB7F-416D-93E2-B08239DB90FF}" presName="vertOne" presStyleCnt="0"/>
      <dgm:spPr/>
    </dgm:pt>
    <dgm:pt modelId="{A913CC70-36C0-4264-BF01-F96922D66F18}" type="pres">
      <dgm:prSet presAssocID="{70468DD9-DB7F-416D-93E2-B08239DB90FF}" presName="txOne" presStyleLbl="node0" presStyleIdx="0" presStyleCnt="3">
        <dgm:presLayoutVars>
          <dgm:chPref val="3"/>
        </dgm:presLayoutVars>
      </dgm:prSet>
      <dgm:spPr/>
      <dgm:t>
        <a:bodyPr/>
        <a:lstStyle/>
        <a:p>
          <a:endParaRPr lang="en-US"/>
        </a:p>
      </dgm:t>
    </dgm:pt>
    <dgm:pt modelId="{2E337CCA-FA66-454D-B0CE-DBAE8E3729BD}" type="pres">
      <dgm:prSet presAssocID="{70468DD9-DB7F-416D-93E2-B08239DB90FF}" presName="parTransOne" presStyleCnt="0"/>
      <dgm:spPr/>
    </dgm:pt>
    <dgm:pt modelId="{81758582-AC05-4C4B-A547-33E3598B3F85}" type="pres">
      <dgm:prSet presAssocID="{70468DD9-DB7F-416D-93E2-B08239DB90FF}" presName="horzOne" presStyleCnt="0"/>
      <dgm:spPr/>
    </dgm:pt>
    <dgm:pt modelId="{966504B3-2201-45F4-ABAE-3196891FA735}" type="pres">
      <dgm:prSet presAssocID="{E7576319-FF1F-405C-9356-61FD86D40AE7}" presName="vertTwo" presStyleCnt="0"/>
      <dgm:spPr/>
    </dgm:pt>
    <dgm:pt modelId="{49A067DD-1598-4E26-B4A2-0E0E78C8D34D}" type="pres">
      <dgm:prSet presAssocID="{E7576319-FF1F-405C-9356-61FD86D40AE7}" presName="txTwo" presStyleLbl="node2" presStyleIdx="0" presStyleCnt="3">
        <dgm:presLayoutVars>
          <dgm:chPref val="3"/>
        </dgm:presLayoutVars>
      </dgm:prSet>
      <dgm:spPr/>
      <dgm:t>
        <a:bodyPr/>
        <a:lstStyle/>
        <a:p>
          <a:endParaRPr lang="en-US"/>
        </a:p>
      </dgm:t>
    </dgm:pt>
    <dgm:pt modelId="{6D81BB1A-7C12-4DB6-AD9E-1C3147DCEF9A}" type="pres">
      <dgm:prSet presAssocID="{E7576319-FF1F-405C-9356-61FD86D40AE7}" presName="parTransTwo" presStyleCnt="0"/>
      <dgm:spPr/>
    </dgm:pt>
    <dgm:pt modelId="{03240E7D-4B84-496A-A948-3CEDBFD7487D}" type="pres">
      <dgm:prSet presAssocID="{E7576319-FF1F-405C-9356-61FD86D40AE7}" presName="horzTwo" presStyleCnt="0"/>
      <dgm:spPr/>
    </dgm:pt>
    <dgm:pt modelId="{81996EB8-6B0C-4E19-960A-693F890BC8C6}" type="pres">
      <dgm:prSet presAssocID="{134E85B8-1298-410B-81B8-BB947B0EA08A}" presName="vertThree" presStyleCnt="0"/>
      <dgm:spPr/>
    </dgm:pt>
    <dgm:pt modelId="{C6DB44DC-8AE5-4E34-A882-B0B48684B665}" type="pres">
      <dgm:prSet presAssocID="{134E85B8-1298-410B-81B8-BB947B0EA08A}" presName="txThree" presStyleLbl="node3" presStyleIdx="0" presStyleCnt="3">
        <dgm:presLayoutVars>
          <dgm:chPref val="3"/>
        </dgm:presLayoutVars>
      </dgm:prSet>
      <dgm:spPr/>
      <dgm:t>
        <a:bodyPr/>
        <a:lstStyle/>
        <a:p>
          <a:endParaRPr lang="en-US"/>
        </a:p>
      </dgm:t>
    </dgm:pt>
    <dgm:pt modelId="{6BCD7427-96E5-4FAA-B05E-61AD804F8662}" type="pres">
      <dgm:prSet presAssocID="{134E85B8-1298-410B-81B8-BB947B0EA08A}" presName="parTransThree" presStyleCnt="0"/>
      <dgm:spPr/>
    </dgm:pt>
    <dgm:pt modelId="{CD98BC1D-3640-48C2-8841-FEC9D7B5FF85}" type="pres">
      <dgm:prSet presAssocID="{134E85B8-1298-410B-81B8-BB947B0EA08A}" presName="horzThree" presStyleCnt="0"/>
      <dgm:spPr/>
    </dgm:pt>
    <dgm:pt modelId="{EE2A01AA-A232-4E24-BC39-09F20EDEE927}" type="pres">
      <dgm:prSet presAssocID="{E4DA0D9A-764A-494B-A922-320C1F750F4E}" presName="vertFour" presStyleCnt="0">
        <dgm:presLayoutVars>
          <dgm:chPref val="3"/>
        </dgm:presLayoutVars>
      </dgm:prSet>
      <dgm:spPr/>
    </dgm:pt>
    <dgm:pt modelId="{313ECD4E-71A7-4C7D-A2A4-58B92E3600C6}" type="pres">
      <dgm:prSet presAssocID="{E4DA0D9A-764A-494B-A922-320C1F750F4E}" presName="txFour" presStyleLbl="node4" presStyleIdx="0" presStyleCnt="3">
        <dgm:presLayoutVars>
          <dgm:chPref val="3"/>
        </dgm:presLayoutVars>
      </dgm:prSet>
      <dgm:spPr/>
      <dgm:t>
        <a:bodyPr/>
        <a:lstStyle/>
        <a:p>
          <a:endParaRPr lang="en-US"/>
        </a:p>
      </dgm:t>
    </dgm:pt>
    <dgm:pt modelId="{51A477DA-461A-4B69-ADC6-777716E2714B}" type="pres">
      <dgm:prSet presAssocID="{E4DA0D9A-764A-494B-A922-320C1F750F4E}" presName="horzFour" presStyleCnt="0"/>
      <dgm:spPr/>
    </dgm:pt>
    <dgm:pt modelId="{1B803059-D8E1-46FA-8915-43B3580FA744}" type="pres">
      <dgm:prSet presAssocID="{27632D66-3627-4C5E-88BE-49E97D4D6FF2}" presName="sibSpaceOne" presStyleCnt="0"/>
      <dgm:spPr/>
    </dgm:pt>
    <dgm:pt modelId="{8EB32FAA-F8BC-46EF-9242-132E9F9555ED}" type="pres">
      <dgm:prSet presAssocID="{65ADAF7C-34DB-4FC1-9FB0-23D2F501350D}" presName="vertOne" presStyleCnt="0"/>
      <dgm:spPr/>
    </dgm:pt>
    <dgm:pt modelId="{3F3E5315-1D13-414F-B0A7-49F571F9E537}" type="pres">
      <dgm:prSet presAssocID="{65ADAF7C-34DB-4FC1-9FB0-23D2F501350D}" presName="txOne" presStyleLbl="node0" presStyleIdx="1" presStyleCnt="3">
        <dgm:presLayoutVars>
          <dgm:chPref val="3"/>
        </dgm:presLayoutVars>
      </dgm:prSet>
      <dgm:spPr/>
      <dgm:t>
        <a:bodyPr/>
        <a:lstStyle/>
        <a:p>
          <a:endParaRPr lang="en-US"/>
        </a:p>
      </dgm:t>
    </dgm:pt>
    <dgm:pt modelId="{EFE512CA-A4D9-4842-9953-98E3545A3439}" type="pres">
      <dgm:prSet presAssocID="{65ADAF7C-34DB-4FC1-9FB0-23D2F501350D}" presName="parTransOne" presStyleCnt="0"/>
      <dgm:spPr/>
    </dgm:pt>
    <dgm:pt modelId="{6C90AC29-2E1F-44D9-975C-E52420E2BC98}" type="pres">
      <dgm:prSet presAssocID="{65ADAF7C-34DB-4FC1-9FB0-23D2F501350D}" presName="horzOne" presStyleCnt="0"/>
      <dgm:spPr/>
    </dgm:pt>
    <dgm:pt modelId="{A0B65FA6-4C95-4B6D-B599-42C1CD223FD7}" type="pres">
      <dgm:prSet presAssocID="{63366116-0CA8-4243-A93D-6B76BD72E15A}" presName="vertTwo" presStyleCnt="0"/>
      <dgm:spPr/>
    </dgm:pt>
    <dgm:pt modelId="{2D3D7466-7B45-4F58-B6D6-A42D2DDA96D7}" type="pres">
      <dgm:prSet presAssocID="{63366116-0CA8-4243-A93D-6B76BD72E15A}" presName="txTwo" presStyleLbl="node2" presStyleIdx="1" presStyleCnt="3">
        <dgm:presLayoutVars>
          <dgm:chPref val="3"/>
        </dgm:presLayoutVars>
      </dgm:prSet>
      <dgm:spPr/>
      <dgm:t>
        <a:bodyPr/>
        <a:lstStyle/>
        <a:p>
          <a:endParaRPr lang="en-US"/>
        </a:p>
      </dgm:t>
    </dgm:pt>
    <dgm:pt modelId="{58D218FD-6948-48B3-94BA-163589B1D986}" type="pres">
      <dgm:prSet presAssocID="{63366116-0CA8-4243-A93D-6B76BD72E15A}" presName="parTransTwo" presStyleCnt="0"/>
      <dgm:spPr/>
    </dgm:pt>
    <dgm:pt modelId="{D7A8C7D4-49D4-4449-AD17-90CBD8EA9464}" type="pres">
      <dgm:prSet presAssocID="{63366116-0CA8-4243-A93D-6B76BD72E15A}" presName="horzTwo" presStyleCnt="0"/>
      <dgm:spPr/>
    </dgm:pt>
    <dgm:pt modelId="{51186866-4E3F-4769-B535-A69451CD8E73}" type="pres">
      <dgm:prSet presAssocID="{F47E07E4-5F80-444E-85CF-9F19E9069F70}" presName="vertThree" presStyleCnt="0"/>
      <dgm:spPr/>
    </dgm:pt>
    <dgm:pt modelId="{4B2E7C81-FE22-4ECA-8E6F-12D345FE8C2A}" type="pres">
      <dgm:prSet presAssocID="{F47E07E4-5F80-444E-85CF-9F19E9069F70}" presName="txThree" presStyleLbl="node3" presStyleIdx="1" presStyleCnt="3">
        <dgm:presLayoutVars>
          <dgm:chPref val="3"/>
        </dgm:presLayoutVars>
      </dgm:prSet>
      <dgm:spPr/>
      <dgm:t>
        <a:bodyPr/>
        <a:lstStyle/>
        <a:p>
          <a:endParaRPr lang="en-US"/>
        </a:p>
      </dgm:t>
    </dgm:pt>
    <dgm:pt modelId="{AC298D71-D361-46AA-89A1-2C20901370F9}" type="pres">
      <dgm:prSet presAssocID="{F47E07E4-5F80-444E-85CF-9F19E9069F70}" presName="parTransThree" presStyleCnt="0"/>
      <dgm:spPr/>
    </dgm:pt>
    <dgm:pt modelId="{9722B78B-3306-4A0D-9495-2E8E3F9F0790}" type="pres">
      <dgm:prSet presAssocID="{F47E07E4-5F80-444E-85CF-9F19E9069F70}" presName="horzThree" presStyleCnt="0"/>
      <dgm:spPr/>
    </dgm:pt>
    <dgm:pt modelId="{ED0982B1-7C1A-4FA7-B921-ED13D7B46206}" type="pres">
      <dgm:prSet presAssocID="{60D76794-51F0-4DE4-BB40-2F30E777872B}" presName="vertFour" presStyleCnt="0">
        <dgm:presLayoutVars>
          <dgm:chPref val="3"/>
        </dgm:presLayoutVars>
      </dgm:prSet>
      <dgm:spPr/>
    </dgm:pt>
    <dgm:pt modelId="{39EE3C13-9FC8-45D9-8922-D1F1E78B6E42}" type="pres">
      <dgm:prSet presAssocID="{60D76794-51F0-4DE4-BB40-2F30E777872B}" presName="txFour" presStyleLbl="node4" presStyleIdx="1" presStyleCnt="3">
        <dgm:presLayoutVars>
          <dgm:chPref val="3"/>
        </dgm:presLayoutVars>
      </dgm:prSet>
      <dgm:spPr/>
      <dgm:t>
        <a:bodyPr/>
        <a:lstStyle/>
        <a:p>
          <a:endParaRPr lang="en-US"/>
        </a:p>
      </dgm:t>
    </dgm:pt>
    <dgm:pt modelId="{5B650935-09E4-4D60-AAAB-E3C4056611FC}" type="pres">
      <dgm:prSet presAssocID="{60D76794-51F0-4DE4-BB40-2F30E777872B}" presName="horzFour" presStyleCnt="0"/>
      <dgm:spPr/>
    </dgm:pt>
    <dgm:pt modelId="{8197C8D2-56C2-4A50-8CD7-CC6F59B1B50A}" type="pres">
      <dgm:prSet presAssocID="{4E8F6E9C-7B37-47AC-9BD7-8A0B9E271F97}" presName="sibSpaceOne" presStyleCnt="0"/>
      <dgm:spPr/>
    </dgm:pt>
    <dgm:pt modelId="{706F89B2-13B5-4BFF-93D3-CE3EAABE9BA5}" type="pres">
      <dgm:prSet presAssocID="{D1F0470E-71D9-49A1-8661-7B236CF61118}" presName="vertOne" presStyleCnt="0"/>
      <dgm:spPr/>
    </dgm:pt>
    <dgm:pt modelId="{8E91C7EC-84A2-4B44-B476-DAB39BD716A0}" type="pres">
      <dgm:prSet presAssocID="{D1F0470E-71D9-49A1-8661-7B236CF61118}" presName="txOne" presStyleLbl="node0" presStyleIdx="2" presStyleCnt="3">
        <dgm:presLayoutVars>
          <dgm:chPref val="3"/>
        </dgm:presLayoutVars>
      </dgm:prSet>
      <dgm:spPr/>
      <dgm:t>
        <a:bodyPr/>
        <a:lstStyle/>
        <a:p>
          <a:endParaRPr lang="en-US"/>
        </a:p>
      </dgm:t>
    </dgm:pt>
    <dgm:pt modelId="{B69F088A-096D-425B-9680-EBCF77D48921}" type="pres">
      <dgm:prSet presAssocID="{D1F0470E-71D9-49A1-8661-7B236CF61118}" presName="parTransOne" presStyleCnt="0"/>
      <dgm:spPr/>
    </dgm:pt>
    <dgm:pt modelId="{A5014D25-FA1E-4CEC-A71E-9E282F5E5E23}" type="pres">
      <dgm:prSet presAssocID="{D1F0470E-71D9-49A1-8661-7B236CF61118}" presName="horzOne" presStyleCnt="0"/>
      <dgm:spPr/>
    </dgm:pt>
    <dgm:pt modelId="{04C6E19C-CAB0-4EE2-B134-6A8A16CA65EF}" type="pres">
      <dgm:prSet presAssocID="{54CC2504-8C88-4165-971C-7630E82A2308}" presName="vertTwo" presStyleCnt="0"/>
      <dgm:spPr/>
    </dgm:pt>
    <dgm:pt modelId="{5BF6F229-1992-41D5-A478-B99B69C5FDD3}" type="pres">
      <dgm:prSet presAssocID="{54CC2504-8C88-4165-971C-7630E82A2308}" presName="txTwo" presStyleLbl="node2" presStyleIdx="2" presStyleCnt="3">
        <dgm:presLayoutVars>
          <dgm:chPref val="3"/>
        </dgm:presLayoutVars>
      </dgm:prSet>
      <dgm:spPr/>
      <dgm:t>
        <a:bodyPr/>
        <a:lstStyle/>
        <a:p>
          <a:endParaRPr lang="en-US"/>
        </a:p>
      </dgm:t>
    </dgm:pt>
    <dgm:pt modelId="{9AFC9CA1-B12C-40BF-BB73-08275D83FC44}" type="pres">
      <dgm:prSet presAssocID="{54CC2504-8C88-4165-971C-7630E82A2308}" presName="parTransTwo" presStyleCnt="0"/>
      <dgm:spPr/>
    </dgm:pt>
    <dgm:pt modelId="{42A46B54-15B1-4812-8244-E2A0296A7A44}" type="pres">
      <dgm:prSet presAssocID="{54CC2504-8C88-4165-971C-7630E82A2308}" presName="horzTwo" presStyleCnt="0"/>
      <dgm:spPr/>
    </dgm:pt>
    <dgm:pt modelId="{5BCD26EF-5BD4-4B56-A025-D7EFABDD1720}" type="pres">
      <dgm:prSet presAssocID="{A76B2AA0-7F83-44E5-9326-FE6C4E843A1B}" presName="vertThree" presStyleCnt="0"/>
      <dgm:spPr/>
    </dgm:pt>
    <dgm:pt modelId="{016AEEB9-E7C5-41CC-B7F4-0397BA4AE521}" type="pres">
      <dgm:prSet presAssocID="{A76B2AA0-7F83-44E5-9326-FE6C4E843A1B}" presName="txThree" presStyleLbl="node3" presStyleIdx="2" presStyleCnt="3">
        <dgm:presLayoutVars>
          <dgm:chPref val="3"/>
        </dgm:presLayoutVars>
      </dgm:prSet>
      <dgm:spPr/>
      <dgm:t>
        <a:bodyPr/>
        <a:lstStyle/>
        <a:p>
          <a:endParaRPr lang="en-US"/>
        </a:p>
      </dgm:t>
    </dgm:pt>
    <dgm:pt modelId="{C0BF1763-7EB5-4CAF-B5AF-E7D4F2E38098}" type="pres">
      <dgm:prSet presAssocID="{A76B2AA0-7F83-44E5-9326-FE6C4E843A1B}" presName="parTransThree" presStyleCnt="0"/>
      <dgm:spPr/>
    </dgm:pt>
    <dgm:pt modelId="{93A570C5-F2B9-4D43-B8A7-E0DADEE1EE3A}" type="pres">
      <dgm:prSet presAssocID="{A76B2AA0-7F83-44E5-9326-FE6C4E843A1B}" presName="horzThree" presStyleCnt="0"/>
      <dgm:spPr/>
    </dgm:pt>
    <dgm:pt modelId="{D8ED6094-7D84-48CF-9F1B-9248F09F8801}" type="pres">
      <dgm:prSet presAssocID="{51571F60-3437-427E-9A86-382E5072475D}" presName="vertFour" presStyleCnt="0">
        <dgm:presLayoutVars>
          <dgm:chPref val="3"/>
        </dgm:presLayoutVars>
      </dgm:prSet>
      <dgm:spPr/>
    </dgm:pt>
    <dgm:pt modelId="{F4214D75-13A5-4645-ADF3-3B628A6925A5}" type="pres">
      <dgm:prSet presAssocID="{51571F60-3437-427E-9A86-382E5072475D}" presName="txFour" presStyleLbl="node4" presStyleIdx="2" presStyleCnt="3">
        <dgm:presLayoutVars>
          <dgm:chPref val="3"/>
        </dgm:presLayoutVars>
      </dgm:prSet>
      <dgm:spPr/>
      <dgm:t>
        <a:bodyPr/>
        <a:lstStyle/>
        <a:p>
          <a:endParaRPr lang="en-US"/>
        </a:p>
      </dgm:t>
    </dgm:pt>
    <dgm:pt modelId="{A7584823-5CFB-46B7-825C-9C0CB65636E4}" type="pres">
      <dgm:prSet presAssocID="{51571F60-3437-427E-9A86-382E5072475D}" presName="horzFour" presStyleCnt="0"/>
      <dgm:spPr/>
    </dgm:pt>
  </dgm:ptLst>
  <dgm:cxnLst>
    <dgm:cxn modelId="{9C194913-56AC-41DB-85CC-B83B7AE7FEFF}" srcId="{E7576319-FF1F-405C-9356-61FD86D40AE7}" destId="{134E85B8-1298-410B-81B8-BB947B0EA08A}" srcOrd="0" destOrd="0" parTransId="{BEC6C30E-BA9D-456B-A6A9-8C8E7073E7BB}" sibTransId="{5447F45B-A40A-45F7-B91E-6E5AF4C9DA00}"/>
    <dgm:cxn modelId="{862CF3A4-D03E-44F4-9E65-D0D8DF91EFDE}" type="presOf" srcId="{70468DD9-DB7F-416D-93E2-B08239DB90FF}" destId="{A913CC70-36C0-4264-BF01-F96922D66F18}" srcOrd="0" destOrd="0" presId="urn:microsoft.com/office/officeart/2005/8/layout/hierarchy4"/>
    <dgm:cxn modelId="{9AF28881-B572-4488-8D5F-9017BCF3FF3B}" srcId="{54CC2504-8C88-4165-971C-7630E82A2308}" destId="{A76B2AA0-7F83-44E5-9326-FE6C4E843A1B}" srcOrd="0" destOrd="0" parTransId="{D5496FFD-FADA-4CCF-A42F-ECB6EE13AA24}" sibTransId="{1740B156-74B6-444E-A046-DCE51EE959D3}"/>
    <dgm:cxn modelId="{B10E00B8-A39C-42C0-9698-5F6006434A5D}" type="presOf" srcId="{54CC2504-8C88-4165-971C-7630E82A2308}" destId="{5BF6F229-1992-41D5-A478-B99B69C5FDD3}" srcOrd="0" destOrd="0" presId="urn:microsoft.com/office/officeart/2005/8/layout/hierarchy4"/>
    <dgm:cxn modelId="{B391940D-651A-4C5B-BD4A-D44D42F3EC6D}" type="presOf" srcId="{63366116-0CA8-4243-A93D-6B76BD72E15A}" destId="{2D3D7466-7B45-4F58-B6D6-A42D2DDA96D7}" srcOrd="0" destOrd="0" presId="urn:microsoft.com/office/officeart/2005/8/layout/hierarchy4"/>
    <dgm:cxn modelId="{C9754A10-AF59-4FBD-B886-BFDFDD529731}" type="presOf" srcId="{F47E07E4-5F80-444E-85CF-9F19E9069F70}" destId="{4B2E7C81-FE22-4ECA-8E6F-12D345FE8C2A}" srcOrd="0" destOrd="0" presId="urn:microsoft.com/office/officeart/2005/8/layout/hierarchy4"/>
    <dgm:cxn modelId="{7357850B-62FC-4F7F-86CC-2FF4DDFBB829}" srcId="{D1F0470E-71D9-49A1-8661-7B236CF61118}" destId="{54CC2504-8C88-4165-971C-7630E82A2308}" srcOrd="0" destOrd="0" parTransId="{AC263496-7519-4541-8A28-EB603EA11FB0}" sibTransId="{FB67CD43-FED5-4F72-B3A4-D31390279F6B}"/>
    <dgm:cxn modelId="{D9F992C3-BD96-4816-9DF8-CAA3FADDD03D}" srcId="{9EA91A85-FA51-49C9-A06D-042D81236B31}" destId="{D1F0470E-71D9-49A1-8661-7B236CF61118}" srcOrd="2" destOrd="0" parTransId="{BCC1977D-393F-47D6-B5DD-059361C328B1}" sibTransId="{B84DAEC9-2BF7-4FA0-9F73-9EE22C44A5A1}"/>
    <dgm:cxn modelId="{A0149D8E-0443-489C-9290-68007650D5F0}" srcId="{9EA91A85-FA51-49C9-A06D-042D81236B31}" destId="{70468DD9-DB7F-416D-93E2-B08239DB90FF}" srcOrd="0" destOrd="0" parTransId="{1287EF30-7E96-4854-9EF6-7C00AEB948FC}" sibTransId="{27632D66-3627-4C5E-88BE-49E97D4D6FF2}"/>
    <dgm:cxn modelId="{F51C1486-7B26-46D5-A9BF-0D26AFAE7563}" type="presOf" srcId="{51571F60-3437-427E-9A86-382E5072475D}" destId="{F4214D75-13A5-4645-ADF3-3B628A6925A5}" srcOrd="0" destOrd="0" presId="urn:microsoft.com/office/officeart/2005/8/layout/hierarchy4"/>
    <dgm:cxn modelId="{215A6F83-01E1-402B-B49E-5CCCA4C175FB}" type="presOf" srcId="{134E85B8-1298-410B-81B8-BB947B0EA08A}" destId="{C6DB44DC-8AE5-4E34-A882-B0B48684B665}" srcOrd="0" destOrd="0" presId="urn:microsoft.com/office/officeart/2005/8/layout/hierarchy4"/>
    <dgm:cxn modelId="{16262594-E280-4A05-BB19-E3FB13063AE0}" type="presOf" srcId="{E7576319-FF1F-405C-9356-61FD86D40AE7}" destId="{49A067DD-1598-4E26-B4A2-0E0E78C8D34D}" srcOrd="0" destOrd="0" presId="urn:microsoft.com/office/officeart/2005/8/layout/hierarchy4"/>
    <dgm:cxn modelId="{AF22A46B-CBC1-4683-9076-1118C75018E4}" srcId="{70468DD9-DB7F-416D-93E2-B08239DB90FF}" destId="{E7576319-FF1F-405C-9356-61FD86D40AE7}" srcOrd="0" destOrd="0" parTransId="{4328F224-B704-4301-83E1-9B29017FABA4}" sibTransId="{7F23BFEC-6E62-4980-8D1E-E2DD522228F6}"/>
    <dgm:cxn modelId="{4F5794F5-F582-45A8-AACB-8693EBA0221E}" type="presOf" srcId="{D1F0470E-71D9-49A1-8661-7B236CF61118}" destId="{8E91C7EC-84A2-4B44-B476-DAB39BD716A0}" srcOrd="0" destOrd="0" presId="urn:microsoft.com/office/officeart/2005/8/layout/hierarchy4"/>
    <dgm:cxn modelId="{BC034F94-D54E-4B8F-8B08-2747FA4B199D}" srcId="{A76B2AA0-7F83-44E5-9326-FE6C4E843A1B}" destId="{51571F60-3437-427E-9A86-382E5072475D}" srcOrd="0" destOrd="0" parTransId="{B7D470D6-1757-40AC-8C58-540703C5A256}" sibTransId="{85603EE6-3981-48E3-9C0E-29CBE1BE52FC}"/>
    <dgm:cxn modelId="{204AAF4E-B833-40A1-A365-C913ED111E03}" srcId="{F47E07E4-5F80-444E-85CF-9F19E9069F70}" destId="{60D76794-51F0-4DE4-BB40-2F30E777872B}" srcOrd="0" destOrd="0" parTransId="{12BD5CB4-078B-401E-BF35-FEEB03814450}" sibTransId="{E5A99186-8F3E-4491-96A1-29A0BAC7D5D3}"/>
    <dgm:cxn modelId="{B2ABD116-E60D-49D2-97B7-41EC5C7F3DB6}" srcId="{63366116-0CA8-4243-A93D-6B76BD72E15A}" destId="{F47E07E4-5F80-444E-85CF-9F19E9069F70}" srcOrd="0" destOrd="0" parTransId="{767AD013-C46D-4A60-8ABE-ABDA31E2BD38}" sibTransId="{2BD62B04-8706-4DAB-924E-DEB963B28B41}"/>
    <dgm:cxn modelId="{586B8B80-DFEC-453D-9CB3-DB69CD356211}" type="presOf" srcId="{E4DA0D9A-764A-494B-A922-320C1F750F4E}" destId="{313ECD4E-71A7-4C7D-A2A4-58B92E3600C6}" srcOrd="0" destOrd="0" presId="urn:microsoft.com/office/officeart/2005/8/layout/hierarchy4"/>
    <dgm:cxn modelId="{39441F39-DB6F-4ABE-BE1A-014F349115A8}" srcId="{65ADAF7C-34DB-4FC1-9FB0-23D2F501350D}" destId="{63366116-0CA8-4243-A93D-6B76BD72E15A}" srcOrd="0" destOrd="0" parTransId="{3E931BCA-8123-4C1F-8443-F990B314E991}" sibTransId="{3E9D05EF-AAAB-4ED8-B7F3-CC5E38933045}"/>
    <dgm:cxn modelId="{48DB121C-69B7-4C58-B58A-F6706C1DCA1A}" type="presOf" srcId="{A76B2AA0-7F83-44E5-9326-FE6C4E843A1B}" destId="{016AEEB9-E7C5-41CC-B7F4-0397BA4AE521}" srcOrd="0" destOrd="0" presId="urn:microsoft.com/office/officeart/2005/8/layout/hierarchy4"/>
    <dgm:cxn modelId="{47A3E358-ED11-4A09-9B4B-F1C322940423}" srcId="{134E85B8-1298-410B-81B8-BB947B0EA08A}" destId="{E4DA0D9A-764A-494B-A922-320C1F750F4E}" srcOrd="0" destOrd="0" parTransId="{3C1ECF72-FF1F-48B8-A196-712C8673BF91}" sibTransId="{3E6F3FC6-260A-42E1-8C92-B939F6A73019}"/>
    <dgm:cxn modelId="{BFDA58F0-813D-4BE6-9950-15C5067A8844}" srcId="{9EA91A85-FA51-49C9-A06D-042D81236B31}" destId="{65ADAF7C-34DB-4FC1-9FB0-23D2F501350D}" srcOrd="1" destOrd="0" parTransId="{2A0C9ECB-AA15-4774-A4DE-289705BA1AAC}" sibTransId="{4E8F6E9C-7B37-47AC-9BD7-8A0B9E271F97}"/>
    <dgm:cxn modelId="{D38EBC80-BF76-47A4-A32C-DE08973F6D35}" type="presOf" srcId="{65ADAF7C-34DB-4FC1-9FB0-23D2F501350D}" destId="{3F3E5315-1D13-414F-B0A7-49F571F9E537}" srcOrd="0" destOrd="0" presId="urn:microsoft.com/office/officeart/2005/8/layout/hierarchy4"/>
    <dgm:cxn modelId="{781169EF-18EE-46FC-984B-D2CC1BC8DFAE}" type="presOf" srcId="{60D76794-51F0-4DE4-BB40-2F30E777872B}" destId="{39EE3C13-9FC8-45D9-8922-D1F1E78B6E42}" srcOrd="0" destOrd="0" presId="urn:microsoft.com/office/officeart/2005/8/layout/hierarchy4"/>
    <dgm:cxn modelId="{5AC8AAA9-8E53-4DEF-999C-6682AC5B36B4}" type="presOf" srcId="{9EA91A85-FA51-49C9-A06D-042D81236B31}" destId="{9330C249-B862-47BF-BDE2-A6954EC81398}" srcOrd="0" destOrd="0" presId="urn:microsoft.com/office/officeart/2005/8/layout/hierarchy4"/>
    <dgm:cxn modelId="{11BB2A3D-D0E0-406C-8ADD-A31B00B387BD}" type="presParOf" srcId="{9330C249-B862-47BF-BDE2-A6954EC81398}" destId="{C11774A1-4D74-4D62-AFF1-121D36974A7A}" srcOrd="0" destOrd="0" presId="urn:microsoft.com/office/officeart/2005/8/layout/hierarchy4"/>
    <dgm:cxn modelId="{E43B429A-A557-4640-AABA-2094EBD9D5DD}" type="presParOf" srcId="{C11774A1-4D74-4D62-AFF1-121D36974A7A}" destId="{A913CC70-36C0-4264-BF01-F96922D66F18}" srcOrd="0" destOrd="0" presId="urn:microsoft.com/office/officeart/2005/8/layout/hierarchy4"/>
    <dgm:cxn modelId="{3C563624-54EF-43D5-AE1E-D1845B8A6420}" type="presParOf" srcId="{C11774A1-4D74-4D62-AFF1-121D36974A7A}" destId="{2E337CCA-FA66-454D-B0CE-DBAE8E3729BD}" srcOrd="1" destOrd="0" presId="urn:microsoft.com/office/officeart/2005/8/layout/hierarchy4"/>
    <dgm:cxn modelId="{BC2AE680-DFF2-40F1-95D9-8BF5FDD5E883}" type="presParOf" srcId="{C11774A1-4D74-4D62-AFF1-121D36974A7A}" destId="{81758582-AC05-4C4B-A547-33E3598B3F85}" srcOrd="2" destOrd="0" presId="urn:microsoft.com/office/officeart/2005/8/layout/hierarchy4"/>
    <dgm:cxn modelId="{EEACED4D-527F-4EBE-832A-612FFF880B0D}" type="presParOf" srcId="{81758582-AC05-4C4B-A547-33E3598B3F85}" destId="{966504B3-2201-45F4-ABAE-3196891FA735}" srcOrd="0" destOrd="0" presId="urn:microsoft.com/office/officeart/2005/8/layout/hierarchy4"/>
    <dgm:cxn modelId="{5950357B-2F1C-417B-81D6-A67E4E2EA014}" type="presParOf" srcId="{966504B3-2201-45F4-ABAE-3196891FA735}" destId="{49A067DD-1598-4E26-B4A2-0E0E78C8D34D}" srcOrd="0" destOrd="0" presId="urn:microsoft.com/office/officeart/2005/8/layout/hierarchy4"/>
    <dgm:cxn modelId="{6A1C8630-EAE3-44EB-B268-6D2020870EA7}" type="presParOf" srcId="{966504B3-2201-45F4-ABAE-3196891FA735}" destId="{6D81BB1A-7C12-4DB6-AD9E-1C3147DCEF9A}" srcOrd="1" destOrd="0" presId="urn:microsoft.com/office/officeart/2005/8/layout/hierarchy4"/>
    <dgm:cxn modelId="{82BDD93A-C638-4791-861C-B6FDD6EBC589}" type="presParOf" srcId="{966504B3-2201-45F4-ABAE-3196891FA735}" destId="{03240E7D-4B84-496A-A948-3CEDBFD7487D}" srcOrd="2" destOrd="0" presId="urn:microsoft.com/office/officeart/2005/8/layout/hierarchy4"/>
    <dgm:cxn modelId="{C326B000-B663-4B45-BAC6-2CB871EFB176}" type="presParOf" srcId="{03240E7D-4B84-496A-A948-3CEDBFD7487D}" destId="{81996EB8-6B0C-4E19-960A-693F890BC8C6}" srcOrd="0" destOrd="0" presId="urn:microsoft.com/office/officeart/2005/8/layout/hierarchy4"/>
    <dgm:cxn modelId="{2E902461-086D-44FA-B189-94BA5C73FEA6}" type="presParOf" srcId="{81996EB8-6B0C-4E19-960A-693F890BC8C6}" destId="{C6DB44DC-8AE5-4E34-A882-B0B48684B665}" srcOrd="0" destOrd="0" presId="urn:microsoft.com/office/officeart/2005/8/layout/hierarchy4"/>
    <dgm:cxn modelId="{42CD72FE-B0FD-4D6C-89ED-E3FE76E6C580}" type="presParOf" srcId="{81996EB8-6B0C-4E19-960A-693F890BC8C6}" destId="{6BCD7427-96E5-4FAA-B05E-61AD804F8662}" srcOrd="1" destOrd="0" presId="urn:microsoft.com/office/officeart/2005/8/layout/hierarchy4"/>
    <dgm:cxn modelId="{22FA7049-C641-456E-A9C4-6CD4E1EC74EE}" type="presParOf" srcId="{81996EB8-6B0C-4E19-960A-693F890BC8C6}" destId="{CD98BC1D-3640-48C2-8841-FEC9D7B5FF85}" srcOrd="2" destOrd="0" presId="urn:microsoft.com/office/officeart/2005/8/layout/hierarchy4"/>
    <dgm:cxn modelId="{C9D893A3-715D-484C-9DF8-FB9AF2794E6E}" type="presParOf" srcId="{CD98BC1D-3640-48C2-8841-FEC9D7B5FF85}" destId="{EE2A01AA-A232-4E24-BC39-09F20EDEE927}" srcOrd="0" destOrd="0" presId="urn:microsoft.com/office/officeart/2005/8/layout/hierarchy4"/>
    <dgm:cxn modelId="{9A2B5127-DFE3-4C53-BB69-D00DC12C1DC8}" type="presParOf" srcId="{EE2A01AA-A232-4E24-BC39-09F20EDEE927}" destId="{313ECD4E-71A7-4C7D-A2A4-58B92E3600C6}" srcOrd="0" destOrd="0" presId="urn:microsoft.com/office/officeart/2005/8/layout/hierarchy4"/>
    <dgm:cxn modelId="{502E8B3E-F818-4903-9350-09B2B67A0576}" type="presParOf" srcId="{EE2A01AA-A232-4E24-BC39-09F20EDEE927}" destId="{51A477DA-461A-4B69-ADC6-777716E2714B}" srcOrd="1" destOrd="0" presId="urn:microsoft.com/office/officeart/2005/8/layout/hierarchy4"/>
    <dgm:cxn modelId="{4ACBA84D-C6F0-47BA-8508-AA32E05D12BB}" type="presParOf" srcId="{9330C249-B862-47BF-BDE2-A6954EC81398}" destId="{1B803059-D8E1-46FA-8915-43B3580FA744}" srcOrd="1" destOrd="0" presId="urn:microsoft.com/office/officeart/2005/8/layout/hierarchy4"/>
    <dgm:cxn modelId="{3CBD3AB1-5655-443F-A27B-72AFF117DAFF}" type="presParOf" srcId="{9330C249-B862-47BF-BDE2-A6954EC81398}" destId="{8EB32FAA-F8BC-46EF-9242-132E9F9555ED}" srcOrd="2" destOrd="0" presId="urn:microsoft.com/office/officeart/2005/8/layout/hierarchy4"/>
    <dgm:cxn modelId="{42306F6E-6775-48BF-8572-CF3DAB3E373A}" type="presParOf" srcId="{8EB32FAA-F8BC-46EF-9242-132E9F9555ED}" destId="{3F3E5315-1D13-414F-B0A7-49F571F9E537}" srcOrd="0" destOrd="0" presId="urn:microsoft.com/office/officeart/2005/8/layout/hierarchy4"/>
    <dgm:cxn modelId="{B86BA21C-AEFF-49BC-BB42-8EDA180DBEC6}" type="presParOf" srcId="{8EB32FAA-F8BC-46EF-9242-132E9F9555ED}" destId="{EFE512CA-A4D9-4842-9953-98E3545A3439}" srcOrd="1" destOrd="0" presId="urn:microsoft.com/office/officeart/2005/8/layout/hierarchy4"/>
    <dgm:cxn modelId="{8720AFEF-5850-4B70-B4A5-D3D6E9B60F3F}" type="presParOf" srcId="{8EB32FAA-F8BC-46EF-9242-132E9F9555ED}" destId="{6C90AC29-2E1F-44D9-975C-E52420E2BC98}" srcOrd="2" destOrd="0" presId="urn:microsoft.com/office/officeart/2005/8/layout/hierarchy4"/>
    <dgm:cxn modelId="{60B7B5A5-387B-4B4D-AA6D-82642772DD63}" type="presParOf" srcId="{6C90AC29-2E1F-44D9-975C-E52420E2BC98}" destId="{A0B65FA6-4C95-4B6D-B599-42C1CD223FD7}" srcOrd="0" destOrd="0" presId="urn:microsoft.com/office/officeart/2005/8/layout/hierarchy4"/>
    <dgm:cxn modelId="{D054B784-02C7-4187-8460-10B461978EF8}" type="presParOf" srcId="{A0B65FA6-4C95-4B6D-B599-42C1CD223FD7}" destId="{2D3D7466-7B45-4F58-B6D6-A42D2DDA96D7}" srcOrd="0" destOrd="0" presId="urn:microsoft.com/office/officeart/2005/8/layout/hierarchy4"/>
    <dgm:cxn modelId="{CF4D635A-B843-445B-8EB9-B4F3F23499CC}" type="presParOf" srcId="{A0B65FA6-4C95-4B6D-B599-42C1CD223FD7}" destId="{58D218FD-6948-48B3-94BA-163589B1D986}" srcOrd="1" destOrd="0" presId="urn:microsoft.com/office/officeart/2005/8/layout/hierarchy4"/>
    <dgm:cxn modelId="{113AEC5C-C5E5-4301-BEB0-82FA16992898}" type="presParOf" srcId="{A0B65FA6-4C95-4B6D-B599-42C1CD223FD7}" destId="{D7A8C7D4-49D4-4449-AD17-90CBD8EA9464}" srcOrd="2" destOrd="0" presId="urn:microsoft.com/office/officeart/2005/8/layout/hierarchy4"/>
    <dgm:cxn modelId="{7853CD1F-7FF1-4F68-A0BD-28D6A29D735A}" type="presParOf" srcId="{D7A8C7D4-49D4-4449-AD17-90CBD8EA9464}" destId="{51186866-4E3F-4769-B535-A69451CD8E73}" srcOrd="0" destOrd="0" presId="urn:microsoft.com/office/officeart/2005/8/layout/hierarchy4"/>
    <dgm:cxn modelId="{6FB5BCD5-2118-47CC-AAC3-E3CBAF9924D1}" type="presParOf" srcId="{51186866-4E3F-4769-B535-A69451CD8E73}" destId="{4B2E7C81-FE22-4ECA-8E6F-12D345FE8C2A}" srcOrd="0" destOrd="0" presId="urn:microsoft.com/office/officeart/2005/8/layout/hierarchy4"/>
    <dgm:cxn modelId="{47877102-7E01-405C-AB4C-C7F83A01EDCD}" type="presParOf" srcId="{51186866-4E3F-4769-B535-A69451CD8E73}" destId="{AC298D71-D361-46AA-89A1-2C20901370F9}" srcOrd="1" destOrd="0" presId="urn:microsoft.com/office/officeart/2005/8/layout/hierarchy4"/>
    <dgm:cxn modelId="{CDE1C67D-7642-43B4-A18E-BC693B928F09}" type="presParOf" srcId="{51186866-4E3F-4769-B535-A69451CD8E73}" destId="{9722B78B-3306-4A0D-9495-2E8E3F9F0790}" srcOrd="2" destOrd="0" presId="urn:microsoft.com/office/officeart/2005/8/layout/hierarchy4"/>
    <dgm:cxn modelId="{012416EF-3A7F-4F51-AA2B-9DE415F7E1F6}" type="presParOf" srcId="{9722B78B-3306-4A0D-9495-2E8E3F9F0790}" destId="{ED0982B1-7C1A-4FA7-B921-ED13D7B46206}" srcOrd="0" destOrd="0" presId="urn:microsoft.com/office/officeart/2005/8/layout/hierarchy4"/>
    <dgm:cxn modelId="{8ED7D65D-6F16-44AB-AE67-C8252445A5FE}" type="presParOf" srcId="{ED0982B1-7C1A-4FA7-B921-ED13D7B46206}" destId="{39EE3C13-9FC8-45D9-8922-D1F1E78B6E42}" srcOrd="0" destOrd="0" presId="urn:microsoft.com/office/officeart/2005/8/layout/hierarchy4"/>
    <dgm:cxn modelId="{26F62EFB-C1E1-4AC8-9DB5-4136A8B424CA}" type="presParOf" srcId="{ED0982B1-7C1A-4FA7-B921-ED13D7B46206}" destId="{5B650935-09E4-4D60-AAAB-E3C4056611FC}" srcOrd="1" destOrd="0" presId="urn:microsoft.com/office/officeart/2005/8/layout/hierarchy4"/>
    <dgm:cxn modelId="{4EED52C5-432F-4CAA-89B8-0E63A0F8465A}" type="presParOf" srcId="{9330C249-B862-47BF-BDE2-A6954EC81398}" destId="{8197C8D2-56C2-4A50-8CD7-CC6F59B1B50A}" srcOrd="3" destOrd="0" presId="urn:microsoft.com/office/officeart/2005/8/layout/hierarchy4"/>
    <dgm:cxn modelId="{361F9EDE-9DAD-428F-96CD-F81D422E2694}" type="presParOf" srcId="{9330C249-B862-47BF-BDE2-A6954EC81398}" destId="{706F89B2-13B5-4BFF-93D3-CE3EAABE9BA5}" srcOrd="4" destOrd="0" presId="urn:microsoft.com/office/officeart/2005/8/layout/hierarchy4"/>
    <dgm:cxn modelId="{84EF4959-C1DD-4B2A-8AB2-E1FB082B6889}" type="presParOf" srcId="{706F89B2-13B5-4BFF-93D3-CE3EAABE9BA5}" destId="{8E91C7EC-84A2-4B44-B476-DAB39BD716A0}" srcOrd="0" destOrd="0" presId="urn:microsoft.com/office/officeart/2005/8/layout/hierarchy4"/>
    <dgm:cxn modelId="{A9A9CBAA-B564-4C1F-9188-41C2DBA77FC9}" type="presParOf" srcId="{706F89B2-13B5-4BFF-93D3-CE3EAABE9BA5}" destId="{B69F088A-096D-425B-9680-EBCF77D48921}" srcOrd="1" destOrd="0" presId="urn:microsoft.com/office/officeart/2005/8/layout/hierarchy4"/>
    <dgm:cxn modelId="{33421DCB-C91E-4314-AD3E-4819E9635B77}" type="presParOf" srcId="{706F89B2-13B5-4BFF-93D3-CE3EAABE9BA5}" destId="{A5014D25-FA1E-4CEC-A71E-9E282F5E5E23}" srcOrd="2" destOrd="0" presId="urn:microsoft.com/office/officeart/2005/8/layout/hierarchy4"/>
    <dgm:cxn modelId="{2621B62E-4958-4AFD-976E-F0604DF6870A}" type="presParOf" srcId="{A5014D25-FA1E-4CEC-A71E-9E282F5E5E23}" destId="{04C6E19C-CAB0-4EE2-B134-6A8A16CA65EF}" srcOrd="0" destOrd="0" presId="urn:microsoft.com/office/officeart/2005/8/layout/hierarchy4"/>
    <dgm:cxn modelId="{4450B800-EA9F-4D2E-9A30-48DED44D6A44}" type="presParOf" srcId="{04C6E19C-CAB0-4EE2-B134-6A8A16CA65EF}" destId="{5BF6F229-1992-41D5-A478-B99B69C5FDD3}" srcOrd="0" destOrd="0" presId="urn:microsoft.com/office/officeart/2005/8/layout/hierarchy4"/>
    <dgm:cxn modelId="{8FC3299E-5A01-43B2-9FB9-0287AAA53E57}" type="presParOf" srcId="{04C6E19C-CAB0-4EE2-B134-6A8A16CA65EF}" destId="{9AFC9CA1-B12C-40BF-BB73-08275D83FC44}" srcOrd="1" destOrd="0" presId="urn:microsoft.com/office/officeart/2005/8/layout/hierarchy4"/>
    <dgm:cxn modelId="{154B0BA8-F28A-4D4C-AC85-AE604D467685}" type="presParOf" srcId="{04C6E19C-CAB0-4EE2-B134-6A8A16CA65EF}" destId="{42A46B54-15B1-4812-8244-E2A0296A7A44}" srcOrd="2" destOrd="0" presId="urn:microsoft.com/office/officeart/2005/8/layout/hierarchy4"/>
    <dgm:cxn modelId="{2495F073-2872-495B-A9BC-6DB73FDAF4A6}" type="presParOf" srcId="{42A46B54-15B1-4812-8244-E2A0296A7A44}" destId="{5BCD26EF-5BD4-4B56-A025-D7EFABDD1720}" srcOrd="0" destOrd="0" presId="urn:microsoft.com/office/officeart/2005/8/layout/hierarchy4"/>
    <dgm:cxn modelId="{42242A27-1B01-40A9-9DEA-637147861A09}" type="presParOf" srcId="{5BCD26EF-5BD4-4B56-A025-D7EFABDD1720}" destId="{016AEEB9-E7C5-41CC-B7F4-0397BA4AE521}" srcOrd="0" destOrd="0" presId="urn:microsoft.com/office/officeart/2005/8/layout/hierarchy4"/>
    <dgm:cxn modelId="{0BCBC6E1-EF1C-4330-B7A2-04FBCEE4E6A4}" type="presParOf" srcId="{5BCD26EF-5BD4-4B56-A025-D7EFABDD1720}" destId="{C0BF1763-7EB5-4CAF-B5AF-E7D4F2E38098}" srcOrd="1" destOrd="0" presId="urn:microsoft.com/office/officeart/2005/8/layout/hierarchy4"/>
    <dgm:cxn modelId="{1B2EF7A7-77A1-4AF4-ACCF-5C3672BAFFFD}" type="presParOf" srcId="{5BCD26EF-5BD4-4B56-A025-D7EFABDD1720}" destId="{93A570C5-F2B9-4D43-B8A7-E0DADEE1EE3A}" srcOrd="2" destOrd="0" presId="urn:microsoft.com/office/officeart/2005/8/layout/hierarchy4"/>
    <dgm:cxn modelId="{522AE05E-AE67-42DF-A8CB-A4232D0D0BB2}" type="presParOf" srcId="{93A570C5-F2B9-4D43-B8A7-E0DADEE1EE3A}" destId="{D8ED6094-7D84-48CF-9F1B-9248F09F8801}" srcOrd="0" destOrd="0" presId="urn:microsoft.com/office/officeart/2005/8/layout/hierarchy4"/>
    <dgm:cxn modelId="{0193CDCA-7F18-4A1A-8BE9-20668A594629}" type="presParOf" srcId="{D8ED6094-7D84-48CF-9F1B-9248F09F8801}" destId="{F4214D75-13A5-4645-ADF3-3B628A6925A5}" srcOrd="0" destOrd="0" presId="urn:microsoft.com/office/officeart/2005/8/layout/hierarchy4"/>
    <dgm:cxn modelId="{D34721CB-6AF0-4830-9F7B-F07A62299751}" type="presParOf" srcId="{D8ED6094-7D84-48CF-9F1B-9248F09F8801}" destId="{A7584823-5CFB-46B7-825C-9C0CB65636E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9A506E-C499-43D1-B613-4F212B4CE7C5}" type="doc">
      <dgm:prSet loTypeId="urn:microsoft.com/office/officeart/2005/8/layout/architecture+Icon" loCatId="officeonline" qsTypeId="urn:microsoft.com/office/officeart/2005/8/quickstyle/simple1" qsCatId="simple" csTypeId="urn:microsoft.com/office/officeart/2005/8/colors/accent1_2" csCatId="accent1" phldr="1"/>
      <dgm:spPr/>
      <dgm:t>
        <a:bodyPr/>
        <a:lstStyle/>
        <a:p>
          <a:endParaRPr lang="en-US"/>
        </a:p>
      </dgm:t>
    </dgm:pt>
    <dgm:pt modelId="{BEC6F3EC-E682-436E-A8B5-4670E53E59B6}">
      <dgm:prSet phldrT="[Text]" custT="1"/>
      <dgm:spPr>
        <a:solidFill>
          <a:srgbClr val="C00000"/>
        </a:solidFill>
      </dgm:spPr>
      <dgm:t>
        <a:bodyPr/>
        <a:lstStyle/>
        <a:p>
          <a:r>
            <a:rPr lang="en-US" sz="1500" dirty="0" smtClean="0"/>
            <a:t>CDN Replicator</a:t>
          </a:r>
          <a:endParaRPr lang="en-US" sz="1500" dirty="0"/>
        </a:p>
      </dgm:t>
    </dgm:pt>
    <dgm:pt modelId="{CCB52B85-CA3E-4BE4-A12A-DD7903BCD319}" type="parTrans" cxnId="{12A21DAE-5185-41CC-8445-31C7E5865760}">
      <dgm:prSet/>
      <dgm:spPr/>
      <dgm:t>
        <a:bodyPr/>
        <a:lstStyle/>
        <a:p>
          <a:endParaRPr lang="en-US"/>
        </a:p>
      </dgm:t>
    </dgm:pt>
    <dgm:pt modelId="{A1B4667A-8614-4676-A45B-19C9F411C0C1}" type="sibTrans" cxnId="{12A21DAE-5185-41CC-8445-31C7E5865760}">
      <dgm:prSet/>
      <dgm:spPr/>
      <dgm:t>
        <a:bodyPr/>
        <a:lstStyle/>
        <a:p>
          <a:endParaRPr lang="en-US"/>
        </a:p>
      </dgm:t>
    </dgm:pt>
    <dgm:pt modelId="{990608D5-CA3C-4509-B204-5896A46793D8}">
      <dgm:prSet phldrT="[Text]" custT="1"/>
      <dgm:spPr>
        <a:solidFill>
          <a:srgbClr val="C00000"/>
        </a:solidFill>
      </dgm:spPr>
      <dgm:t>
        <a:bodyPr/>
        <a:lstStyle/>
        <a:p>
          <a:r>
            <a:rPr lang="en-US" sz="1500" dirty="0" smtClean="0"/>
            <a:t>Content Gateway</a:t>
          </a:r>
          <a:endParaRPr lang="en-US" sz="1500" dirty="0"/>
        </a:p>
      </dgm:t>
    </dgm:pt>
    <dgm:pt modelId="{A990662E-888D-410E-8C58-F38AD357FF55}" type="parTrans" cxnId="{47B3C5CF-81FB-4EF5-A1F6-831D51BCC8D5}">
      <dgm:prSet/>
      <dgm:spPr/>
      <dgm:t>
        <a:bodyPr/>
        <a:lstStyle/>
        <a:p>
          <a:endParaRPr lang="en-US"/>
        </a:p>
      </dgm:t>
    </dgm:pt>
    <dgm:pt modelId="{BEA901E6-40EC-4D73-B5F3-61FE086C40BD}" type="sibTrans" cxnId="{47B3C5CF-81FB-4EF5-A1F6-831D51BCC8D5}">
      <dgm:prSet/>
      <dgm:spPr/>
      <dgm:t>
        <a:bodyPr/>
        <a:lstStyle/>
        <a:p>
          <a:endParaRPr lang="en-US"/>
        </a:p>
      </dgm:t>
    </dgm:pt>
    <dgm:pt modelId="{4818843C-A84C-4EB3-93E8-43AA92FC8617}">
      <dgm:prSet phldrT="[Text]" custT="1"/>
      <dgm:spPr>
        <a:solidFill>
          <a:srgbClr val="C00000"/>
        </a:solidFill>
      </dgm:spPr>
      <dgm:t>
        <a:bodyPr/>
        <a:lstStyle/>
        <a:p>
          <a:r>
            <a:rPr lang="en-US" sz="1500" dirty="0" smtClean="0"/>
            <a:t>Content Queue</a:t>
          </a:r>
          <a:endParaRPr lang="en-US" sz="1500" dirty="0"/>
        </a:p>
      </dgm:t>
    </dgm:pt>
    <dgm:pt modelId="{227C50E4-E3D6-4E5B-B096-7C721871B88E}" type="parTrans" cxnId="{9044B33D-E6DA-47E5-BBC4-752A394C81AF}">
      <dgm:prSet/>
      <dgm:spPr/>
      <dgm:t>
        <a:bodyPr/>
        <a:lstStyle/>
        <a:p>
          <a:endParaRPr lang="en-US"/>
        </a:p>
      </dgm:t>
    </dgm:pt>
    <dgm:pt modelId="{DDF215CE-B9CE-4102-9315-CF3309D8C16B}" type="sibTrans" cxnId="{9044B33D-E6DA-47E5-BBC4-752A394C81AF}">
      <dgm:prSet/>
      <dgm:spPr/>
      <dgm:t>
        <a:bodyPr/>
        <a:lstStyle/>
        <a:p>
          <a:endParaRPr lang="en-US"/>
        </a:p>
      </dgm:t>
    </dgm:pt>
    <dgm:pt modelId="{8C55CF95-C745-4013-8647-28E747D796D4}" type="pres">
      <dgm:prSet presAssocID="{729A506E-C499-43D1-B613-4F212B4CE7C5}" presName="Name0" presStyleCnt="0">
        <dgm:presLayoutVars>
          <dgm:chPref val="1"/>
          <dgm:dir/>
          <dgm:animOne val="branch"/>
          <dgm:animLvl val="lvl"/>
          <dgm:resizeHandles/>
        </dgm:presLayoutVars>
      </dgm:prSet>
      <dgm:spPr/>
      <dgm:t>
        <a:bodyPr/>
        <a:lstStyle/>
        <a:p>
          <a:endParaRPr lang="en-US"/>
        </a:p>
      </dgm:t>
    </dgm:pt>
    <dgm:pt modelId="{5A7F3882-C63B-42A2-B9DE-D58A648EB376}" type="pres">
      <dgm:prSet presAssocID="{BEC6F3EC-E682-436E-A8B5-4670E53E59B6}" presName="vertOne" presStyleCnt="0"/>
      <dgm:spPr/>
    </dgm:pt>
    <dgm:pt modelId="{42A6B8E0-2FA2-4902-961E-940D61958E07}" type="pres">
      <dgm:prSet presAssocID="{BEC6F3EC-E682-436E-A8B5-4670E53E59B6}" presName="txOne" presStyleLbl="node0" presStyleIdx="0" presStyleCnt="1">
        <dgm:presLayoutVars>
          <dgm:chPref val="3"/>
        </dgm:presLayoutVars>
      </dgm:prSet>
      <dgm:spPr/>
      <dgm:t>
        <a:bodyPr/>
        <a:lstStyle/>
        <a:p>
          <a:endParaRPr lang="en-US"/>
        </a:p>
      </dgm:t>
    </dgm:pt>
    <dgm:pt modelId="{E9827183-1D40-4366-A3EF-DFB3652F1A52}" type="pres">
      <dgm:prSet presAssocID="{BEC6F3EC-E682-436E-A8B5-4670E53E59B6}" presName="parTransOne" presStyleCnt="0"/>
      <dgm:spPr/>
    </dgm:pt>
    <dgm:pt modelId="{F168286F-DA31-4400-AD98-8999A4AE1576}" type="pres">
      <dgm:prSet presAssocID="{BEC6F3EC-E682-436E-A8B5-4670E53E59B6}" presName="horzOne" presStyleCnt="0"/>
      <dgm:spPr/>
    </dgm:pt>
    <dgm:pt modelId="{50679345-9011-49E6-9FA6-6EA96ADE8C15}" type="pres">
      <dgm:prSet presAssocID="{4818843C-A84C-4EB3-93E8-43AA92FC8617}" presName="vertTwo" presStyleCnt="0"/>
      <dgm:spPr/>
    </dgm:pt>
    <dgm:pt modelId="{5BA740BB-5271-40BA-B529-463D24B9B11C}" type="pres">
      <dgm:prSet presAssocID="{4818843C-A84C-4EB3-93E8-43AA92FC8617}" presName="txTwo" presStyleLbl="node2" presStyleIdx="0" presStyleCnt="1">
        <dgm:presLayoutVars>
          <dgm:chPref val="3"/>
        </dgm:presLayoutVars>
      </dgm:prSet>
      <dgm:spPr/>
      <dgm:t>
        <a:bodyPr/>
        <a:lstStyle/>
        <a:p>
          <a:endParaRPr lang="en-US"/>
        </a:p>
      </dgm:t>
    </dgm:pt>
    <dgm:pt modelId="{2ECA559A-EBE3-4C23-9005-BBA616C4EBFA}" type="pres">
      <dgm:prSet presAssocID="{4818843C-A84C-4EB3-93E8-43AA92FC8617}" presName="parTransTwo" presStyleCnt="0"/>
      <dgm:spPr/>
    </dgm:pt>
    <dgm:pt modelId="{11377FF6-39D9-4F17-8D78-420F96F5A3BE}" type="pres">
      <dgm:prSet presAssocID="{4818843C-A84C-4EB3-93E8-43AA92FC8617}" presName="horzTwo" presStyleCnt="0"/>
      <dgm:spPr/>
    </dgm:pt>
    <dgm:pt modelId="{B2B35117-2C97-4195-A0CF-D48D0B2BD285}" type="pres">
      <dgm:prSet presAssocID="{990608D5-CA3C-4509-B204-5896A46793D8}" presName="vertThree" presStyleCnt="0"/>
      <dgm:spPr/>
    </dgm:pt>
    <dgm:pt modelId="{DF04C98D-4913-45EF-A867-DFFA20ED8CFD}" type="pres">
      <dgm:prSet presAssocID="{990608D5-CA3C-4509-B204-5896A46793D8}" presName="txThree" presStyleLbl="node3" presStyleIdx="0" presStyleCnt="1">
        <dgm:presLayoutVars>
          <dgm:chPref val="3"/>
        </dgm:presLayoutVars>
      </dgm:prSet>
      <dgm:spPr/>
      <dgm:t>
        <a:bodyPr/>
        <a:lstStyle/>
        <a:p>
          <a:endParaRPr lang="en-US"/>
        </a:p>
      </dgm:t>
    </dgm:pt>
    <dgm:pt modelId="{D302AF67-E6B9-4C11-BD97-11F780A4E644}" type="pres">
      <dgm:prSet presAssocID="{990608D5-CA3C-4509-B204-5896A46793D8}" presName="horzThree" presStyleCnt="0"/>
      <dgm:spPr/>
    </dgm:pt>
  </dgm:ptLst>
  <dgm:cxnLst>
    <dgm:cxn modelId="{12A21DAE-5185-41CC-8445-31C7E5865760}" srcId="{729A506E-C499-43D1-B613-4F212B4CE7C5}" destId="{BEC6F3EC-E682-436E-A8B5-4670E53E59B6}" srcOrd="0" destOrd="0" parTransId="{CCB52B85-CA3E-4BE4-A12A-DD7903BCD319}" sibTransId="{A1B4667A-8614-4676-A45B-19C9F411C0C1}"/>
    <dgm:cxn modelId="{85690E08-4A92-4390-8870-A43E475321A4}" type="presOf" srcId="{4818843C-A84C-4EB3-93E8-43AA92FC8617}" destId="{5BA740BB-5271-40BA-B529-463D24B9B11C}" srcOrd="0" destOrd="0" presId="urn:microsoft.com/office/officeart/2005/8/layout/architecture+Icon"/>
    <dgm:cxn modelId="{86EB853B-8807-4BE0-9661-80D63D0C8E15}" type="presOf" srcId="{BEC6F3EC-E682-436E-A8B5-4670E53E59B6}" destId="{42A6B8E0-2FA2-4902-961E-940D61958E07}" srcOrd="0" destOrd="0" presId="urn:microsoft.com/office/officeart/2005/8/layout/architecture+Icon"/>
    <dgm:cxn modelId="{6F3F45B3-DC67-4738-B734-9856E99B1A1A}" type="presOf" srcId="{990608D5-CA3C-4509-B204-5896A46793D8}" destId="{DF04C98D-4913-45EF-A867-DFFA20ED8CFD}" srcOrd="0" destOrd="0" presId="urn:microsoft.com/office/officeart/2005/8/layout/architecture+Icon"/>
    <dgm:cxn modelId="{9044B33D-E6DA-47E5-BBC4-752A394C81AF}" srcId="{BEC6F3EC-E682-436E-A8B5-4670E53E59B6}" destId="{4818843C-A84C-4EB3-93E8-43AA92FC8617}" srcOrd="0" destOrd="0" parTransId="{227C50E4-E3D6-4E5B-B096-7C721871B88E}" sibTransId="{DDF215CE-B9CE-4102-9315-CF3309D8C16B}"/>
    <dgm:cxn modelId="{47B3C5CF-81FB-4EF5-A1F6-831D51BCC8D5}" srcId="{4818843C-A84C-4EB3-93E8-43AA92FC8617}" destId="{990608D5-CA3C-4509-B204-5896A46793D8}" srcOrd="0" destOrd="0" parTransId="{A990662E-888D-410E-8C58-F38AD357FF55}" sibTransId="{BEA901E6-40EC-4D73-B5F3-61FE086C40BD}"/>
    <dgm:cxn modelId="{C7E2E124-1C51-4EC0-92AC-D18A5462DAB5}" type="presOf" srcId="{729A506E-C499-43D1-B613-4F212B4CE7C5}" destId="{8C55CF95-C745-4013-8647-28E747D796D4}" srcOrd="0" destOrd="0" presId="urn:microsoft.com/office/officeart/2005/8/layout/architecture+Icon"/>
    <dgm:cxn modelId="{3CC62C1C-FE8C-4558-BF9A-B336711C3AB8}" type="presParOf" srcId="{8C55CF95-C745-4013-8647-28E747D796D4}" destId="{5A7F3882-C63B-42A2-B9DE-D58A648EB376}" srcOrd="0" destOrd="0" presId="urn:microsoft.com/office/officeart/2005/8/layout/architecture+Icon"/>
    <dgm:cxn modelId="{3A59FB66-18A8-4FA2-AC1A-AB88B4EEA047}" type="presParOf" srcId="{5A7F3882-C63B-42A2-B9DE-D58A648EB376}" destId="{42A6B8E0-2FA2-4902-961E-940D61958E07}" srcOrd="0" destOrd="0" presId="urn:microsoft.com/office/officeart/2005/8/layout/architecture+Icon"/>
    <dgm:cxn modelId="{408FB9E6-7F22-4E5E-BFA0-DE342431EAC8}" type="presParOf" srcId="{5A7F3882-C63B-42A2-B9DE-D58A648EB376}" destId="{E9827183-1D40-4366-A3EF-DFB3652F1A52}" srcOrd="1" destOrd="0" presId="urn:microsoft.com/office/officeart/2005/8/layout/architecture+Icon"/>
    <dgm:cxn modelId="{91F31CB7-6667-41D5-90DB-5E49BE6CB545}" type="presParOf" srcId="{5A7F3882-C63B-42A2-B9DE-D58A648EB376}" destId="{F168286F-DA31-4400-AD98-8999A4AE1576}" srcOrd="2" destOrd="0" presId="urn:microsoft.com/office/officeart/2005/8/layout/architecture+Icon"/>
    <dgm:cxn modelId="{CA6F2CA5-87E0-4922-A7B7-2B489F6C95B0}" type="presParOf" srcId="{F168286F-DA31-4400-AD98-8999A4AE1576}" destId="{50679345-9011-49E6-9FA6-6EA96ADE8C15}" srcOrd="0" destOrd="0" presId="urn:microsoft.com/office/officeart/2005/8/layout/architecture+Icon"/>
    <dgm:cxn modelId="{C41A38DA-6916-463B-A0B9-13F76213BE78}" type="presParOf" srcId="{50679345-9011-49E6-9FA6-6EA96ADE8C15}" destId="{5BA740BB-5271-40BA-B529-463D24B9B11C}" srcOrd="0" destOrd="0" presId="urn:microsoft.com/office/officeart/2005/8/layout/architecture+Icon"/>
    <dgm:cxn modelId="{C6BAD028-FBDB-4724-83E4-C2B2B078E08E}" type="presParOf" srcId="{50679345-9011-49E6-9FA6-6EA96ADE8C15}" destId="{2ECA559A-EBE3-4C23-9005-BBA616C4EBFA}" srcOrd="1" destOrd="0" presId="urn:microsoft.com/office/officeart/2005/8/layout/architecture+Icon"/>
    <dgm:cxn modelId="{C2EBD8DE-2EAC-449F-AB5E-D311B97D978A}" type="presParOf" srcId="{50679345-9011-49E6-9FA6-6EA96ADE8C15}" destId="{11377FF6-39D9-4F17-8D78-420F96F5A3BE}" srcOrd="2" destOrd="0" presId="urn:microsoft.com/office/officeart/2005/8/layout/architecture+Icon"/>
    <dgm:cxn modelId="{A1824945-BE72-46AA-BC88-F000923936A8}" type="presParOf" srcId="{11377FF6-39D9-4F17-8D78-420F96F5A3BE}" destId="{B2B35117-2C97-4195-A0CF-D48D0B2BD285}" srcOrd="0" destOrd="0" presId="urn:microsoft.com/office/officeart/2005/8/layout/architecture+Icon"/>
    <dgm:cxn modelId="{877A2983-15C5-4778-A864-2AB1014BFC40}" type="presParOf" srcId="{B2B35117-2C97-4195-A0CF-D48D0B2BD285}" destId="{DF04C98D-4913-45EF-A867-DFFA20ED8CFD}" srcOrd="0" destOrd="0" presId="urn:microsoft.com/office/officeart/2005/8/layout/architecture+Icon"/>
    <dgm:cxn modelId="{49ECB20C-C2F7-49E7-8B5D-ACCD3C1FFFDE}" type="presParOf" srcId="{B2B35117-2C97-4195-A0CF-D48D0B2BD285}" destId="{D302AF67-E6B9-4C11-BD97-11F780A4E644}" srcOrd="1" destOrd="0" presId="urn:microsoft.com/office/officeart/2005/8/layout/architecture+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3CC70-36C0-4264-BF01-F96922D66F18}">
      <dsp:nvSpPr>
        <dsp:cNvPr id="0" name=""/>
        <dsp:cNvSpPr/>
      </dsp:nvSpPr>
      <dsp:spPr>
        <a:xfrm>
          <a:off x="4456" y="1271"/>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Login Authentication</a:t>
          </a:r>
          <a:endParaRPr lang="en-US" sz="1500" kern="1200" dirty="0"/>
        </a:p>
      </dsp:txBody>
      <dsp:txXfrm>
        <a:off x="20063" y="16878"/>
        <a:ext cx="1770610" cy="501665"/>
      </dsp:txXfrm>
    </dsp:sp>
    <dsp:sp modelId="{49A067DD-1598-4E26-B4A2-0E0E78C8D34D}">
      <dsp:nvSpPr>
        <dsp:cNvPr id="0" name=""/>
        <dsp:cNvSpPr/>
      </dsp:nvSpPr>
      <dsp:spPr>
        <a:xfrm>
          <a:off x="4456" y="610197"/>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Search (+Engine)</a:t>
          </a:r>
          <a:endParaRPr lang="en-US" sz="1500" kern="1200" dirty="0"/>
        </a:p>
      </dsp:txBody>
      <dsp:txXfrm>
        <a:off x="20063" y="625804"/>
        <a:ext cx="1770610" cy="501665"/>
      </dsp:txXfrm>
    </dsp:sp>
    <dsp:sp modelId="{C6DB44DC-8AE5-4E34-A882-B0B48684B665}">
      <dsp:nvSpPr>
        <dsp:cNvPr id="0" name=""/>
        <dsp:cNvSpPr/>
      </dsp:nvSpPr>
      <dsp:spPr>
        <a:xfrm>
          <a:off x="4456" y="1219123"/>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Shopping Cart</a:t>
          </a:r>
          <a:endParaRPr lang="en-US" sz="1500" kern="1200" dirty="0"/>
        </a:p>
      </dsp:txBody>
      <dsp:txXfrm>
        <a:off x="20063" y="1234730"/>
        <a:ext cx="1770610" cy="501665"/>
      </dsp:txXfrm>
    </dsp:sp>
    <dsp:sp modelId="{313ECD4E-71A7-4C7D-A2A4-58B92E3600C6}">
      <dsp:nvSpPr>
        <dsp:cNvPr id="0" name=""/>
        <dsp:cNvSpPr/>
      </dsp:nvSpPr>
      <dsp:spPr>
        <a:xfrm>
          <a:off x="4456" y="1828049"/>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Disputes</a:t>
          </a:r>
          <a:endParaRPr lang="en-US" sz="1500" kern="1200" dirty="0"/>
        </a:p>
      </dsp:txBody>
      <dsp:txXfrm>
        <a:off x="20063" y="1843656"/>
        <a:ext cx="1770610" cy="501665"/>
      </dsp:txXfrm>
    </dsp:sp>
    <dsp:sp modelId="{3F3E5315-1D13-414F-B0A7-49F571F9E537}">
      <dsp:nvSpPr>
        <dsp:cNvPr id="0" name=""/>
        <dsp:cNvSpPr/>
      </dsp:nvSpPr>
      <dsp:spPr>
        <a:xfrm>
          <a:off x="2108987" y="1271"/>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Wallet</a:t>
          </a:r>
          <a:endParaRPr lang="en-US" sz="1500" kern="1200" dirty="0"/>
        </a:p>
      </dsp:txBody>
      <dsp:txXfrm>
        <a:off x="2124594" y="16878"/>
        <a:ext cx="1770610" cy="501665"/>
      </dsp:txXfrm>
    </dsp:sp>
    <dsp:sp modelId="{2D3D7466-7B45-4F58-B6D6-A42D2DDA96D7}">
      <dsp:nvSpPr>
        <dsp:cNvPr id="0" name=""/>
        <dsp:cNvSpPr/>
      </dsp:nvSpPr>
      <dsp:spPr>
        <a:xfrm>
          <a:off x="2108987" y="610197"/>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Download</a:t>
          </a:r>
          <a:endParaRPr lang="en-US" sz="1500" kern="1200" dirty="0"/>
        </a:p>
      </dsp:txBody>
      <dsp:txXfrm>
        <a:off x="2124594" y="625804"/>
        <a:ext cx="1770610" cy="501665"/>
      </dsp:txXfrm>
    </dsp:sp>
    <dsp:sp modelId="{4B2E7C81-FE22-4ECA-8E6F-12D345FE8C2A}">
      <dsp:nvSpPr>
        <dsp:cNvPr id="0" name=""/>
        <dsp:cNvSpPr/>
      </dsp:nvSpPr>
      <dsp:spPr>
        <a:xfrm>
          <a:off x="2108987" y="1219123"/>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Purchase Order</a:t>
          </a:r>
          <a:endParaRPr lang="en-US" sz="1500" kern="1200" dirty="0"/>
        </a:p>
      </dsp:txBody>
      <dsp:txXfrm>
        <a:off x="2124594" y="1234730"/>
        <a:ext cx="1770610" cy="501665"/>
      </dsp:txXfrm>
    </dsp:sp>
    <dsp:sp modelId="{39EE3C13-9FC8-45D9-8922-D1F1E78B6E42}">
      <dsp:nvSpPr>
        <dsp:cNvPr id="0" name=""/>
        <dsp:cNvSpPr/>
      </dsp:nvSpPr>
      <dsp:spPr>
        <a:xfrm>
          <a:off x="2108987" y="1828049"/>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Email</a:t>
          </a:r>
          <a:endParaRPr lang="en-US" sz="1500" kern="1200" dirty="0"/>
        </a:p>
      </dsp:txBody>
      <dsp:txXfrm>
        <a:off x="2124594" y="1843656"/>
        <a:ext cx="1770610" cy="501665"/>
      </dsp:txXfrm>
    </dsp:sp>
    <dsp:sp modelId="{8E91C7EC-84A2-4B44-B476-DAB39BD716A0}">
      <dsp:nvSpPr>
        <dsp:cNvPr id="0" name=""/>
        <dsp:cNvSpPr/>
      </dsp:nvSpPr>
      <dsp:spPr>
        <a:xfrm>
          <a:off x="4213519" y="1271"/>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Catalog (Real-Time)</a:t>
          </a:r>
          <a:endParaRPr lang="en-US" sz="1500" kern="1200" dirty="0"/>
        </a:p>
      </dsp:txBody>
      <dsp:txXfrm>
        <a:off x="4229126" y="16878"/>
        <a:ext cx="1770610" cy="501665"/>
      </dsp:txXfrm>
    </dsp:sp>
    <dsp:sp modelId="{5BF6F229-1992-41D5-A478-B99B69C5FDD3}">
      <dsp:nvSpPr>
        <dsp:cNvPr id="0" name=""/>
        <dsp:cNvSpPr/>
      </dsp:nvSpPr>
      <dsp:spPr>
        <a:xfrm>
          <a:off x="4213519" y="610197"/>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Catalog (Offline)</a:t>
          </a:r>
          <a:endParaRPr lang="en-US" sz="1500" kern="1200" dirty="0"/>
        </a:p>
      </dsp:txBody>
      <dsp:txXfrm>
        <a:off x="4229126" y="625804"/>
        <a:ext cx="1770610" cy="501665"/>
      </dsp:txXfrm>
    </dsp:sp>
    <dsp:sp modelId="{016AEEB9-E7C5-41CC-B7F4-0397BA4AE521}">
      <dsp:nvSpPr>
        <dsp:cNvPr id="0" name=""/>
        <dsp:cNvSpPr/>
      </dsp:nvSpPr>
      <dsp:spPr>
        <a:xfrm>
          <a:off x="4213519" y="1219123"/>
          <a:ext cx="1801824" cy="53287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Payments</a:t>
          </a:r>
          <a:endParaRPr lang="en-US" sz="1500" kern="1200" dirty="0"/>
        </a:p>
      </dsp:txBody>
      <dsp:txXfrm>
        <a:off x="4229126" y="1234730"/>
        <a:ext cx="1770610" cy="501665"/>
      </dsp:txXfrm>
    </dsp:sp>
    <dsp:sp modelId="{F4214D75-13A5-4645-ADF3-3B628A6925A5}">
      <dsp:nvSpPr>
        <dsp:cNvPr id="0" name=""/>
        <dsp:cNvSpPr/>
      </dsp:nvSpPr>
      <dsp:spPr>
        <a:xfrm>
          <a:off x="4213519" y="1828049"/>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Refunds, Tax</a:t>
          </a:r>
          <a:endParaRPr lang="en-US" sz="1500" kern="1200" dirty="0"/>
        </a:p>
      </dsp:txBody>
      <dsp:txXfrm>
        <a:off x="4229126" y="1843656"/>
        <a:ext cx="1770610" cy="501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6B8E0-2FA2-4902-961E-940D61958E07}">
      <dsp:nvSpPr>
        <dsp:cNvPr id="0" name=""/>
        <dsp:cNvSpPr/>
      </dsp:nvSpPr>
      <dsp:spPr>
        <a:xfrm>
          <a:off x="780" y="1585262"/>
          <a:ext cx="1596685" cy="76289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CDN Replicator</a:t>
          </a:r>
          <a:endParaRPr lang="en-US" sz="1500" kern="1200" dirty="0"/>
        </a:p>
      </dsp:txBody>
      <dsp:txXfrm>
        <a:off x="23125" y="1607607"/>
        <a:ext cx="1551995" cy="718209"/>
      </dsp:txXfrm>
    </dsp:sp>
    <dsp:sp modelId="{5BA740BB-5271-40BA-B529-463D24B9B11C}">
      <dsp:nvSpPr>
        <dsp:cNvPr id="0" name=""/>
        <dsp:cNvSpPr/>
      </dsp:nvSpPr>
      <dsp:spPr>
        <a:xfrm>
          <a:off x="780" y="793300"/>
          <a:ext cx="1596685" cy="76289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Content Queue</a:t>
          </a:r>
          <a:endParaRPr lang="en-US" sz="1500" kern="1200" dirty="0"/>
        </a:p>
      </dsp:txBody>
      <dsp:txXfrm>
        <a:off x="23125" y="815645"/>
        <a:ext cx="1551995" cy="718209"/>
      </dsp:txXfrm>
    </dsp:sp>
    <dsp:sp modelId="{DF04C98D-4913-45EF-A867-DFFA20ED8CFD}">
      <dsp:nvSpPr>
        <dsp:cNvPr id="0" name=""/>
        <dsp:cNvSpPr/>
      </dsp:nvSpPr>
      <dsp:spPr>
        <a:xfrm>
          <a:off x="780" y="1339"/>
          <a:ext cx="1596685" cy="76289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Content Gateway</a:t>
          </a:r>
          <a:endParaRPr lang="en-US" sz="1500" kern="1200" dirty="0"/>
        </a:p>
      </dsp:txBody>
      <dsp:txXfrm>
        <a:off x="23125" y="23684"/>
        <a:ext cx="1551995" cy="7182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3CC70-36C0-4264-BF01-F96922D66F18}">
      <dsp:nvSpPr>
        <dsp:cNvPr id="0" name=""/>
        <dsp:cNvSpPr/>
      </dsp:nvSpPr>
      <dsp:spPr>
        <a:xfrm>
          <a:off x="4456" y="1271"/>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Login Authentication</a:t>
          </a:r>
          <a:endParaRPr lang="en-US" sz="1500" kern="1200" dirty="0"/>
        </a:p>
      </dsp:txBody>
      <dsp:txXfrm>
        <a:off x="20063" y="16878"/>
        <a:ext cx="1770610" cy="501665"/>
      </dsp:txXfrm>
    </dsp:sp>
    <dsp:sp modelId="{49A067DD-1598-4E26-B4A2-0E0E78C8D34D}">
      <dsp:nvSpPr>
        <dsp:cNvPr id="0" name=""/>
        <dsp:cNvSpPr/>
      </dsp:nvSpPr>
      <dsp:spPr>
        <a:xfrm>
          <a:off x="4456" y="610197"/>
          <a:ext cx="1801824" cy="53287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Search (+Engine)</a:t>
          </a:r>
          <a:endParaRPr lang="en-US" sz="1500" kern="1200" dirty="0"/>
        </a:p>
      </dsp:txBody>
      <dsp:txXfrm>
        <a:off x="20063" y="625804"/>
        <a:ext cx="1770610" cy="501665"/>
      </dsp:txXfrm>
    </dsp:sp>
    <dsp:sp modelId="{C6DB44DC-8AE5-4E34-A882-B0B48684B665}">
      <dsp:nvSpPr>
        <dsp:cNvPr id="0" name=""/>
        <dsp:cNvSpPr/>
      </dsp:nvSpPr>
      <dsp:spPr>
        <a:xfrm>
          <a:off x="4456" y="1219123"/>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Shopping Cart</a:t>
          </a:r>
          <a:endParaRPr lang="en-US" sz="1500" kern="1200" dirty="0"/>
        </a:p>
      </dsp:txBody>
      <dsp:txXfrm>
        <a:off x="20063" y="1234730"/>
        <a:ext cx="1770610" cy="501665"/>
      </dsp:txXfrm>
    </dsp:sp>
    <dsp:sp modelId="{313ECD4E-71A7-4C7D-A2A4-58B92E3600C6}">
      <dsp:nvSpPr>
        <dsp:cNvPr id="0" name=""/>
        <dsp:cNvSpPr/>
      </dsp:nvSpPr>
      <dsp:spPr>
        <a:xfrm>
          <a:off x="4456" y="1828049"/>
          <a:ext cx="1801824" cy="53287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Disputes</a:t>
          </a:r>
          <a:endParaRPr lang="en-US" sz="1500" kern="1200" dirty="0"/>
        </a:p>
      </dsp:txBody>
      <dsp:txXfrm>
        <a:off x="20063" y="1843656"/>
        <a:ext cx="1770610" cy="501665"/>
      </dsp:txXfrm>
    </dsp:sp>
    <dsp:sp modelId="{3F3E5315-1D13-414F-B0A7-49F571F9E537}">
      <dsp:nvSpPr>
        <dsp:cNvPr id="0" name=""/>
        <dsp:cNvSpPr/>
      </dsp:nvSpPr>
      <dsp:spPr>
        <a:xfrm>
          <a:off x="2108987" y="1271"/>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Wallet</a:t>
          </a:r>
          <a:endParaRPr lang="en-US" sz="1500" kern="1200" dirty="0"/>
        </a:p>
      </dsp:txBody>
      <dsp:txXfrm>
        <a:off x="2124594" y="16878"/>
        <a:ext cx="1770610" cy="501665"/>
      </dsp:txXfrm>
    </dsp:sp>
    <dsp:sp modelId="{2D3D7466-7B45-4F58-B6D6-A42D2DDA96D7}">
      <dsp:nvSpPr>
        <dsp:cNvPr id="0" name=""/>
        <dsp:cNvSpPr/>
      </dsp:nvSpPr>
      <dsp:spPr>
        <a:xfrm>
          <a:off x="2108987" y="610197"/>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Download</a:t>
          </a:r>
          <a:endParaRPr lang="en-US" sz="1500" kern="1200" dirty="0"/>
        </a:p>
      </dsp:txBody>
      <dsp:txXfrm>
        <a:off x="2124594" y="625804"/>
        <a:ext cx="1770610" cy="501665"/>
      </dsp:txXfrm>
    </dsp:sp>
    <dsp:sp modelId="{4B2E7C81-FE22-4ECA-8E6F-12D345FE8C2A}">
      <dsp:nvSpPr>
        <dsp:cNvPr id="0" name=""/>
        <dsp:cNvSpPr/>
      </dsp:nvSpPr>
      <dsp:spPr>
        <a:xfrm>
          <a:off x="2108987" y="1219123"/>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Purchase Order</a:t>
          </a:r>
          <a:endParaRPr lang="en-US" sz="1500" kern="1200" dirty="0"/>
        </a:p>
      </dsp:txBody>
      <dsp:txXfrm>
        <a:off x="2124594" y="1234730"/>
        <a:ext cx="1770610" cy="501665"/>
      </dsp:txXfrm>
    </dsp:sp>
    <dsp:sp modelId="{39EE3C13-9FC8-45D9-8922-D1F1E78B6E42}">
      <dsp:nvSpPr>
        <dsp:cNvPr id="0" name=""/>
        <dsp:cNvSpPr/>
      </dsp:nvSpPr>
      <dsp:spPr>
        <a:xfrm>
          <a:off x="2108987" y="1828049"/>
          <a:ext cx="1801824" cy="53287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Email</a:t>
          </a:r>
          <a:endParaRPr lang="en-US" sz="1500" kern="1200" dirty="0"/>
        </a:p>
      </dsp:txBody>
      <dsp:txXfrm>
        <a:off x="2124594" y="1843656"/>
        <a:ext cx="1770610" cy="501665"/>
      </dsp:txXfrm>
    </dsp:sp>
    <dsp:sp modelId="{8E91C7EC-84A2-4B44-B476-DAB39BD716A0}">
      <dsp:nvSpPr>
        <dsp:cNvPr id="0" name=""/>
        <dsp:cNvSpPr/>
      </dsp:nvSpPr>
      <dsp:spPr>
        <a:xfrm>
          <a:off x="4213519" y="1271"/>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Catalog (Real-Time)</a:t>
          </a:r>
          <a:endParaRPr lang="en-US" sz="1500" kern="1200" dirty="0"/>
        </a:p>
      </dsp:txBody>
      <dsp:txXfrm>
        <a:off x="4229126" y="16878"/>
        <a:ext cx="1770610" cy="501665"/>
      </dsp:txXfrm>
    </dsp:sp>
    <dsp:sp modelId="{5BF6F229-1992-41D5-A478-B99B69C5FDD3}">
      <dsp:nvSpPr>
        <dsp:cNvPr id="0" name=""/>
        <dsp:cNvSpPr/>
      </dsp:nvSpPr>
      <dsp:spPr>
        <a:xfrm>
          <a:off x="4213519" y="610197"/>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Catalog (Offline)</a:t>
          </a:r>
          <a:endParaRPr lang="en-US" sz="1500" kern="1200" dirty="0"/>
        </a:p>
      </dsp:txBody>
      <dsp:txXfrm>
        <a:off x="4229126" y="625804"/>
        <a:ext cx="1770610" cy="501665"/>
      </dsp:txXfrm>
    </dsp:sp>
    <dsp:sp modelId="{016AEEB9-E7C5-41CC-B7F4-0397BA4AE521}">
      <dsp:nvSpPr>
        <dsp:cNvPr id="0" name=""/>
        <dsp:cNvSpPr/>
      </dsp:nvSpPr>
      <dsp:spPr>
        <a:xfrm>
          <a:off x="4213519" y="1219123"/>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Payments</a:t>
          </a:r>
          <a:endParaRPr lang="en-US" sz="1500" kern="1200" dirty="0"/>
        </a:p>
      </dsp:txBody>
      <dsp:txXfrm>
        <a:off x="4229126" y="1234730"/>
        <a:ext cx="1770610" cy="501665"/>
      </dsp:txXfrm>
    </dsp:sp>
    <dsp:sp modelId="{F4214D75-13A5-4645-ADF3-3B628A6925A5}">
      <dsp:nvSpPr>
        <dsp:cNvPr id="0" name=""/>
        <dsp:cNvSpPr/>
      </dsp:nvSpPr>
      <dsp:spPr>
        <a:xfrm>
          <a:off x="4213519" y="1828049"/>
          <a:ext cx="1801824" cy="532879"/>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Refunds</a:t>
          </a:r>
          <a:endParaRPr lang="en-US" sz="1500" kern="1200" dirty="0"/>
        </a:p>
      </dsp:txBody>
      <dsp:txXfrm>
        <a:off x="4229126" y="1843656"/>
        <a:ext cx="1770610" cy="5016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6B8E0-2FA2-4902-961E-940D61958E07}">
      <dsp:nvSpPr>
        <dsp:cNvPr id="0" name=""/>
        <dsp:cNvSpPr/>
      </dsp:nvSpPr>
      <dsp:spPr>
        <a:xfrm>
          <a:off x="780" y="1585262"/>
          <a:ext cx="1596685" cy="76289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CDN Replicator</a:t>
          </a:r>
          <a:endParaRPr lang="en-US" sz="1500" kern="1200" dirty="0"/>
        </a:p>
      </dsp:txBody>
      <dsp:txXfrm>
        <a:off x="23125" y="1607607"/>
        <a:ext cx="1551995" cy="718209"/>
      </dsp:txXfrm>
    </dsp:sp>
    <dsp:sp modelId="{5BA740BB-5271-40BA-B529-463D24B9B11C}">
      <dsp:nvSpPr>
        <dsp:cNvPr id="0" name=""/>
        <dsp:cNvSpPr/>
      </dsp:nvSpPr>
      <dsp:spPr>
        <a:xfrm>
          <a:off x="780" y="793300"/>
          <a:ext cx="1596685" cy="76289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Content Queue</a:t>
          </a:r>
          <a:endParaRPr lang="en-US" sz="1500" kern="1200" dirty="0"/>
        </a:p>
      </dsp:txBody>
      <dsp:txXfrm>
        <a:off x="23125" y="815645"/>
        <a:ext cx="1551995" cy="718209"/>
      </dsp:txXfrm>
    </dsp:sp>
    <dsp:sp modelId="{DF04C98D-4913-45EF-A867-DFFA20ED8CFD}">
      <dsp:nvSpPr>
        <dsp:cNvPr id="0" name=""/>
        <dsp:cNvSpPr/>
      </dsp:nvSpPr>
      <dsp:spPr>
        <a:xfrm>
          <a:off x="780" y="1339"/>
          <a:ext cx="1596685" cy="76289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Content Gateway</a:t>
          </a:r>
          <a:endParaRPr lang="en-US" sz="1500" kern="1200" dirty="0"/>
        </a:p>
      </dsp:txBody>
      <dsp:txXfrm>
        <a:off x="23125" y="23684"/>
        <a:ext cx="1551995" cy="71820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Icon">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87C750-8D3B-41F5-809D-CCE995FF7FF2}" type="datetimeFigureOut">
              <a:rPr lang="en-US" smtClean="0"/>
              <a:t>8/4/2015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8A8B0-BDAC-4EDB-8956-B9BD94CB5691}" type="slidenum">
              <a:rPr lang="en-US" smtClean="0"/>
              <a:t>‹#›</a:t>
            </a:fld>
            <a:endParaRPr lang="en-US"/>
          </a:p>
        </p:txBody>
      </p:sp>
    </p:spTree>
    <p:extLst>
      <p:ext uri="{BB962C8B-B14F-4D97-AF65-F5344CB8AC3E}">
        <p14:creationId xmlns:p14="http://schemas.microsoft.com/office/powerpoint/2010/main" val="240594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smtClean="0"/>
              <a:t>Current experience</a:t>
            </a:r>
            <a:r>
              <a:rPr lang="en-US" dirty="0" smtClean="0"/>
              <a:t>:</a:t>
            </a:r>
          </a:p>
          <a:p>
            <a:endParaRPr lang="en-US" dirty="0" smtClean="0"/>
          </a:p>
          <a:p>
            <a:r>
              <a:rPr lang="en-US" dirty="0" smtClean="0"/>
              <a:t>User spend lot of time to find the source to purchase content</a:t>
            </a:r>
            <a:r>
              <a:rPr lang="en-US" baseline="0" dirty="0" smtClean="0"/>
              <a:t> </a:t>
            </a:r>
            <a:r>
              <a:rPr lang="en-US" dirty="0" smtClean="0"/>
              <a:t>CD, Internet websites,</a:t>
            </a:r>
            <a:r>
              <a:rPr lang="en-US" baseline="0" dirty="0" smtClean="0"/>
              <a:t> </a:t>
            </a:r>
            <a:r>
              <a:rPr lang="en-US" dirty="0" smtClean="0"/>
              <a:t>etc.  Spend lot of time in price comparison</a:t>
            </a:r>
            <a:r>
              <a:rPr lang="en-US" baseline="0" dirty="0" smtClean="0"/>
              <a:t> before buy the content.</a:t>
            </a:r>
          </a:p>
          <a:p>
            <a:r>
              <a:rPr lang="en-US" baseline="0" dirty="0" smtClean="0"/>
              <a:t>Once content is bought, uses his computer, iTunes and apple iPod devices to enjoys it.</a:t>
            </a:r>
          </a:p>
          <a:p>
            <a:endParaRPr lang="en-US" baseline="0" dirty="0" smtClean="0"/>
          </a:p>
          <a:p>
            <a:r>
              <a:rPr lang="en-US" baseline="0" dirty="0" smtClean="0"/>
              <a:t>Cost and Time take to enjoy a song may take days to happen.</a:t>
            </a:r>
          </a:p>
          <a:p>
            <a:endParaRPr lang="en-US" baseline="0" dirty="0" smtClean="0"/>
          </a:p>
          <a:p>
            <a:r>
              <a:rPr lang="en-US" u="sng" dirty="0" smtClean="0"/>
              <a:t>New experience</a:t>
            </a:r>
            <a:r>
              <a:rPr lang="en-US" dirty="0" smtClean="0"/>
              <a:t>:</a:t>
            </a:r>
          </a:p>
          <a:p>
            <a:endParaRPr lang="en-US" dirty="0" smtClean="0"/>
          </a:p>
          <a:p>
            <a:r>
              <a:rPr lang="en-US" dirty="0" smtClean="0"/>
              <a:t>Content</a:t>
            </a:r>
            <a:r>
              <a:rPr lang="en-US" baseline="0" dirty="0" smtClean="0"/>
              <a:t> of his choice is already available in iTunes Web Music Stores with reasonable cost.  He spends time on selecting his choices.</a:t>
            </a:r>
          </a:p>
          <a:p>
            <a:r>
              <a:rPr lang="en-US" baseline="0" dirty="0" smtClean="0"/>
              <a:t>He can instantly download and enjoy them using his computer, iTunes &amp; iPod devices.</a:t>
            </a:r>
          </a:p>
          <a:p>
            <a:endParaRPr lang="en-US" baseline="0" dirty="0" smtClean="0"/>
          </a:p>
          <a:p>
            <a:r>
              <a:rPr lang="en-US" u="sng" baseline="0" dirty="0" smtClean="0"/>
              <a:t>Future experience</a:t>
            </a:r>
            <a:r>
              <a:rPr lang="en-US" baseline="0" dirty="0" smtClean="0"/>
              <a:t>:</a:t>
            </a:r>
          </a:p>
          <a:p>
            <a:endParaRPr lang="en-US" baseline="0" dirty="0" smtClean="0"/>
          </a:p>
          <a:p>
            <a:r>
              <a:rPr lang="en-US" baseline="0" dirty="0" smtClean="0"/>
              <a:t>Eliminate the complexity using multiple devices.  Directly use iPod devices to purchase, organize and enjoy the music.</a:t>
            </a:r>
            <a:endParaRPr lang="en-US" dirty="0"/>
          </a:p>
        </p:txBody>
      </p:sp>
      <p:sp>
        <p:nvSpPr>
          <p:cNvPr id="4" name="Slide Number Placeholder 3"/>
          <p:cNvSpPr>
            <a:spLocks noGrp="1"/>
          </p:cNvSpPr>
          <p:nvPr>
            <p:ph type="sldNum" sz="quarter" idx="10"/>
          </p:nvPr>
        </p:nvSpPr>
        <p:spPr/>
        <p:txBody>
          <a:bodyPr/>
          <a:lstStyle/>
          <a:p>
            <a:fld id="{D708A8B0-BDAC-4EDB-8956-B9BD94CB5691}" type="slidenum">
              <a:rPr lang="en-US" smtClean="0"/>
              <a:t>4</a:t>
            </a:fld>
            <a:endParaRPr lang="en-US"/>
          </a:p>
        </p:txBody>
      </p:sp>
    </p:spTree>
    <p:extLst>
      <p:ext uri="{BB962C8B-B14F-4D97-AF65-F5344CB8AC3E}">
        <p14:creationId xmlns:p14="http://schemas.microsoft.com/office/powerpoint/2010/main" val="307788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the high level view of Architecture &amp; Deployment View.</a:t>
            </a:r>
          </a:p>
          <a:p>
            <a:endParaRPr lang="en-US" baseline="0" dirty="0" smtClean="0"/>
          </a:p>
          <a:p>
            <a:r>
              <a:rPr lang="en-US" baseline="0" dirty="0" smtClean="0"/>
              <a:t>Architecture Guidelines:</a:t>
            </a:r>
          </a:p>
          <a:p>
            <a:pPr marL="228600" indent="-228600">
              <a:buAutoNum type="arabicPeriod"/>
            </a:pPr>
            <a:r>
              <a:rPr lang="en-US" baseline="0" dirty="0" smtClean="0"/>
              <a:t>Firewall will be used to block the intrusive attacks.</a:t>
            </a:r>
          </a:p>
          <a:p>
            <a:pPr marL="228600" indent="-228600">
              <a:buAutoNum type="arabicPeriod"/>
            </a:pPr>
            <a:r>
              <a:rPr lang="en-US" baseline="0" dirty="0" smtClean="0"/>
              <a:t>Initially software based Load Balancers will be used to direct the traffic to the </a:t>
            </a:r>
            <a:r>
              <a:rPr lang="en-US" baseline="0" dirty="0" err="1" smtClean="0"/>
              <a:t>Webapp</a:t>
            </a:r>
            <a:r>
              <a:rPr lang="en-US" baseline="0" dirty="0" smtClean="0"/>
              <a:t> boxes.  Later hardware LB can be purchased based on budget </a:t>
            </a:r>
            <a:r>
              <a:rPr lang="en-US" baseline="0" dirty="0" err="1" smtClean="0"/>
              <a:t>contraints</a:t>
            </a:r>
            <a:r>
              <a:rPr lang="en-US" baseline="0" dirty="0" smtClean="0"/>
              <a:t>.</a:t>
            </a:r>
          </a:p>
          <a:p>
            <a:pPr marL="228600" indent="-228600">
              <a:buAutoNum type="arabicPeriod"/>
            </a:pPr>
            <a:r>
              <a:rPr lang="en-US" baseline="0" dirty="0" err="1" smtClean="0"/>
              <a:t>BaseWebApp</a:t>
            </a:r>
            <a:r>
              <a:rPr lang="en-US" baseline="0" dirty="0" smtClean="0"/>
              <a:t> will be base framework for web apps, created with features like Session Manager &amp; OAuth.  </a:t>
            </a:r>
          </a:p>
          <a:p>
            <a:pPr marL="685800" lvl="1" indent="-228600">
              <a:buFont typeface="Arial" panose="020B0604020202020204" pitchFamily="34" charset="0"/>
              <a:buChar char="•"/>
            </a:pPr>
            <a:r>
              <a:rPr lang="en-US" baseline="0" dirty="0" smtClean="0"/>
              <a:t>Domain based web app will derive from the </a:t>
            </a:r>
            <a:r>
              <a:rPr lang="en-US" baseline="0" dirty="0" err="1" smtClean="0"/>
              <a:t>BaseWebapp</a:t>
            </a:r>
            <a:r>
              <a:rPr lang="en-US" baseline="0" dirty="0" smtClean="0"/>
              <a:t> to maintain sanity to infrastructure and easy of use for domain teams.</a:t>
            </a:r>
          </a:p>
          <a:p>
            <a:pPr marL="685800" lvl="1" indent="-228600">
              <a:buFont typeface="Arial" panose="020B0604020202020204" pitchFamily="34" charset="0"/>
              <a:buChar char="•"/>
            </a:pPr>
            <a:r>
              <a:rPr lang="en-US" baseline="0" dirty="0" smtClean="0"/>
              <a:t>Keep the web app layer thin without any business logic.  Focus more on rendering information faster, SPA technologies will be used.</a:t>
            </a:r>
          </a:p>
          <a:p>
            <a:pPr marL="685800" lvl="1" indent="-228600">
              <a:buFont typeface="Arial" panose="020B0604020202020204" pitchFamily="34" charset="0"/>
              <a:buChar char="•"/>
            </a:pPr>
            <a:r>
              <a:rPr lang="en-US" baseline="0" dirty="0" smtClean="0"/>
              <a:t>Push all Business logics to Mid-tier API services.</a:t>
            </a:r>
          </a:p>
          <a:p>
            <a:pPr marL="228600" indent="-228600">
              <a:buAutoNum type="arabicPeriod"/>
            </a:pPr>
            <a:r>
              <a:rPr lang="en-US" baseline="0" dirty="0" smtClean="0"/>
              <a:t>Mid Tier will host API’s, Batches, Message Queues, </a:t>
            </a:r>
            <a:r>
              <a:rPr lang="en-US" baseline="0" dirty="0" err="1" smtClean="0"/>
              <a:t>Distrubuted</a:t>
            </a:r>
            <a:r>
              <a:rPr lang="en-US" baseline="0" dirty="0" smtClean="0"/>
              <a:t> Cache.</a:t>
            </a:r>
          </a:p>
          <a:p>
            <a:pPr marL="685800" lvl="1" indent="-228600">
              <a:buFont typeface="Arial" panose="020B0604020202020204" pitchFamily="34" charset="0"/>
              <a:buChar char="•"/>
            </a:pPr>
            <a:r>
              <a:rPr lang="en-US" baseline="0" dirty="0" smtClean="0"/>
              <a:t>All services will be build using SOA principles.</a:t>
            </a:r>
          </a:p>
          <a:p>
            <a:pPr marL="685800" lvl="1" indent="-228600">
              <a:buFont typeface="Arial" panose="020B0604020202020204" pitchFamily="34" charset="0"/>
              <a:buChar char="•"/>
            </a:pPr>
            <a:r>
              <a:rPr lang="en-US" baseline="0" dirty="0" smtClean="0"/>
              <a:t>Make services modular with simple interface using RESTful methodologies.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Note: An orchestration service with workflow engines may be built to bundle API access to web apps.  </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 not needed until API’s and web apps mature.</a:t>
            </a:r>
          </a:p>
          <a:p>
            <a:pPr marL="228600" lvl="0" indent="-228600">
              <a:buFont typeface="+mj-lt"/>
              <a:buAutoNum type="arabicPeriod"/>
            </a:pPr>
            <a:r>
              <a:rPr lang="en-US" baseline="0" dirty="0" smtClean="0"/>
              <a:t>Multiple types of database will be used based on the feature needed.  </a:t>
            </a:r>
          </a:p>
          <a:p>
            <a:pPr marL="685800" lvl="1" indent="-228600">
              <a:buFont typeface="Arial" panose="020B0604020202020204" pitchFamily="34" charset="0"/>
              <a:buChar char="•"/>
            </a:pPr>
            <a:r>
              <a:rPr lang="en-US" baseline="0" dirty="0" smtClean="0"/>
              <a:t>By default DB Cache will be enabled to boost the performance of DB options.</a:t>
            </a:r>
          </a:p>
          <a:p>
            <a:pPr marL="685800" lvl="1" indent="-228600">
              <a:buFont typeface="Arial" panose="020B0604020202020204" pitchFamily="34" charset="0"/>
              <a:buChar char="•"/>
            </a:pPr>
            <a:r>
              <a:rPr lang="en-US" baseline="0" dirty="0" smtClean="0"/>
              <a:t>DB thread pools will be managed and monitoring based on the needs of API’s.</a:t>
            </a:r>
          </a:p>
          <a:p>
            <a:pPr marL="685800" lvl="1" indent="-228600">
              <a:buFont typeface="Arial" panose="020B0604020202020204" pitchFamily="34" charset="0"/>
              <a:buChar char="•"/>
            </a:pPr>
            <a:r>
              <a:rPr lang="en-US" baseline="0" dirty="0" smtClean="0"/>
              <a:t>Default all tables should have indexes.  Scripts are written to monitor if full table scan happens and send alert to the teams who owns those queries.</a:t>
            </a:r>
          </a:p>
          <a:p>
            <a:pPr marL="685800" lvl="1" indent="-228600">
              <a:buFont typeface="Arial" panose="020B0604020202020204" pitchFamily="34" charset="0"/>
              <a:buChar char="•"/>
            </a:pPr>
            <a:r>
              <a:rPr lang="en-US" baseline="0" dirty="0" smtClean="0"/>
              <a:t>Sharding will be done using country wise split.  Countries supported within a give Site.</a:t>
            </a:r>
          </a:p>
          <a:p>
            <a:pPr marL="1143000" lvl="2" indent="-228600">
              <a:buFont typeface="Arial" panose="020B0604020202020204" pitchFamily="34" charset="0"/>
              <a:buChar char="•"/>
            </a:pPr>
            <a:r>
              <a:rPr lang="en-US" baseline="0" dirty="0" smtClean="0"/>
              <a:t>If for example, the load for US is still high, further </a:t>
            </a:r>
            <a:r>
              <a:rPr lang="en-US" baseline="0" dirty="0" err="1" smtClean="0"/>
              <a:t>sharding</a:t>
            </a:r>
            <a:r>
              <a:rPr lang="en-US" baseline="0" dirty="0" smtClean="0"/>
              <a:t> can be done by US-East, US-West, US-North, US-South.</a:t>
            </a:r>
          </a:p>
          <a:p>
            <a:pPr marL="1143000" lvl="2" indent="-22860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Deployment view:</a:t>
            </a:r>
          </a:p>
          <a:p>
            <a:pPr marL="171450" lvl="0" indent="-171450">
              <a:buFont typeface="Arial" panose="020B0604020202020204" pitchFamily="34" charset="0"/>
              <a:buChar char="•"/>
            </a:pPr>
            <a:r>
              <a:rPr lang="en-US" baseline="0" dirty="0" smtClean="0"/>
              <a:t>Current view only depicts one site deployment view.</a:t>
            </a:r>
          </a:p>
          <a:p>
            <a:pPr marL="628650" lvl="1" indent="-171450">
              <a:buFont typeface="Arial" panose="020B0604020202020204" pitchFamily="34" charset="0"/>
              <a:buChar char="•"/>
            </a:pPr>
            <a:r>
              <a:rPr lang="en-US" baseline="0" dirty="0" smtClean="0"/>
              <a:t>Initially we will start with one site &amp; 50% Disaster Recovery site.</a:t>
            </a:r>
          </a:p>
          <a:p>
            <a:pPr marL="628650" lvl="1" indent="-171450">
              <a:buFont typeface="Arial" panose="020B0604020202020204" pitchFamily="34" charset="0"/>
              <a:buChar char="•"/>
            </a:pPr>
            <a:r>
              <a:rPr lang="en-US" baseline="0" dirty="0" smtClean="0"/>
              <a:t>Once we go for global launch, another site will be replicated as the main site at Europe or Asia based on expansion strategy.</a:t>
            </a:r>
          </a:p>
          <a:p>
            <a:pPr marL="171450" lvl="0" indent="-171450">
              <a:buFont typeface="Arial" panose="020B0604020202020204" pitchFamily="34" charset="0"/>
              <a:buChar char="•"/>
            </a:pPr>
            <a:r>
              <a:rPr lang="en-US" baseline="0" dirty="0" smtClean="0"/>
              <a:t>Web pool will start with 10 servers initially during Alpha launch and will be throttled up based on expansion strategies and usage.</a:t>
            </a:r>
          </a:p>
          <a:p>
            <a:pPr marL="628650" lvl="1" indent="-171450">
              <a:buFont typeface="Arial" panose="020B0604020202020204" pitchFamily="34" charset="0"/>
              <a:buChar char="•"/>
            </a:pPr>
            <a:r>
              <a:rPr lang="en-US" baseline="0" dirty="0" smtClean="0"/>
              <a:t>Site monitoring tool to be used to gauge the load on </a:t>
            </a:r>
            <a:r>
              <a:rPr lang="en-US" baseline="0" dirty="0" err="1" smtClean="0"/>
              <a:t>Webapp’s</a:t>
            </a:r>
            <a:r>
              <a:rPr lang="en-US" baseline="0" dirty="0" smtClean="0"/>
              <a:t>.  If the load hits 70%, additional boxes to be deployed to the pool.</a:t>
            </a:r>
          </a:p>
          <a:p>
            <a:pPr marL="171450" lvl="0" indent="-171450">
              <a:buFont typeface="Arial" panose="020B0604020202020204" pitchFamily="34" charset="0"/>
              <a:buChar char="•"/>
            </a:pPr>
            <a:r>
              <a:rPr lang="en-US" baseline="0" dirty="0" smtClean="0"/>
              <a:t>API pool will start with 4 servers initially, some of the domain pools like Download would be at higher end 10 boxes initially.</a:t>
            </a:r>
          </a:p>
          <a:p>
            <a:pPr marL="628650" lvl="1" indent="-171450">
              <a:buFont typeface="Arial" panose="020B0604020202020204" pitchFamily="34" charset="0"/>
              <a:buChar char="•"/>
            </a:pPr>
            <a:r>
              <a:rPr lang="en-US" baseline="0" dirty="0" smtClean="0"/>
              <a:t>Site monitoring tool similar to web pool monitoring.  Add new boxes when load hits at 60%.</a:t>
            </a:r>
          </a:p>
          <a:p>
            <a:pPr marL="171450" lvl="0" indent="-171450">
              <a:buFont typeface="Arial" panose="020B0604020202020204" pitchFamily="34" charset="0"/>
              <a:buChar char="•"/>
            </a:pPr>
            <a:r>
              <a:rPr lang="en-US" baseline="0" dirty="0" smtClean="0"/>
              <a:t>Distributed Cache would have capabilities to update across multiple site.  Quite handy syncing data between sites.</a:t>
            </a:r>
          </a:p>
        </p:txBody>
      </p:sp>
      <p:sp>
        <p:nvSpPr>
          <p:cNvPr id="4" name="Slide Number Placeholder 3"/>
          <p:cNvSpPr>
            <a:spLocks noGrp="1"/>
          </p:cNvSpPr>
          <p:nvPr>
            <p:ph type="sldNum" sz="quarter" idx="10"/>
          </p:nvPr>
        </p:nvSpPr>
        <p:spPr/>
        <p:txBody>
          <a:bodyPr/>
          <a:lstStyle/>
          <a:p>
            <a:fld id="{D708A8B0-BDAC-4EDB-8956-B9BD94CB5691}" type="slidenum">
              <a:rPr lang="en-US" smtClean="0"/>
              <a:t>5</a:t>
            </a:fld>
            <a:endParaRPr lang="en-US"/>
          </a:p>
        </p:txBody>
      </p:sp>
    </p:spTree>
    <p:extLst>
      <p:ext uri="{BB962C8B-B14F-4D97-AF65-F5344CB8AC3E}">
        <p14:creationId xmlns:p14="http://schemas.microsoft.com/office/powerpoint/2010/main" val="246866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high-level components view for the new music web store</a:t>
            </a:r>
            <a:r>
              <a:rPr lang="en-US" baseline="0" dirty="0" smtClean="0"/>
              <a:t> platform.</a:t>
            </a:r>
          </a:p>
          <a:p>
            <a:endParaRPr lang="en-US" baseline="0" dirty="0" smtClean="0"/>
          </a:p>
          <a:p>
            <a:r>
              <a:rPr lang="en-US" baseline="0" dirty="0" smtClean="0"/>
              <a:t>Legacy Desktop application will possess capabilities of the new Web store web applications.  Customers can use their desktop application to purchase music without needing to use a browser.</a:t>
            </a:r>
          </a:p>
          <a:p>
            <a:pPr marL="228600" indent="-228600">
              <a:buAutoNum type="arabicPeriod"/>
            </a:pPr>
            <a:endParaRPr lang="en-US" baseline="0" dirty="0" smtClean="0"/>
          </a:p>
          <a:p>
            <a:pPr marL="228600" lvl="0" indent="-228600">
              <a:buFont typeface="Arial" panose="020B0604020202020204" pitchFamily="34" charset="0"/>
              <a:buChar char="•"/>
            </a:pPr>
            <a:r>
              <a:rPr lang="en-US" baseline="0" dirty="0" smtClean="0"/>
              <a:t>Catalog API’s will be replicated into 2 Live components: Real-time &amp; offline.  </a:t>
            </a:r>
          </a:p>
          <a:p>
            <a:pPr marL="685800" lvl="1" indent="-228600">
              <a:buFont typeface="Arial" panose="020B0604020202020204" pitchFamily="34" charset="0"/>
              <a:buChar char="•"/>
            </a:pPr>
            <a:r>
              <a:rPr lang="en-US" baseline="0" dirty="0" smtClean="0"/>
              <a:t>Queues and non-critical components can only access the offline version of Catalog API.</a:t>
            </a:r>
          </a:p>
          <a:p>
            <a:pPr marL="228600" lvl="0" indent="-228600">
              <a:buFont typeface="Arial" panose="020B0604020202020204" pitchFamily="34" charset="0"/>
              <a:buChar char="•"/>
            </a:pPr>
            <a:r>
              <a:rPr lang="en-US" baseline="0" dirty="0" smtClean="0"/>
              <a:t>Purchase Order API is a critical API.  </a:t>
            </a:r>
          </a:p>
          <a:p>
            <a:pPr marL="685800" lvl="1" indent="-228600">
              <a:buFont typeface="Arial" panose="020B0604020202020204" pitchFamily="34" charset="0"/>
              <a:buChar char="•"/>
            </a:pPr>
            <a:r>
              <a:rPr lang="en-US" baseline="0" dirty="0" smtClean="0"/>
              <a:t>Incoming requests are published to a queue and then proceeds its processing.  </a:t>
            </a:r>
          </a:p>
          <a:p>
            <a:pPr marL="685800" lvl="1" indent="-228600">
              <a:buFont typeface="Arial" panose="020B0604020202020204" pitchFamily="34" charset="0"/>
              <a:buChar char="•"/>
            </a:pPr>
            <a:r>
              <a:rPr lang="en-US" baseline="0" dirty="0" smtClean="0"/>
              <a:t>A daemon de-queues these messages and tries to reconcile with completed purchase orders.  </a:t>
            </a:r>
          </a:p>
          <a:p>
            <a:pPr marL="685800" lvl="1" indent="-228600">
              <a:buFont typeface="Arial" panose="020B0604020202020204" pitchFamily="34" charset="0"/>
              <a:buChar char="•"/>
            </a:pPr>
            <a:r>
              <a:rPr lang="en-US" baseline="0" dirty="0" smtClean="0"/>
              <a:t>The daemon help to implement idempotency rule for Purchase Order API; ensuring customer is not paying twice or filtering duplicate requests.</a:t>
            </a:r>
          </a:p>
          <a:p>
            <a:pPr marL="228600" lvl="0" indent="-228600">
              <a:buFont typeface="Arial" panose="020B0604020202020204" pitchFamily="34" charset="0"/>
              <a:buChar char="•"/>
            </a:pPr>
            <a:r>
              <a:rPr lang="en-US" baseline="0" dirty="0" smtClean="0"/>
              <a:t>Music content downloads are done using the Download API, which provides the nearest CDN link based on customers location information.</a:t>
            </a:r>
          </a:p>
          <a:p>
            <a:pPr marL="685800" lvl="1" indent="-228600">
              <a:buFont typeface="Arial" panose="020B0604020202020204" pitchFamily="34" charset="0"/>
              <a:buChar char="•"/>
            </a:pPr>
            <a:r>
              <a:rPr lang="en-US" baseline="0" dirty="0" smtClean="0"/>
              <a:t>Initially CDN Replication is done using manual scripts.</a:t>
            </a:r>
          </a:p>
          <a:p>
            <a:pPr marL="685800" lvl="1" indent="-228600">
              <a:buFont typeface="Arial" panose="020B0604020202020204" pitchFamily="34" charset="0"/>
              <a:buChar char="•"/>
            </a:pPr>
            <a:r>
              <a:rPr lang="en-US" baseline="0" dirty="0" smtClean="0"/>
              <a:t>CDN Replicators API will be created once replication strategy is stable and costing &amp; budgeting are cleared.</a:t>
            </a:r>
          </a:p>
          <a:p>
            <a:pPr marL="228600" lvl="0" indent="-228600">
              <a:buFont typeface="Arial" panose="020B0604020202020204" pitchFamily="34" charset="0"/>
              <a:buChar char="•"/>
            </a:pPr>
            <a:r>
              <a:rPr lang="en-US" baseline="0" dirty="0" smtClean="0"/>
              <a:t>Multiple types of database will be used based on how the data is used.  </a:t>
            </a:r>
          </a:p>
          <a:p>
            <a:pPr marL="685800" lvl="1" indent="-228600">
              <a:buFont typeface="Arial" panose="020B0604020202020204" pitchFamily="34" charset="0"/>
              <a:buChar char="•"/>
            </a:pPr>
            <a:r>
              <a:rPr lang="en-US" baseline="0" dirty="0" smtClean="0"/>
              <a:t>User, Catalog, </a:t>
            </a:r>
            <a:r>
              <a:rPr lang="en-US" baseline="0" dirty="0" err="1" smtClean="0"/>
              <a:t>etc</a:t>
            </a:r>
            <a:r>
              <a:rPr lang="en-US" baseline="0" dirty="0" smtClean="0"/>
              <a:t> will use relational DB like Oracle.  </a:t>
            </a:r>
          </a:p>
          <a:p>
            <a:pPr marL="685800" lvl="1" indent="-228600">
              <a:buFont typeface="Arial" panose="020B0604020202020204" pitchFamily="34" charset="0"/>
              <a:buChar char="•"/>
            </a:pPr>
            <a:r>
              <a:rPr lang="en-US" baseline="0" dirty="0" smtClean="0"/>
              <a:t>Music DB will use file based database. </a:t>
            </a:r>
          </a:p>
          <a:p>
            <a:pPr marL="685800" lvl="1" indent="-228600">
              <a:buFont typeface="Arial" panose="020B0604020202020204" pitchFamily="34" charset="0"/>
              <a:buChar char="•"/>
            </a:pPr>
            <a:r>
              <a:rPr lang="en-US" baseline="0" dirty="0" smtClean="0"/>
              <a:t>Analytics </a:t>
            </a:r>
            <a:r>
              <a:rPr lang="en-US" baseline="0" dirty="0" err="1" smtClean="0"/>
              <a:t>api’s</a:t>
            </a:r>
            <a:r>
              <a:rPr lang="en-US" baseline="0" dirty="0" smtClean="0"/>
              <a:t> would use </a:t>
            </a:r>
          </a:p>
          <a:p>
            <a:pPr marL="1143000" lvl="2" indent="-228600">
              <a:buFont typeface="Arial" panose="020B0604020202020204" pitchFamily="34" charset="0"/>
              <a:buChar char="•"/>
            </a:pPr>
            <a:r>
              <a:rPr lang="en-US" baseline="0" dirty="0" smtClean="0"/>
              <a:t>no-</a:t>
            </a:r>
            <a:r>
              <a:rPr lang="en-US" baseline="0" dirty="0" err="1" smtClean="0"/>
              <a:t>sql</a:t>
            </a:r>
            <a:r>
              <a:rPr lang="en-US" baseline="0" dirty="0" smtClean="0"/>
              <a:t> database like MongoDB for dashboard purposes.</a:t>
            </a:r>
          </a:p>
          <a:p>
            <a:pPr marL="1143000" lvl="2" indent="-228600">
              <a:buFont typeface="Arial" panose="020B0604020202020204" pitchFamily="34" charset="0"/>
              <a:buChar char="•"/>
            </a:pPr>
            <a:r>
              <a:rPr lang="en-US" baseline="0" dirty="0" smtClean="0"/>
              <a:t>Hadoop for running complex user </a:t>
            </a:r>
            <a:r>
              <a:rPr lang="en-US" baseline="0" dirty="0" err="1" smtClean="0"/>
              <a:t>behaviour</a:t>
            </a:r>
            <a:r>
              <a:rPr lang="en-US" baseline="0" dirty="0" smtClean="0"/>
              <a:t> models.</a:t>
            </a:r>
          </a:p>
          <a:p>
            <a:pPr marL="685800" lvl="1" indent="-228600">
              <a:buFont typeface="Arial" panose="020B0604020202020204" pitchFamily="34" charset="0"/>
              <a:buChar char="•"/>
            </a:pPr>
            <a:endParaRPr lang="en-US" baseline="0" dirty="0" smtClean="0"/>
          </a:p>
          <a:p>
            <a:pPr marL="228600" lvl="0" indent="-228600">
              <a:buFont typeface="Arial" panose="020B0604020202020204" pitchFamily="34" charset="0"/>
              <a:buChar char="•"/>
            </a:pPr>
            <a:r>
              <a:rPr lang="en-US" baseline="0" dirty="0" smtClean="0"/>
              <a:t>Components which are initiated by external application/</a:t>
            </a:r>
            <a:r>
              <a:rPr lang="en-US" baseline="0" dirty="0" err="1" smtClean="0"/>
              <a:t>api</a:t>
            </a:r>
            <a:r>
              <a:rPr lang="en-US" baseline="0" dirty="0" smtClean="0"/>
              <a:t> or which initiates external API’s are high lighted.</a:t>
            </a:r>
          </a:p>
          <a:p>
            <a:pPr marL="685800" lvl="1" indent="-228600">
              <a:buFont typeface="Arial" panose="020B0604020202020204" pitchFamily="34" charset="0"/>
              <a:buChar char="•"/>
            </a:pPr>
            <a:r>
              <a:rPr lang="en-US" baseline="0" dirty="0" smtClean="0"/>
              <a:t>Security testing will be covered exclusively for these components.</a:t>
            </a:r>
          </a:p>
        </p:txBody>
      </p:sp>
      <p:sp>
        <p:nvSpPr>
          <p:cNvPr id="4" name="Slide Number Placeholder 3"/>
          <p:cNvSpPr>
            <a:spLocks noGrp="1"/>
          </p:cNvSpPr>
          <p:nvPr>
            <p:ph type="sldNum" sz="quarter" idx="10"/>
          </p:nvPr>
        </p:nvSpPr>
        <p:spPr/>
        <p:txBody>
          <a:bodyPr/>
          <a:lstStyle/>
          <a:p>
            <a:fld id="{D708A8B0-BDAC-4EDB-8956-B9BD94CB5691}" type="slidenum">
              <a:rPr lang="en-US" smtClean="0"/>
              <a:t>6</a:t>
            </a:fld>
            <a:endParaRPr lang="en-US"/>
          </a:p>
        </p:txBody>
      </p:sp>
    </p:spTree>
    <p:extLst>
      <p:ext uri="{BB962C8B-B14F-4D97-AF65-F5344CB8AC3E}">
        <p14:creationId xmlns:p14="http://schemas.microsoft.com/office/powerpoint/2010/main" val="246866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Phase1 focus more on delivering value for customers.  </a:t>
            </a:r>
          </a:p>
          <a:p>
            <a:endParaRPr lang="en-US" baseline="0" dirty="0" smtClean="0"/>
          </a:p>
          <a:p>
            <a:r>
              <a:rPr lang="en-US" baseline="0" dirty="0" smtClean="0"/>
              <a:t>Key components:</a:t>
            </a:r>
          </a:p>
          <a:p>
            <a:pPr marL="171450" indent="-171450">
              <a:buFontTx/>
              <a:buChar char="-"/>
            </a:pPr>
            <a:r>
              <a:rPr lang="en-US" baseline="0" dirty="0" smtClean="0"/>
              <a:t>Web apps to allow users to browse through the music catalog.</a:t>
            </a:r>
          </a:p>
          <a:p>
            <a:pPr marL="171450" indent="-171450">
              <a:buFontTx/>
              <a:buChar char="-"/>
            </a:pPr>
            <a:r>
              <a:rPr lang="en-US" baseline="0" dirty="0" smtClean="0"/>
              <a:t>Create purchase orders online and pay through payment processors we connect to Payment </a:t>
            </a:r>
            <a:r>
              <a:rPr lang="en-US" baseline="0" dirty="0" err="1" smtClean="0"/>
              <a:t>api</a:t>
            </a:r>
            <a:r>
              <a:rPr lang="en-US" baseline="0" dirty="0" smtClean="0"/>
              <a:t> ( PayPal or Stripe)</a:t>
            </a:r>
          </a:p>
          <a:p>
            <a:pPr marL="171450" indent="-171450">
              <a:buFontTx/>
              <a:buChar char="-"/>
            </a:pPr>
            <a:r>
              <a:rPr lang="en-US" baseline="0" dirty="0" smtClean="0"/>
              <a:t>Allow user to download the music after payment is completed.</a:t>
            </a:r>
          </a:p>
          <a:p>
            <a:pPr marL="0" indent="0">
              <a:buFontTx/>
              <a:buNone/>
            </a:pPr>
            <a:endParaRPr lang="en-US" baseline="0" dirty="0" smtClean="0"/>
          </a:p>
          <a:p>
            <a:pPr marL="0" indent="0">
              <a:buFontTx/>
              <a:buNone/>
            </a:pPr>
            <a:r>
              <a:rPr lang="en-US" baseline="0" dirty="0" smtClean="0"/>
              <a:t>Manual process:</a:t>
            </a:r>
          </a:p>
          <a:p>
            <a:pPr marL="171450" indent="-171450">
              <a:buFontTx/>
              <a:buChar char="-"/>
            </a:pPr>
            <a:r>
              <a:rPr lang="en-US" baseline="0" dirty="0" smtClean="0"/>
              <a:t>Users if has any issue can call in the Customer service agent.  Agents have current system to track issues.</a:t>
            </a:r>
          </a:p>
          <a:p>
            <a:pPr marL="171450" indent="-171450">
              <a:buFontTx/>
              <a:buChar char="-"/>
            </a:pPr>
            <a:r>
              <a:rPr lang="en-US" baseline="0" dirty="0" smtClean="0"/>
              <a:t>Any refunds will be manually triggered by agent, but automated to complete the refund process.</a:t>
            </a:r>
          </a:p>
          <a:p>
            <a:pPr marL="171450" indent="-171450">
              <a:buFontTx/>
              <a:buChar char="-"/>
            </a:pPr>
            <a:r>
              <a:rPr lang="en-US" baseline="0" dirty="0" smtClean="0"/>
              <a:t>Content from 3</a:t>
            </a:r>
            <a:r>
              <a:rPr lang="en-US" baseline="30000" dirty="0" smtClean="0"/>
              <a:t>rd</a:t>
            </a:r>
            <a:r>
              <a:rPr lang="en-US" baseline="0" dirty="0" smtClean="0"/>
              <a:t> party providers are manually loaded to the Music DB using scripts and batches.</a:t>
            </a:r>
          </a:p>
          <a:p>
            <a:pPr marL="171450" indent="-171450">
              <a:buFontTx/>
              <a:buChar char="-"/>
            </a:pPr>
            <a:r>
              <a:rPr lang="en-US" baseline="0" dirty="0" smtClean="0"/>
              <a:t>Content replication to CDN providers are done manually using scripts and batches.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708A8B0-BDAC-4EDB-8956-B9BD94CB5691}" type="slidenum">
              <a:rPr lang="en-US" smtClean="0"/>
              <a:t>8</a:t>
            </a:fld>
            <a:endParaRPr lang="en-US"/>
          </a:p>
        </p:txBody>
      </p:sp>
    </p:spTree>
    <p:extLst>
      <p:ext uri="{BB962C8B-B14F-4D97-AF65-F5344CB8AC3E}">
        <p14:creationId xmlns:p14="http://schemas.microsoft.com/office/powerpoint/2010/main" val="246866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Nvidia</a:t>
            </a:r>
            <a:r>
              <a:rPr lang="en-US" dirty="0" err="1" smtClean="0"/>
              <a:t>’s</a:t>
            </a:r>
            <a:r>
              <a:rPr lang="en-US" dirty="0" smtClean="0"/>
              <a:t> Design challenge</a:t>
            </a:r>
            <a:endParaRPr lang="en-US" dirty="0"/>
          </a:p>
        </p:txBody>
      </p:sp>
      <p:sp>
        <p:nvSpPr>
          <p:cNvPr id="3" name="Subtitle 2"/>
          <p:cNvSpPr>
            <a:spLocks noGrp="1"/>
          </p:cNvSpPr>
          <p:nvPr>
            <p:ph type="subTitle" idx="1"/>
          </p:nvPr>
        </p:nvSpPr>
        <p:spPr/>
        <p:txBody>
          <a:bodyPr/>
          <a:lstStyle/>
          <a:p>
            <a:r>
              <a:rPr lang="en-US" dirty="0" smtClean="0"/>
              <a:t>Sudhakar Balakrishnan</a:t>
            </a:r>
            <a:endParaRPr lang="en-US" dirty="0"/>
          </a:p>
        </p:txBody>
      </p:sp>
    </p:spTree>
    <p:extLst>
      <p:ext uri="{BB962C8B-B14F-4D97-AF65-F5344CB8AC3E}">
        <p14:creationId xmlns:p14="http://schemas.microsoft.com/office/powerpoint/2010/main" val="1543436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47500" lnSpcReduction="20000"/>
          </a:bodyPr>
          <a:lstStyle/>
          <a:p>
            <a:r>
              <a:rPr lang="en-US" dirty="0"/>
              <a:t>Obviously it’s quite open ended and can drive to any direction based on our thoughts.  The moment you say iTunes, people start to think about their issues - slowness, unlike an apple product non-user friendly interface, etc.  I have kept myself away from these distractions deliberately.  I have made some assumptions and presented by view point.  Added notes to some of the slides, that can be used during the presentation.  </a:t>
            </a:r>
          </a:p>
          <a:p>
            <a:endParaRPr lang="en-US" dirty="0" smtClean="0"/>
          </a:p>
          <a:p>
            <a:r>
              <a:rPr lang="en-US" dirty="0" smtClean="0"/>
              <a:t>I </a:t>
            </a:r>
            <a:r>
              <a:rPr lang="en-US" dirty="0"/>
              <a:t>have purposefully decoupled the desktop application being about to talk to server API’s due to misalignment of long term goal.  </a:t>
            </a:r>
          </a:p>
          <a:p>
            <a:endParaRPr lang="en-US" dirty="0"/>
          </a:p>
          <a:p>
            <a:r>
              <a:rPr lang="en-US" dirty="0"/>
              <a:t>My long term goal for this use case, is to enable users purchase from iPod devices directly.  With that in mind, extending desktop application to support purchasing would be a costly proposal.  You can see I did account issues and ineffectiveness of their desktop application in some ways.  </a:t>
            </a:r>
          </a:p>
          <a:p>
            <a:pPr marL="0" indent="0">
              <a:buNone/>
            </a:pPr>
            <a:r>
              <a:rPr lang="en-US" dirty="0"/>
              <a:t> </a:t>
            </a:r>
          </a:p>
          <a:p>
            <a:r>
              <a:rPr lang="en-US" dirty="0"/>
              <a:t>Once the product is live on web, next focus would be on enabling web clients to be run within iPod devices.  Once its achieved, migrating the Live web apps to device would be easier path to long term direction.</a:t>
            </a:r>
          </a:p>
          <a:p>
            <a:pPr marL="0" indent="0">
              <a:buNone/>
            </a:pPr>
            <a:r>
              <a:rPr lang="en-US" dirty="0"/>
              <a:t> </a:t>
            </a:r>
          </a:p>
          <a:p>
            <a:r>
              <a:rPr lang="en-US" dirty="0"/>
              <a:t>Hope this clarifies on my phase1 design approach.  </a:t>
            </a:r>
            <a:endParaRPr lang="en-US" dirty="0"/>
          </a:p>
        </p:txBody>
      </p:sp>
    </p:spTree>
    <p:extLst>
      <p:ext uri="{BB962C8B-B14F-4D97-AF65-F5344CB8AC3E}">
        <p14:creationId xmlns:p14="http://schemas.microsoft.com/office/powerpoint/2010/main" val="196164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Notes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The way I thought about my design, I wanted to serve the customers via CDN servers, not directly from site servers.  The purpose of music database is to keep the originals and use to for replication purposes.</a:t>
            </a:r>
          </a:p>
          <a:p>
            <a:r>
              <a:rPr lang="en-US" dirty="0"/>
              <a:t>Each and every music file will be replicated to multiple locations with one or more CDN providers.  The replicated URL’s will be stored on the database.  CDN server’s by default provide download features like resume, etc.</a:t>
            </a:r>
          </a:p>
          <a:p>
            <a:r>
              <a:rPr lang="en-US" dirty="0"/>
              <a:t> </a:t>
            </a:r>
          </a:p>
          <a:p>
            <a:pPr lvl="0"/>
            <a:r>
              <a:rPr lang="en-US" dirty="0"/>
              <a:t>User search through the catalog</a:t>
            </a:r>
          </a:p>
          <a:p>
            <a:pPr lvl="0"/>
            <a:r>
              <a:rPr lang="en-US" dirty="0"/>
              <a:t>Purchase a music file, by providing payment details</a:t>
            </a:r>
          </a:p>
          <a:p>
            <a:pPr lvl="0"/>
            <a:r>
              <a:rPr lang="en-US" dirty="0"/>
              <a:t>After the payment complete page is shown, a download button for music will be displayed.  </a:t>
            </a:r>
          </a:p>
          <a:p>
            <a:pPr lvl="1"/>
            <a:r>
              <a:rPr lang="en-US" dirty="0"/>
              <a:t>This download button is generated using an dynamic URL using replicated URL of the music + session token + expiration time.</a:t>
            </a:r>
          </a:p>
          <a:p>
            <a:pPr lvl="1"/>
            <a:r>
              <a:rPr lang="en-US" dirty="0"/>
              <a:t>Based on users IP address from the http request, the closest located CDN’s URL will be selected for the download button. </a:t>
            </a:r>
          </a:p>
          <a:p>
            <a:pPr lvl="1"/>
            <a:r>
              <a:rPr lang="en-US" dirty="0"/>
              <a:t>All purchased music information would be available in Profile/Orders and similar download button will be available for future download access.</a:t>
            </a:r>
          </a:p>
          <a:p>
            <a:pPr lvl="0"/>
            <a:r>
              <a:rPr lang="en-US" dirty="0"/>
              <a:t>User clicks on the download button, the file gets downloaded to the default directory in his system for iTunes</a:t>
            </a:r>
          </a:p>
          <a:p>
            <a:pPr lvl="0"/>
            <a:r>
              <a:rPr lang="en-US" dirty="0"/>
              <a:t>User opens up his iTunes, it reads the new download file, and allows users to organize the way users wants to.</a:t>
            </a:r>
          </a:p>
          <a:p>
            <a:pPr lvl="0"/>
            <a:r>
              <a:rPr lang="en-US" dirty="0"/>
              <a:t>User can enjoy the music playing in his system or plugs in iPod and use iPod to listen to the music.</a:t>
            </a:r>
          </a:p>
          <a:p>
            <a:r>
              <a:rPr lang="en-US" dirty="0"/>
              <a:t> </a:t>
            </a:r>
          </a:p>
          <a:p>
            <a:r>
              <a:rPr lang="en-US" dirty="0"/>
              <a:t>One thing you may ask…</a:t>
            </a:r>
          </a:p>
          <a:p>
            <a:pPr lvl="0"/>
            <a:r>
              <a:rPr lang="en-US" dirty="0"/>
              <a:t>Why CDN, why not own server?</a:t>
            </a:r>
          </a:p>
          <a:p>
            <a:pPr lvl="1"/>
            <a:r>
              <a:rPr lang="en-US" dirty="0"/>
              <a:t>Reduces the server management tasks.  It’s easy to replicate to multiple locations.  When we go global, the local server access would be key for faster download access.</a:t>
            </a:r>
          </a:p>
          <a:p>
            <a:pPr lvl="0"/>
            <a:r>
              <a:rPr lang="en-US" dirty="0"/>
              <a:t>Why complicate the design so much, instead allow users to download from our servers?</a:t>
            </a:r>
          </a:p>
          <a:p>
            <a:r>
              <a:rPr lang="en-US" dirty="0"/>
              <a:t>With this design, it’s easy to support movies downloads in future.  We have to take care of CDN capacity management only.</a:t>
            </a:r>
            <a:endParaRPr lang="en-US" dirty="0"/>
          </a:p>
        </p:txBody>
      </p:sp>
    </p:spTree>
    <p:extLst>
      <p:ext uri="{BB962C8B-B14F-4D97-AF65-F5344CB8AC3E}">
        <p14:creationId xmlns:p14="http://schemas.microsoft.com/office/powerpoint/2010/main" val="176591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noAutofit/>
          </a:bodyPr>
          <a:lstStyle/>
          <a:p>
            <a:r>
              <a:rPr lang="en-US" sz="2400" dirty="0" smtClean="0">
                <a:latin typeface="Vijaya" panose="020B0604020202020204" pitchFamily="34" charset="0"/>
                <a:cs typeface="Vijaya" panose="020B0604020202020204" pitchFamily="34" charset="0"/>
              </a:rPr>
              <a:t>All of us time travel to year 2002 for this discussion.</a:t>
            </a:r>
          </a:p>
          <a:p>
            <a:r>
              <a:rPr lang="en-US" sz="2400" dirty="0" smtClean="0">
                <a:latin typeface="Vijaya" panose="020B0604020202020204" pitchFamily="34" charset="0"/>
                <a:cs typeface="Vijaya" panose="020B0604020202020204" pitchFamily="34" charset="0"/>
              </a:rPr>
              <a:t>We may possess knowledge about technology concepts like SOA, but things like mobile or tablets or clouds do not exist.</a:t>
            </a:r>
          </a:p>
          <a:p>
            <a:r>
              <a:rPr lang="en-US" sz="2400" dirty="0" smtClean="0">
                <a:latin typeface="Vijaya" panose="020B0604020202020204" pitchFamily="34" charset="0"/>
                <a:cs typeface="Vijaya" panose="020B0604020202020204" pitchFamily="34" charset="0"/>
              </a:rPr>
              <a:t>Music </a:t>
            </a:r>
            <a:r>
              <a:rPr lang="en-US" sz="2400" dirty="0">
                <a:latin typeface="Vijaya" panose="020B0604020202020204" pitchFamily="34" charset="0"/>
                <a:cs typeface="Vijaya" panose="020B0604020202020204" pitchFamily="34" charset="0"/>
              </a:rPr>
              <a:t>licensing is autopilot.  We have contracts with </a:t>
            </a:r>
            <a:r>
              <a:rPr lang="en-US" sz="2400" dirty="0" smtClean="0">
                <a:latin typeface="Vijaya" panose="020B0604020202020204" pitchFamily="34" charset="0"/>
                <a:cs typeface="Vijaya" panose="020B0604020202020204" pitchFamily="34" charset="0"/>
              </a:rPr>
              <a:t>music </a:t>
            </a:r>
            <a:r>
              <a:rPr lang="en-US" sz="2400" dirty="0">
                <a:latin typeface="Vijaya" panose="020B0604020202020204" pitchFamily="34" charset="0"/>
                <a:cs typeface="Vijaya" panose="020B0604020202020204" pitchFamily="34" charset="0"/>
              </a:rPr>
              <a:t>companies </a:t>
            </a:r>
            <a:r>
              <a:rPr lang="en-US" sz="2400" dirty="0" smtClean="0">
                <a:latin typeface="Vijaya" panose="020B0604020202020204" pitchFamily="34" charset="0"/>
                <a:cs typeface="Vijaya" panose="020B0604020202020204" pitchFamily="34" charset="0"/>
              </a:rPr>
              <a:t>world wide and delivered to site via established 3</a:t>
            </a:r>
            <a:r>
              <a:rPr lang="en-US" sz="2400" baseline="30000" dirty="0" smtClean="0">
                <a:latin typeface="Vijaya" panose="020B0604020202020204" pitchFamily="34" charset="0"/>
                <a:cs typeface="Vijaya" panose="020B0604020202020204" pitchFamily="34" charset="0"/>
              </a:rPr>
              <a:t>rd</a:t>
            </a:r>
            <a:r>
              <a:rPr lang="en-US" sz="2400" dirty="0" smtClean="0">
                <a:latin typeface="Vijaya" panose="020B0604020202020204" pitchFamily="34" charset="0"/>
                <a:cs typeface="Vijaya" panose="020B0604020202020204" pitchFamily="34" charset="0"/>
              </a:rPr>
              <a:t> party content providers.</a:t>
            </a:r>
          </a:p>
          <a:p>
            <a:r>
              <a:rPr lang="en-US" sz="2400" dirty="0" smtClean="0">
                <a:latin typeface="Vijaya" panose="020B0604020202020204" pitchFamily="34" charset="0"/>
                <a:cs typeface="Vijaya" panose="020B0604020202020204" pitchFamily="34" charset="0"/>
              </a:rPr>
              <a:t>Unlimited </a:t>
            </a:r>
            <a:r>
              <a:rPr lang="en-US" sz="2400" dirty="0">
                <a:latin typeface="Vijaya" panose="020B0604020202020204" pitchFamily="34" charset="0"/>
                <a:cs typeface="Vijaya" panose="020B0604020202020204" pitchFamily="34" charset="0"/>
              </a:rPr>
              <a:t>Inventory: Can sell any number of copies to </a:t>
            </a:r>
            <a:r>
              <a:rPr lang="en-US" sz="2400" dirty="0" smtClean="0">
                <a:latin typeface="Vijaya" panose="020B0604020202020204" pitchFamily="34" charset="0"/>
                <a:cs typeface="Vijaya" panose="020B0604020202020204" pitchFamily="34" charset="0"/>
              </a:rPr>
              <a:t>customers.</a:t>
            </a:r>
            <a:endParaRPr lang="en-US" sz="2400" dirty="0">
              <a:latin typeface="Vijaya" panose="020B0604020202020204" pitchFamily="34" charset="0"/>
              <a:cs typeface="Vijaya" panose="020B0604020202020204" pitchFamily="34" charset="0"/>
            </a:endParaRPr>
          </a:p>
          <a:p>
            <a:r>
              <a:rPr lang="en-US" sz="2400" dirty="0">
                <a:latin typeface="Vijaya" panose="020B0604020202020204" pitchFamily="34" charset="0"/>
                <a:cs typeface="Vijaya" panose="020B0604020202020204" pitchFamily="34" charset="0"/>
              </a:rPr>
              <a:t>No focus on pricing of contents, all music </a:t>
            </a:r>
            <a:r>
              <a:rPr lang="en-US" sz="2400" dirty="0" smtClean="0">
                <a:latin typeface="Vijaya" panose="020B0604020202020204" pitchFamily="34" charset="0"/>
                <a:cs typeface="Vijaya" panose="020B0604020202020204" pitchFamily="34" charset="0"/>
              </a:rPr>
              <a:t>costs </a:t>
            </a:r>
            <a:r>
              <a:rPr lang="en-US" sz="2400" dirty="0">
                <a:latin typeface="Vijaya" panose="020B0604020202020204" pitchFamily="34" charset="0"/>
                <a:cs typeface="Vijaya" panose="020B0604020202020204" pitchFamily="34" charset="0"/>
              </a:rPr>
              <a:t>$</a:t>
            </a:r>
            <a:r>
              <a:rPr lang="en-US" sz="2400" dirty="0" smtClean="0">
                <a:latin typeface="Vijaya" panose="020B0604020202020204" pitchFamily="34" charset="0"/>
                <a:cs typeface="Vijaya" panose="020B0604020202020204" pitchFamily="34" charset="0"/>
              </a:rPr>
              <a:t>1 per song.</a:t>
            </a:r>
            <a:endParaRPr lang="en-US" sz="2400" dirty="0">
              <a:latin typeface="Vijaya" panose="020B0604020202020204" pitchFamily="34" charset="0"/>
              <a:cs typeface="Vijaya" panose="020B0604020202020204" pitchFamily="34" charset="0"/>
            </a:endParaRPr>
          </a:p>
          <a:p>
            <a:r>
              <a:rPr lang="en-US" sz="2400" dirty="0" smtClean="0">
                <a:latin typeface="Vijaya" panose="020B0604020202020204" pitchFamily="34" charset="0"/>
                <a:cs typeface="Vijaya" panose="020B0604020202020204" pitchFamily="34" charset="0"/>
              </a:rPr>
              <a:t>No focus on Business models.  </a:t>
            </a:r>
          </a:p>
          <a:p>
            <a:r>
              <a:rPr lang="en-US" sz="2400" dirty="0" smtClean="0">
                <a:latin typeface="Vijaya" panose="020B0604020202020204" pitchFamily="34" charset="0"/>
                <a:cs typeface="Vijaya" panose="020B0604020202020204" pitchFamily="34" charset="0"/>
              </a:rPr>
              <a:t>People purchasing digital music content online is the best option.</a:t>
            </a:r>
          </a:p>
          <a:p>
            <a:r>
              <a:rPr lang="en-US" sz="2400" dirty="0" smtClean="0">
                <a:latin typeface="Vijaya" panose="020B0604020202020204" pitchFamily="34" charset="0"/>
                <a:cs typeface="Vijaya" panose="020B0604020202020204" pitchFamily="34" charset="0"/>
              </a:rPr>
              <a:t>Competitors exists for Consumer Music players, but currently do not provide online purchase distribution features for their customers.</a:t>
            </a:r>
            <a:endParaRPr lang="en-US" sz="2400" dirty="0">
              <a:latin typeface="Vijaya" panose="020B0604020202020204" pitchFamily="34" charset="0"/>
              <a:cs typeface="Vijaya" panose="020B0604020202020204" pitchFamily="34" charset="0"/>
            </a:endParaRPr>
          </a:p>
          <a:p>
            <a:r>
              <a:rPr lang="en-US" sz="2400" dirty="0" smtClean="0">
                <a:latin typeface="Vijaya" panose="020B0604020202020204" pitchFamily="34" charset="0"/>
                <a:cs typeface="Vijaya" panose="020B0604020202020204" pitchFamily="34" charset="0"/>
              </a:rPr>
              <a:t>No focus on DRM, can download unlimited times once purchased.</a:t>
            </a:r>
          </a:p>
          <a:p>
            <a:endParaRPr lang="en-US" sz="2400" dirty="0" smtClean="0">
              <a:latin typeface="Vijaya" panose="020B0604020202020204" pitchFamily="34" charset="0"/>
              <a:cs typeface="Vijaya" panose="020B0604020202020204" pitchFamily="34" charset="0"/>
            </a:endParaRPr>
          </a:p>
        </p:txBody>
      </p:sp>
      <p:sp>
        <p:nvSpPr>
          <p:cNvPr id="5"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Assumptions</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25544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4000" dirty="0" smtClean="0"/>
              <a:t>	</a:t>
            </a:r>
            <a:r>
              <a:rPr lang="en-US" sz="4000" i="1" dirty="0" smtClean="0"/>
              <a:t>Our customers have access to any music content digitally, enjoy them anytime, anywhere using apple devices with click of a button at an affordable cost.</a:t>
            </a:r>
            <a:endParaRPr lang="en-US" sz="4000" i="1" dirty="0"/>
          </a:p>
        </p:txBody>
      </p:sp>
      <p:sp>
        <p:nvSpPr>
          <p:cNvPr id="4"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Vision</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58576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Use case View</a:t>
            </a:r>
            <a:endParaRPr lang="en-US" sz="4000" dirty="0">
              <a:latin typeface="Aharoni" panose="02010803020104030203" pitchFamily="2" charset="-79"/>
              <a:cs typeface="Aharoni" panose="02010803020104030203" pitchFamily="2" charset="-79"/>
            </a:endParaRPr>
          </a:p>
        </p:txBody>
      </p:sp>
      <p:pic>
        <p:nvPicPr>
          <p:cNvPr id="1042" name="Picture 18" descr="http://demongenerator.net/content/Icon-us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7293" y="3048000"/>
            <a:ext cx="1251076" cy="190570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088209" y="5181600"/>
            <a:ext cx="5226991" cy="1219200"/>
            <a:chOff x="1667362" y="4876800"/>
            <a:chExt cx="5226991" cy="1219200"/>
          </a:xfrm>
        </p:grpSpPr>
        <p:pic>
          <p:nvPicPr>
            <p:cNvPr id="1028" name="Picture 4" descr="http://t2.gstatic.com/images?q=tbn:ANd9GcRRBS-7gcoy_LbLvYqNyxfZBPn9IMXO1VEREGZKTWGGzGVkTqN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9689" y="4927508"/>
              <a:ext cx="796163" cy="79616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icons.iconarchive.com/icons/oxygen-icons.org/oxygen/256/Devices-comput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7362" y="4927508"/>
              <a:ext cx="993775" cy="9937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icons.iconseeker.com/png/fullsize/float-sneak-peek/ipod-black-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153" y="48768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Plus 4"/>
            <p:cNvSpPr/>
            <p:nvPr/>
          </p:nvSpPr>
          <p:spPr>
            <a:xfrm>
              <a:off x="2995246" y="5143138"/>
              <a:ext cx="533400" cy="5625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18"/>
            <p:cNvSpPr/>
            <p:nvPr/>
          </p:nvSpPr>
          <p:spPr>
            <a:xfrm>
              <a:off x="4991477" y="5143138"/>
              <a:ext cx="533400" cy="56251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2133600" y="6226083"/>
            <a:ext cx="5334000" cy="369332"/>
          </a:xfrm>
          <a:prstGeom prst="rect">
            <a:avLst/>
          </a:prstGeom>
          <a:noFill/>
        </p:spPr>
        <p:txBody>
          <a:bodyPr wrap="square" rtlCol="0">
            <a:spAutoFit/>
          </a:bodyPr>
          <a:lstStyle/>
          <a:p>
            <a:r>
              <a:rPr lang="en-US" dirty="0" smtClean="0"/>
              <a:t>Download         	    Organize</a:t>
            </a:r>
            <a:r>
              <a:rPr lang="en-US" dirty="0"/>
              <a:t>	 </a:t>
            </a:r>
            <a:r>
              <a:rPr lang="en-US" dirty="0" smtClean="0"/>
              <a:t>          Enjoy</a:t>
            </a:r>
            <a:endParaRPr lang="en-US" dirty="0"/>
          </a:p>
        </p:txBody>
      </p:sp>
      <p:sp>
        <p:nvSpPr>
          <p:cNvPr id="11" name="Down Arrow 10"/>
          <p:cNvSpPr/>
          <p:nvPr/>
        </p:nvSpPr>
        <p:spPr>
          <a:xfrm rot="18590237">
            <a:off x="2804170" y="3066168"/>
            <a:ext cx="594163" cy="1349167"/>
          </a:xfrm>
          <a:prstGeom prst="downArrow">
            <a:avLst/>
          </a:prstGeom>
          <a:noFill/>
          <a:ln>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rot="2746300">
            <a:off x="5374015" y="3089908"/>
            <a:ext cx="594163" cy="1349167"/>
          </a:xfrm>
          <a:prstGeom prst="downArrow">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2893" y="4263240"/>
            <a:ext cx="2743200" cy="646331"/>
          </a:xfrm>
          <a:prstGeom prst="rect">
            <a:avLst/>
          </a:prstGeom>
          <a:noFill/>
        </p:spPr>
        <p:txBody>
          <a:bodyPr wrap="square" rtlCol="0">
            <a:spAutoFit/>
          </a:bodyPr>
          <a:lstStyle/>
          <a:p>
            <a:r>
              <a:rPr lang="en-US" b="1" dirty="0" smtClean="0">
                <a:solidFill>
                  <a:srgbClr val="C00000"/>
                </a:solidFill>
              </a:rPr>
              <a:t>Spends more money, but</a:t>
            </a:r>
          </a:p>
          <a:p>
            <a:r>
              <a:rPr lang="en-US" b="1" dirty="0">
                <a:solidFill>
                  <a:srgbClr val="C00000"/>
                </a:solidFill>
              </a:rPr>
              <a:t>t</a:t>
            </a:r>
            <a:r>
              <a:rPr lang="en-US" b="1" dirty="0" smtClean="0">
                <a:solidFill>
                  <a:srgbClr val="C00000"/>
                </a:solidFill>
              </a:rPr>
              <a:t>akes Days to Enjoy Music</a:t>
            </a:r>
            <a:endParaRPr lang="en-US" b="1" dirty="0">
              <a:solidFill>
                <a:srgbClr val="C00000"/>
              </a:solidFill>
            </a:endParaRPr>
          </a:p>
        </p:txBody>
      </p:sp>
      <p:sp>
        <p:nvSpPr>
          <p:cNvPr id="29" name="TextBox 28"/>
          <p:cNvSpPr txBox="1"/>
          <p:nvPr/>
        </p:nvSpPr>
        <p:spPr>
          <a:xfrm>
            <a:off x="5334000" y="4343400"/>
            <a:ext cx="3200400" cy="369332"/>
          </a:xfrm>
          <a:prstGeom prst="rect">
            <a:avLst/>
          </a:prstGeom>
          <a:noFill/>
        </p:spPr>
        <p:txBody>
          <a:bodyPr wrap="square" rtlCol="0">
            <a:spAutoFit/>
          </a:bodyPr>
          <a:lstStyle/>
          <a:p>
            <a:r>
              <a:rPr lang="en-US" b="1" dirty="0" smtClean="0">
                <a:solidFill>
                  <a:srgbClr val="00B050"/>
                </a:solidFill>
              </a:rPr>
              <a:t>Instantly Enjoys Music</a:t>
            </a:r>
            <a:endParaRPr lang="en-US" b="1" dirty="0">
              <a:solidFill>
                <a:srgbClr val="00B050"/>
              </a:solidFill>
            </a:endParaRPr>
          </a:p>
        </p:txBody>
      </p:sp>
      <p:grpSp>
        <p:nvGrpSpPr>
          <p:cNvPr id="10" name="Group 9"/>
          <p:cNvGrpSpPr/>
          <p:nvPr/>
        </p:nvGrpSpPr>
        <p:grpSpPr>
          <a:xfrm>
            <a:off x="228600" y="917601"/>
            <a:ext cx="3048000" cy="2587599"/>
            <a:chOff x="228600" y="917601"/>
            <a:chExt cx="3048000" cy="2587599"/>
          </a:xfrm>
        </p:grpSpPr>
        <p:sp>
          <p:nvSpPr>
            <p:cNvPr id="4" name="Cloud 3"/>
            <p:cNvSpPr/>
            <p:nvPr/>
          </p:nvSpPr>
          <p:spPr>
            <a:xfrm>
              <a:off x="228600" y="917601"/>
              <a:ext cx="3048000" cy="2587599"/>
            </a:xfrm>
            <a:prstGeom prst="cloud">
              <a:avLst/>
            </a:prstGeom>
            <a:ln>
              <a:solidFill>
                <a:schemeClr val="bg2">
                  <a:lumMod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1030" name="Picture 6" descr="https://cdn4.iconfinder.com/data/icons/meBaze-Freebies/512/downloa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20603" y="1433968"/>
              <a:ext cx="967996" cy="9679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t2.gstatic.com/images?q=tbn:ANd9GcSryarQsItqJEXcgWFpgQYBZCzmOwDpaKidG9bBP9xueu51NDB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7837" y="1637823"/>
              <a:ext cx="887276" cy="8872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0341" y="2564897"/>
              <a:ext cx="1984518" cy="369332"/>
            </a:xfrm>
            <a:prstGeom prst="rect">
              <a:avLst/>
            </a:prstGeom>
            <a:noFill/>
          </p:spPr>
          <p:txBody>
            <a:bodyPr wrap="none" rtlCol="0">
              <a:spAutoFit/>
            </a:bodyPr>
            <a:lstStyle/>
            <a:p>
              <a:r>
                <a:rPr lang="en-US" dirty="0" smtClean="0"/>
                <a:t>Current Experience</a:t>
              </a:r>
              <a:endParaRPr lang="en-US" dirty="0"/>
            </a:p>
          </p:txBody>
        </p:sp>
        <p:sp>
          <p:nvSpPr>
            <p:cNvPr id="2" name="TextBox 1"/>
            <p:cNvSpPr txBox="1"/>
            <p:nvPr/>
          </p:nvSpPr>
          <p:spPr>
            <a:xfrm>
              <a:off x="720711" y="1373742"/>
              <a:ext cx="450764" cy="369332"/>
            </a:xfrm>
            <a:prstGeom prst="rect">
              <a:avLst/>
            </a:prstGeom>
            <a:noFill/>
          </p:spPr>
          <p:txBody>
            <a:bodyPr wrap="none" rtlCol="0">
              <a:spAutoFit/>
            </a:bodyPr>
            <a:lstStyle/>
            <a:p>
              <a:r>
                <a:rPr lang="en-US" dirty="0" smtClean="0"/>
                <a:t>CD</a:t>
              </a:r>
              <a:endParaRPr lang="en-US" dirty="0"/>
            </a:p>
          </p:txBody>
        </p:sp>
        <p:sp>
          <p:nvSpPr>
            <p:cNvPr id="9" name="TextBox 8"/>
            <p:cNvSpPr txBox="1"/>
            <p:nvPr/>
          </p:nvSpPr>
          <p:spPr>
            <a:xfrm>
              <a:off x="1708363" y="1180638"/>
              <a:ext cx="945067" cy="369332"/>
            </a:xfrm>
            <a:prstGeom prst="rect">
              <a:avLst/>
            </a:prstGeom>
            <a:noFill/>
          </p:spPr>
          <p:txBody>
            <a:bodyPr wrap="none" rtlCol="0">
              <a:spAutoFit/>
            </a:bodyPr>
            <a:lstStyle/>
            <a:p>
              <a:r>
                <a:rPr lang="en-US" dirty="0" smtClean="0"/>
                <a:t>Internet</a:t>
              </a:r>
              <a:endParaRPr lang="en-US" dirty="0"/>
            </a:p>
          </p:txBody>
        </p:sp>
      </p:grpSp>
      <p:grpSp>
        <p:nvGrpSpPr>
          <p:cNvPr id="17" name="Group 16"/>
          <p:cNvGrpSpPr/>
          <p:nvPr/>
        </p:nvGrpSpPr>
        <p:grpSpPr>
          <a:xfrm>
            <a:off x="5686876" y="917601"/>
            <a:ext cx="3048000" cy="2587599"/>
            <a:chOff x="5686876" y="917601"/>
            <a:chExt cx="3048000" cy="2587599"/>
          </a:xfrm>
        </p:grpSpPr>
        <p:sp>
          <p:nvSpPr>
            <p:cNvPr id="16" name="Cloud 15"/>
            <p:cNvSpPr/>
            <p:nvPr/>
          </p:nvSpPr>
          <p:spPr>
            <a:xfrm>
              <a:off x="5686876" y="917601"/>
              <a:ext cx="3048000" cy="2587599"/>
            </a:xfrm>
            <a:prstGeom prst="cloud">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38" name="Picture 14" descr="http://www.sassylabels.com/webstore_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1276" y="1637822"/>
              <a:ext cx="1219200" cy="104084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361701" y="2678668"/>
              <a:ext cx="1698350" cy="369332"/>
            </a:xfrm>
            <a:prstGeom prst="rect">
              <a:avLst/>
            </a:prstGeom>
            <a:noFill/>
          </p:spPr>
          <p:txBody>
            <a:bodyPr wrap="none" rtlCol="0">
              <a:spAutoFit/>
            </a:bodyPr>
            <a:lstStyle/>
            <a:p>
              <a:r>
                <a:rPr lang="en-US" dirty="0" smtClean="0"/>
                <a:t>New Experience</a:t>
              </a:r>
              <a:endParaRPr lang="en-US" dirty="0"/>
            </a:p>
          </p:txBody>
        </p:sp>
        <p:sp>
          <p:nvSpPr>
            <p:cNvPr id="15" name="TextBox 14"/>
            <p:cNvSpPr txBox="1"/>
            <p:nvPr/>
          </p:nvSpPr>
          <p:spPr>
            <a:xfrm>
              <a:off x="6594231" y="1330390"/>
              <a:ext cx="1332096" cy="369332"/>
            </a:xfrm>
            <a:prstGeom prst="rect">
              <a:avLst/>
            </a:prstGeom>
            <a:noFill/>
          </p:spPr>
          <p:txBody>
            <a:bodyPr wrap="none" rtlCol="0">
              <a:spAutoFit/>
            </a:bodyPr>
            <a:lstStyle/>
            <a:p>
              <a:r>
                <a:rPr lang="en-US" dirty="0" smtClean="0"/>
                <a:t>iTunes Store</a:t>
              </a:r>
              <a:endParaRPr lang="en-US" dirty="0"/>
            </a:p>
          </p:txBody>
        </p:sp>
      </p:grpSp>
    </p:spTree>
    <p:extLst>
      <p:ext uri="{BB962C8B-B14F-4D97-AF65-F5344CB8AC3E}">
        <p14:creationId xmlns:p14="http://schemas.microsoft.com/office/powerpoint/2010/main" val="168741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27" grpId="0" animBg="1"/>
      <p:bldP spid="1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Architecture View</a:t>
            </a:r>
            <a:endParaRPr lang="en-US" sz="4000" dirty="0">
              <a:latin typeface="Aharoni" panose="02010803020104030203" pitchFamily="2" charset="-79"/>
              <a:cs typeface="Aharoni" panose="02010803020104030203" pitchFamily="2" charset="-79"/>
            </a:endParaRPr>
          </a:p>
        </p:txBody>
      </p:sp>
      <p:sp>
        <p:nvSpPr>
          <p:cNvPr id="5" name="Rectangle 4"/>
          <p:cNvSpPr/>
          <p:nvPr/>
        </p:nvSpPr>
        <p:spPr>
          <a:xfrm>
            <a:off x="457200" y="5334000"/>
            <a:ext cx="8229600" cy="11430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chemeClr val="tx2">
                    <a:lumMod val="50000"/>
                  </a:schemeClr>
                </a:solidFill>
              </a:rPr>
              <a:t>Data Tier</a:t>
            </a:r>
          </a:p>
          <a:p>
            <a:pPr algn="r"/>
            <a:endParaRPr lang="en-US" sz="2000" b="1" dirty="0">
              <a:solidFill>
                <a:schemeClr val="tx2">
                  <a:lumMod val="50000"/>
                </a:schemeClr>
              </a:solidFill>
            </a:endParaRPr>
          </a:p>
          <a:p>
            <a:pPr algn="r"/>
            <a:endParaRPr lang="en-US" sz="2000" b="1" dirty="0">
              <a:solidFill>
                <a:schemeClr val="tx2">
                  <a:lumMod val="50000"/>
                </a:schemeClr>
              </a:solidFill>
            </a:endParaRPr>
          </a:p>
        </p:txBody>
      </p:sp>
      <p:sp>
        <p:nvSpPr>
          <p:cNvPr id="30" name="Rectangle 29"/>
          <p:cNvSpPr/>
          <p:nvPr/>
        </p:nvSpPr>
        <p:spPr>
          <a:xfrm>
            <a:off x="457200" y="990600"/>
            <a:ext cx="8229600" cy="4572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chemeClr val="tx2">
                    <a:lumMod val="50000"/>
                  </a:schemeClr>
                </a:solidFill>
              </a:rPr>
              <a:t>Firewall</a:t>
            </a:r>
            <a:endParaRPr lang="en-US" sz="2000" b="1" dirty="0">
              <a:solidFill>
                <a:schemeClr val="tx2">
                  <a:lumMod val="50000"/>
                </a:schemeClr>
              </a:solidFill>
            </a:endParaRPr>
          </a:p>
        </p:txBody>
      </p:sp>
      <p:sp>
        <p:nvSpPr>
          <p:cNvPr id="31" name="Rectangle 30"/>
          <p:cNvSpPr/>
          <p:nvPr/>
        </p:nvSpPr>
        <p:spPr>
          <a:xfrm>
            <a:off x="457200" y="1524000"/>
            <a:ext cx="8229600" cy="4572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chemeClr val="tx2">
                    <a:lumMod val="50000"/>
                  </a:schemeClr>
                </a:solidFill>
              </a:rPr>
              <a:t>Load Balancer</a:t>
            </a:r>
            <a:endParaRPr lang="en-US" sz="2000" b="1" dirty="0">
              <a:solidFill>
                <a:schemeClr val="tx2">
                  <a:lumMod val="50000"/>
                </a:schemeClr>
              </a:solidFill>
            </a:endParaRPr>
          </a:p>
        </p:txBody>
      </p:sp>
      <p:sp>
        <p:nvSpPr>
          <p:cNvPr id="32" name="Rectangle 31"/>
          <p:cNvSpPr/>
          <p:nvPr/>
        </p:nvSpPr>
        <p:spPr>
          <a:xfrm>
            <a:off x="457200" y="2057400"/>
            <a:ext cx="8229600" cy="11430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chemeClr val="tx2">
                    <a:lumMod val="50000"/>
                  </a:schemeClr>
                </a:solidFill>
              </a:rPr>
              <a:t>Web </a:t>
            </a:r>
            <a:r>
              <a:rPr lang="en-US" sz="2000" b="1" dirty="0" smtClean="0">
                <a:solidFill>
                  <a:schemeClr val="tx2">
                    <a:lumMod val="50000"/>
                  </a:schemeClr>
                </a:solidFill>
              </a:rPr>
              <a:t>Pool</a:t>
            </a:r>
          </a:p>
          <a:p>
            <a:pPr algn="r"/>
            <a:endParaRPr lang="en-US" sz="2000" b="1" dirty="0">
              <a:solidFill>
                <a:schemeClr val="tx2">
                  <a:lumMod val="50000"/>
                </a:schemeClr>
              </a:solidFill>
            </a:endParaRPr>
          </a:p>
          <a:p>
            <a:pPr algn="r"/>
            <a:endParaRPr lang="en-US" sz="2400" b="1" dirty="0" smtClean="0">
              <a:solidFill>
                <a:schemeClr val="tx2">
                  <a:lumMod val="50000"/>
                </a:schemeClr>
              </a:solidFill>
            </a:endParaRPr>
          </a:p>
        </p:txBody>
      </p:sp>
      <p:sp>
        <p:nvSpPr>
          <p:cNvPr id="33" name="Rectangle 32"/>
          <p:cNvSpPr/>
          <p:nvPr/>
        </p:nvSpPr>
        <p:spPr>
          <a:xfrm>
            <a:off x="457200" y="3276600"/>
            <a:ext cx="8229600" cy="19812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chemeClr val="tx2">
                    <a:lumMod val="50000"/>
                  </a:schemeClr>
                </a:solidFill>
              </a:rPr>
              <a:t>Mid Tier Pool</a:t>
            </a:r>
          </a:p>
          <a:p>
            <a:pPr algn="r"/>
            <a:endParaRPr lang="en-US" sz="2000" b="1" dirty="0">
              <a:solidFill>
                <a:schemeClr val="tx2">
                  <a:lumMod val="50000"/>
                </a:schemeClr>
              </a:solidFill>
            </a:endParaRPr>
          </a:p>
          <a:p>
            <a:pPr algn="r"/>
            <a:endParaRPr lang="en-US" sz="2000" b="1" dirty="0" smtClean="0">
              <a:solidFill>
                <a:schemeClr val="tx2">
                  <a:lumMod val="50000"/>
                </a:schemeClr>
              </a:solidFill>
            </a:endParaRPr>
          </a:p>
          <a:p>
            <a:pPr algn="r"/>
            <a:endParaRPr lang="en-US" sz="2000" b="1" dirty="0">
              <a:solidFill>
                <a:schemeClr val="tx2">
                  <a:lumMod val="50000"/>
                </a:schemeClr>
              </a:solidFill>
            </a:endParaRPr>
          </a:p>
          <a:p>
            <a:pPr algn="r"/>
            <a:endParaRPr lang="en-US" sz="2000" b="1" dirty="0" smtClean="0">
              <a:solidFill>
                <a:schemeClr val="tx2">
                  <a:lumMod val="50000"/>
                </a:schemeClr>
              </a:solidFill>
            </a:endParaRPr>
          </a:p>
          <a:p>
            <a:pPr algn="r"/>
            <a:endParaRPr lang="en-US" sz="2000" b="1" dirty="0" smtClean="0">
              <a:solidFill>
                <a:schemeClr val="tx2">
                  <a:lumMod val="50000"/>
                </a:schemeClr>
              </a:solidFill>
            </a:endParaRPr>
          </a:p>
        </p:txBody>
      </p:sp>
      <p:sp>
        <p:nvSpPr>
          <p:cNvPr id="3" name="Rectangle 2"/>
          <p:cNvSpPr/>
          <p:nvPr/>
        </p:nvSpPr>
        <p:spPr>
          <a:xfrm>
            <a:off x="4892041" y="2133600"/>
            <a:ext cx="95504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Base</a:t>
            </a:r>
          </a:p>
          <a:p>
            <a:pPr algn="ctr"/>
            <a:r>
              <a:rPr lang="en-US" sz="1200" b="1" dirty="0" err="1" smtClean="0"/>
              <a:t>WebApp</a:t>
            </a:r>
            <a:endParaRPr lang="en-US" sz="1200" b="1" dirty="0"/>
          </a:p>
        </p:txBody>
      </p:sp>
      <p:grpSp>
        <p:nvGrpSpPr>
          <p:cNvPr id="55" name="Group 54"/>
          <p:cNvGrpSpPr/>
          <p:nvPr/>
        </p:nvGrpSpPr>
        <p:grpSpPr>
          <a:xfrm>
            <a:off x="6099049" y="2133600"/>
            <a:ext cx="987551" cy="685800"/>
            <a:chOff x="685800" y="2362200"/>
            <a:chExt cx="1143000" cy="685800"/>
          </a:xfrm>
        </p:grpSpPr>
        <p:sp>
          <p:nvSpPr>
            <p:cNvPr id="56" name="Rectangle 55"/>
            <p:cNvSpPr/>
            <p:nvPr/>
          </p:nvSpPr>
          <p:spPr>
            <a:xfrm>
              <a:off x="762000" y="2438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57" name="Rectangle 56"/>
            <p:cNvSpPr/>
            <p:nvPr/>
          </p:nvSpPr>
          <p:spPr>
            <a:xfrm>
              <a:off x="685800" y="2362200"/>
              <a:ext cx="10668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Catalog</a:t>
              </a:r>
            </a:p>
            <a:p>
              <a:pPr algn="ctr"/>
              <a:r>
                <a:rPr lang="en-US" sz="1200" b="1" dirty="0" smtClean="0"/>
                <a:t>Web App</a:t>
              </a:r>
              <a:endParaRPr lang="en-US" sz="1200" b="1" dirty="0"/>
            </a:p>
          </p:txBody>
        </p:sp>
      </p:grpSp>
      <p:sp>
        <p:nvSpPr>
          <p:cNvPr id="60" name="Rectangle 59"/>
          <p:cNvSpPr/>
          <p:nvPr/>
        </p:nvSpPr>
        <p:spPr>
          <a:xfrm>
            <a:off x="3808708" y="3505200"/>
            <a:ext cx="85344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API Framework</a:t>
            </a:r>
            <a:endParaRPr lang="en-US" sz="1100" b="1" dirty="0"/>
          </a:p>
        </p:txBody>
      </p:sp>
      <p:sp>
        <p:nvSpPr>
          <p:cNvPr id="70" name="Can 69"/>
          <p:cNvSpPr/>
          <p:nvPr/>
        </p:nvSpPr>
        <p:spPr>
          <a:xfrm>
            <a:off x="4038600" y="5448300"/>
            <a:ext cx="105664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Oracle DB</a:t>
            </a:r>
            <a:endParaRPr lang="en-US" sz="1200" b="1" dirty="0"/>
          </a:p>
        </p:txBody>
      </p:sp>
      <p:grpSp>
        <p:nvGrpSpPr>
          <p:cNvPr id="76" name="Group 75"/>
          <p:cNvGrpSpPr/>
          <p:nvPr/>
        </p:nvGrpSpPr>
        <p:grpSpPr>
          <a:xfrm>
            <a:off x="3810001" y="4413738"/>
            <a:ext cx="914399" cy="685800"/>
            <a:chOff x="685800" y="2362200"/>
            <a:chExt cx="1143000" cy="685800"/>
          </a:xfrm>
        </p:grpSpPr>
        <p:sp>
          <p:nvSpPr>
            <p:cNvPr id="77" name="Rectangle 76"/>
            <p:cNvSpPr/>
            <p:nvPr/>
          </p:nvSpPr>
          <p:spPr>
            <a:xfrm>
              <a:off x="762000" y="2438400"/>
              <a:ext cx="10668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78" name="Rectangle 77"/>
            <p:cNvSpPr/>
            <p:nvPr/>
          </p:nvSpPr>
          <p:spPr>
            <a:xfrm>
              <a:off x="685800" y="2362200"/>
              <a:ext cx="10668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Catalog API</a:t>
              </a:r>
              <a:endParaRPr lang="en-US" sz="1200" b="1" dirty="0"/>
            </a:p>
          </p:txBody>
        </p:sp>
      </p:grpSp>
      <p:sp>
        <p:nvSpPr>
          <p:cNvPr id="82" name="Can 81"/>
          <p:cNvSpPr/>
          <p:nvPr/>
        </p:nvSpPr>
        <p:spPr>
          <a:xfrm>
            <a:off x="5257800" y="5486400"/>
            <a:ext cx="105664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Mongo DB</a:t>
            </a:r>
            <a:endParaRPr lang="en-US" sz="1200" b="1" dirty="0"/>
          </a:p>
        </p:txBody>
      </p:sp>
      <p:sp>
        <p:nvSpPr>
          <p:cNvPr id="83" name="Can 82"/>
          <p:cNvSpPr/>
          <p:nvPr/>
        </p:nvSpPr>
        <p:spPr>
          <a:xfrm>
            <a:off x="6477000" y="5486400"/>
            <a:ext cx="10668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Hadoop</a:t>
            </a:r>
            <a:endParaRPr lang="en-US" sz="1200" b="1" dirty="0"/>
          </a:p>
        </p:txBody>
      </p:sp>
      <p:grpSp>
        <p:nvGrpSpPr>
          <p:cNvPr id="84" name="Group 83"/>
          <p:cNvGrpSpPr/>
          <p:nvPr/>
        </p:nvGrpSpPr>
        <p:grpSpPr>
          <a:xfrm>
            <a:off x="7467600" y="4419600"/>
            <a:ext cx="981777" cy="685800"/>
            <a:chOff x="685800" y="2362200"/>
            <a:chExt cx="1143000" cy="685800"/>
          </a:xfrm>
        </p:grpSpPr>
        <p:sp>
          <p:nvSpPr>
            <p:cNvPr id="85" name="Rectangle 84"/>
            <p:cNvSpPr/>
            <p:nvPr/>
          </p:nvSpPr>
          <p:spPr>
            <a:xfrm>
              <a:off x="762000" y="2438400"/>
              <a:ext cx="10668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86" name="Rectangle 85"/>
            <p:cNvSpPr/>
            <p:nvPr/>
          </p:nvSpPr>
          <p:spPr>
            <a:xfrm>
              <a:off x="685800" y="2362200"/>
              <a:ext cx="10668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Distributed Cache</a:t>
              </a:r>
              <a:endParaRPr lang="en-US" sz="1200" b="1" dirty="0"/>
            </a:p>
          </p:txBody>
        </p:sp>
      </p:grpSp>
      <p:grpSp>
        <p:nvGrpSpPr>
          <p:cNvPr id="87" name="Group 86"/>
          <p:cNvGrpSpPr/>
          <p:nvPr/>
        </p:nvGrpSpPr>
        <p:grpSpPr>
          <a:xfrm>
            <a:off x="4907280" y="4419600"/>
            <a:ext cx="1036320" cy="685800"/>
            <a:chOff x="685800" y="2362200"/>
            <a:chExt cx="1143000" cy="685800"/>
          </a:xfrm>
        </p:grpSpPr>
        <p:sp>
          <p:nvSpPr>
            <p:cNvPr id="88" name="Rectangle 87"/>
            <p:cNvSpPr/>
            <p:nvPr/>
          </p:nvSpPr>
          <p:spPr>
            <a:xfrm>
              <a:off x="762000" y="2438400"/>
              <a:ext cx="10668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89" name="Rectangle 88"/>
            <p:cNvSpPr/>
            <p:nvPr/>
          </p:nvSpPr>
          <p:spPr>
            <a:xfrm>
              <a:off x="685800" y="2362200"/>
              <a:ext cx="10668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Catalog Index Batch</a:t>
              </a:r>
              <a:endParaRPr lang="en-US" sz="1200" b="1" dirty="0"/>
            </a:p>
          </p:txBody>
        </p:sp>
      </p:grpSp>
      <p:sp>
        <p:nvSpPr>
          <p:cNvPr id="34" name="Rectangle 33"/>
          <p:cNvSpPr/>
          <p:nvPr/>
        </p:nvSpPr>
        <p:spPr>
          <a:xfrm>
            <a:off x="4900168" y="3505200"/>
            <a:ext cx="967232"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Batch Framework</a:t>
            </a:r>
            <a:endParaRPr lang="en-US" sz="1200" b="1" dirty="0"/>
          </a:p>
        </p:txBody>
      </p:sp>
      <p:cxnSp>
        <p:nvCxnSpPr>
          <p:cNvPr id="8" name="Straight Arrow Connector 7"/>
          <p:cNvCxnSpPr>
            <a:stCxn id="78" idx="0"/>
            <a:endCxn id="60" idx="2"/>
          </p:cNvCxnSpPr>
          <p:nvPr/>
        </p:nvCxnSpPr>
        <p:spPr>
          <a:xfrm flipH="1" flipV="1">
            <a:off x="4235428" y="4114800"/>
            <a:ext cx="1293" cy="298938"/>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9" idx="0"/>
            <a:endCxn id="34" idx="2"/>
          </p:cNvCxnSpPr>
          <p:nvPr/>
        </p:nvCxnSpPr>
        <p:spPr>
          <a:xfrm flipH="1" flipV="1">
            <a:off x="5383784" y="4114800"/>
            <a:ext cx="7112"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7" idx="1"/>
            <a:endCxn id="3" idx="3"/>
          </p:cNvCxnSpPr>
          <p:nvPr/>
        </p:nvCxnSpPr>
        <p:spPr>
          <a:xfrm flipH="1">
            <a:off x="5847081" y="2438400"/>
            <a:ext cx="2519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6126480" y="4419600"/>
            <a:ext cx="1036320" cy="685800"/>
            <a:chOff x="685800" y="2362200"/>
            <a:chExt cx="1143000" cy="685800"/>
          </a:xfrm>
        </p:grpSpPr>
        <p:sp>
          <p:nvSpPr>
            <p:cNvPr id="44" name="Rectangle 43"/>
            <p:cNvSpPr/>
            <p:nvPr/>
          </p:nvSpPr>
          <p:spPr>
            <a:xfrm>
              <a:off x="762000" y="2438400"/>
              <a:ext cx="1066800" cy="6096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sp>
          <p:nvSpPr>
            <p:cNvPr id="45" name="Rectangle 44"/>
            <p:cNvSpPr/>
            <p:nvPr/>
          </p:nvSpPr>
          <p:spPr>
            <a:xfrm>
              <a:off x="685800" y="2362200"/>
              <a:ext cx="10668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Catalog Recon Queue</a:t>
              </a:r>
              <a:endParaRPr lang="en-US" sz="1200" b="1" dirty="0"/>
            </a:p>
          </p:txBody>
        </p:sp>
      </p:grpSp>
      <p:sp>
        <p:nvSpPr>
          <p:cNvPr id="46" name="Rectangle 45"/>
          <p:cNvSpPr/>
          <p:nvPr/>
        </p:nvSpPr>
        <p:spPr>
          <a:xfrm>
            <a:off x="6119368" y="3505200"/>
            <a:ext cx="967232"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Message Queue Framework</a:t>
            </a:r>
            <a:endParaRPr lang="en-US" sz="1200" b="1" dirty="0"/>
          </a:p>
        </p:txBody>
      </p:sp>
      <p:cxnSp>
        <p:nvCxnSpPr>
          <p:cNvPr id="47" name="Straight Arrow Connector 46"/>
          <p:cNvCxnSpPr>
            <a:stCxn id="45" idx="0"/>
            <a:endCxn id="46" idx="2"/>
          </p:cNvCxnSpPr>
          <p:nvPr/>
        </p:nvCxnSpPr>
        <p:spPr>
          <a:xfrm flipH="1" flipV="1">
            <a:off x="6602984" y="4114800"/>
            <a:ext cx="7112"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22882" y="2738735"/>
            <a:ext cx="1202893" cy="461665"/>
          </a:xfrm>
          <a:prstGeom prst="rect">
            <a:avLst/>
          </a:prstGeom>
          <a:noFill/>
        </p:spPr>
        <p:txBody>
          <a:bodyPr wrap="none" rtlCol="0">
            <a:spAutoFit/>
          </a:bodyPr>
          <a:lstStyle/>
          <a:p>
            <a:r>
              <a:rPr lang="en-US" sz="1100" dirty="0" smtClean="0"/>
              <a:t>Session</a:t>
            </a:r>
            <a:r>
              <a:rPr lang="en-US" sz="1200" dirty="0" smtClean="0"/>
              <a:t> Manager</a:t>
            </a:r>
          </a:p>
          <a:p>
            <a:r>
              <a:rPr lang="en-US" sz="1100" dirty="0" smtClean="0"/>
              <a:t>OAuth</a:t>
            </a:r>
            <a:endParaRPr lang="en-US" sz="1200" dirty="0"/>
          </a:p>
        </p:txBody>
      </p:sp>
      <p:sp>
        <p:nvSpPr>
          <p:cNvPr id="49" name="TextBox 48"/>
          <p:cNvSpPr txBox="1"/>
          <p:nvPr/>
        </p:nvSpPr>
        <p:spPr>
          <a:xfrm>
            <a:off x="574729" y="5469571"/>
            <a:ext cx="1547962" cy="817245"/>
          </a:xfrm>
          <a:prstGeom prst="round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Query SLA </a:t>
            </a:r>
          </a:p>
          <a:p>
            <a:pPr marL="285750" indent="-285750">
              <a:buFont typeface="Arial" panose="020B0604020202020204" pitchFamily="34" charset="0"/>
              <a:buChar char="•"/>
            </a:pPr>
            <a:r>
              <a:rPr lang="en-US" sz="1400" dirty="0" smtClean="0"/>
              <a:t>Sharding performance</a:t>
            </a:r>
            <a:endParaRPr lang="en-US" sz="1400" dirty="0"/>
          </a:p>
        </p:txBody>
      </p:sp>
      <p:sp>
        <p:nvSpPr>
          <p:cNvPr id="29" name="TextBox 28"/>
          <p:cNvSpPr txBox="1"/>
          <p:nvPr/>
        </p:nvSpPr>
        <p:spPr>
          <a:xfrm>
            <a:off x="563012" y="2133600"/>
            <a:ext cx="2332588" cy="919401"/>
          </a:xfrm>
          <a:prstGeom prst="round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smtClean="0"/>
              <a:t>Page drop offs</a:t>
            </a:r>
          </a:p>
          <a:p>
            <a:pPr marL="285750" indent="-285750">
              <a:buFont typeface="Arial" panose="020B0604020202020204" pitchFamily="34" charset="0"/>
              <a:buChar char="•"/>
            </a:pPr>
            <a:r>
              <a:rPr lang="en-US" sz="1600" dirty="0" smtClean="0"/>
              <a:t>Page errors</a:t>
            </a:r>
          </a:p>
          <a:p>
            <a:pPr marL="285750" indent="-285750">
              <a:buFont typeface="Arial" panose="020B0604020202020204" pitchFamily="34" charset="0"/>
              <a:buChar char="•"/>
            </a:pPr>
            <a:r>
              <a:rPr lang="en-US" sz="1600" dirty="0" smtClean="0"/>
              <a:t>Time to complete </a:t>
            </a:r>
            <a:r>
              <a:rPr lang="en-US" sz="1600" dirty="0" err="1" smtClean="0"/>
              <a:t>txn</a:t>
            </a:r>
            <a:endParaRPr lang="en-US" sz="1600" dirty="0"/>
          </a:p>
        </p:txBody>
      </p:sp>
      <p:sp>
        <p:nvSpPr>
          <p:cNvPr id="63" name="TextBox 62"/>
          <p:cNvSpPr txBox="1"/>
          <p:nvPr/>
        </p:nvSpPr>
        <p:spPr>
          <a:xfrm>
            <a:off x="3048000" y="2133600"/>
            <a:ext cx="1651391" cy="919401"/>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smtClean="0"/>
              <a:t>Box Usage</a:t>
            </a:r>
          </a:p>
          <a:p>
            <a:pPr marL="285750" indent="-285750">
              <a:buFont typeface="Arial" panose="020B0604020202020204" pitchFamily="34" charset="0"/>
              <a:buChar char="•"/>
            </a:pPr>
            <a:r>
              <a:rPr lang="en-US" sz="1600" dirty="0" smtClean="0"/>
              <a:t>Down</a:t>
            </a:r>
          </a:p>
          <a:p>
            <a:pPr marL="285750" indent="-285750">
              <a:buFont typeface="Arial" panose="020B0604020202020204" pitchFamily="34" charset="0"/>
              <a:buChar char="•"/>
            </a:pPr>
            <a:r>
              <a:rPr lang="en-US" sz="1600" dirty="0" smtClean="0"/>
              <a:t>Timeout</a:t>
            </a:r>
          </a:p>
        </p:txBody>
      </p:sp>
      <p:sp>
        <p:nvSpPr>
          <p:cNvPr id="38" name="TextBox 37"/>
          <p:cNvSpPr txBox="1"/>
          <p:nvPr/>
        </p:nvSpPr>
        <p:spPr>
          <a:xfrm>
            <a:off x="542441" y="3352800"/>
            <a:ext cx="3038959" cy="1736646"/>
          </a:xfrm>
          <a:prstGeom prst="round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smtClean="0"/>
              <a:t>API SLA – Max, </a:t>
            </a:r>
            <a:r>
              <a:rPr lang="en-US" sz="1600" dirty="0" err="1" smtClean="0"/>
              <a:t>Avg</a:t>
            </a:r>
            <a:r>
              <a:rPr lang="en-US" sz="1600" dirty="0" smtClean="0"/>
              <a:t> </a:t>
            </a:r>
          </a:p>
          <a:p>
            <a:pPr marL="285750" indent="-285750">
              <a:buFont typeface="Arial" panose="020B0604020202020204" pitchFamily="34" charset="0"/>
              <a:buChar char="•"/>
            </a:pPr>
            <a:r>
              <a:rPr lang="en-US" sz="1600" dirty="0" smtClean="0"/>
              <a:t>API SLA (95%) – Max, </a:t>
            </a:r>
            <a:r>
              <a:rPr lang="en-US" sz="1600" dirty="0" err="1" smtClean="0"/>
              <a:t>Avg</a:t>
            </a:r>
            <a:endParaRPr lang="en-US" sz="1600" dirty="0" smtClean="0"/>
          </a:p>
          <a:p>
            <a:pPr marL="285750" indent="-285750">
              <a:buFont typeface="Arial" panose="020B0604020202020204" pitchFamily="34" charset="0"/>
              <a:buChar char="•"/>
            </a:pPr>
            <a:r>
              <a:rPr lang="en-US" sz="1600" dirty="0" smtClean="0"/>
              <a:t>API Error rate, theme</a:t>
            </a:r>
          </a:p>
          <a:p>
            <a:pPr marL="285750" indent="-285750">
              <a:buFont typeface="Arial" panose="020B0604020202020204" pitchFamily="34" charset="0"/>
              <a:buChar char="•"/>
            </a:pPr>
            <a:r>
              <a:rPr lang="en-US" sz="1600" dirty="0" smtClean="0"/>
              <a:t>Download failure, Retry, SLA</a:t>
            </a:r>
          </a:p>
          <a:p>
            <a:pPr marL="285750" indent="-285750">
              <a:buFont typeface="Arial" panose="020B0604020202020204" pitchFamily="34" charset="0"/>
              <a:buChar char="•"/>
            </a:pPr>
            <a:r>
              <a:rPr lang="en-US" sz="1600" dirty="0" smtClean="0"/>
              <a:t>Order Refund rate</a:t>
            </a:r>
            <a:endParaRPr lang="en-US" sz="1600" dirty="0"/>
          </a:p>
          <a:p>
            <a:pPr marL="285750" indent="-285750">
              <a:buFont typeface="Arial" panose="020B0604020202020204" pitchFamily="34" charset="0"/>
              <a:buChar char="•"/>
            </a:pPr>
            <a:r>
              <a:rPr lang="en-US" sz="1600" dirty="0" smtClean="0"/>
              <a:t>Order Reconciliation rate</a:t>
            </a:r>
          </a:p>
        </p:txBody>
      </p:sp>
      <p:sp>
        <p:nvSpPr>
          <p:cNvPr id="39" name="TextBox 38"/>
          <p:cNvSpPr txBox="1"/>
          <p:nvPr/>
        </p:nvSpPr>
        <p:spPr>
          <a:xfrm>
            <a:off x="2362200" y="5448300"/>
            <a:ext cx="1508761" cy="919401"/>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smtClean="0"/>
              <a:t>Thread Depletion</a:t>
            </a:r>
          </a:p>
          <a:p>
            <a:pPr marL="285750" indent="-285750">
              <a:buFont typeface="Arial" panose="020B0604020202020204" pitchFamily="34" charset="0"/>
              <a:buChar char="•"/>
            </a:pPr>
            <a:r>
              <a:rPr lang="en-US" sz="1600" dirty="0" smtClean="0"/>
              <a:t>Index</a:t>
            </a:r>
          </a:p>
        </p:txBody>
      </p:sp>
      <p:sp>
        <p:nvSpPr>
          <p:cNvPr id="4" name="Rounded Rectangle 3"/>
          <p:cNvSpPr/>
          <p:nvPr/>
        </p:nvSpPr>
        <p:spPr>
          <a:xfrm>
            <a:off x="1143069" y="6540285"/>
            <a:ext cx="381000" cy="228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ounded Rectangle 40"/>
          <p:cNvSpPr/>
          <p:nvPr/>
        </p:nvSpPr>
        <p:spPr>
          <a:xfrm>
            <a:off x="4601804" y="6540909"/>
            <a:ext cx="381000" cy="228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TextBox 5"/>
          <p:cNvSpPr txBox="1"/>
          <p:nvPr/>
        </p:nvSpPr>
        <p:spPr>
          <a:xfrm>
            <a:off x="1623516" y="6477000"/>
            <a:ext cx="1333955" cy="369332"/>
          </a:xfrm>
          <a:prstGeom prst="rect">
            <a:avLst/>
          </a:prstGeom>
          <a:noFill/>
        </p:spPr>
        <p:txBody>
          <a:bodyPr wrap="none" rtlCol="0">
            <a:spAutoFit/>
          </a:bodyPr>
          <a:lstStyle/>
          <a:p>
            <a:r>
              <a:rPr lang="en-US" dirty="0" smtClean="0"/>
              <a:t>System KPI’s</a:t>
            </a:r>
            <a:endParaRPr lang="en-US" dirty="0"/>
          </a:p>
        </p:txBody>
      </p:sp>
      <p:sp>
        <p:nvSpPr>
          <p:cNvPr id="48" name="TextBox 47"/>
          <p:cNvSpPr txBox="1"/>
          <p:nvPr/>
        </p:nvSpPr>
        <p:spPr>
          <a:xfrm>
            <a:off x="5095240" y="6477000"/>
            <a:ext cx="2514919" cy="369332"/>
          </a:xfrm>
          <a:prstGeom prst="rect">
            <a:avLst/>
          </a:prstGeom>
          <a:noFill/>
        </p:spPr>
        <p:txBody>
          <a:bodyPr wrap="none" rtlCol="0">
            <a:spAutoFit/>
          </a:bodyPr>
          <a:lstStyle/>
          <a:p>
            <a:r>
              <a:rPr lang="en-US" dirty="0" smtClean="0"/>
              <a:t>Application Domain KPI’s</a:t>
            </a:r>
            <a:endParaRPr lang="en-US" dirty="0"/>
          </a:p>
        </p:txBody>
      </p:sp>
    </p:spTree>
    <p:extLst>
      <p:ext uri="{BB962C8B-B14F-4D97-AF65-F5344CB8AC3E}">
        <p14:creationId xmlns:p14="http://schemas.microsoft.com/office/powerpoint/2010/main" val="2331201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Long Term Component View</a:t>
            </a:r>
            <a:endParaRPr lang="en-US" sz="4000" dirty="0">
              <a:latin typeface="Aharoni" panose="02010803020104030203" pitchFamily="2" charset="-79"/>
              <a:cs typeface="Aharoni" panose="02010803020104030203" pitchFamily="2" charset="-79"/>
            </a:endParaRPr>
          </a:p>
        </p:txBody>
      </p:sp>
      <p:grpSp>
        <p:nvGrpSpPr>
          <p:cNvPr id="35" name="Group 34"/>
          <p:cNvGrpSpPr/>
          <p:nvPr/>
        </p:nvGrpSpPr>
        <p:grpSpPr>
          <a:xfrm>
            <a:off x="118645" y="990600"/>
            <a:ext cx="8568155" cy="5638800"/>
            <a:chOff x="118645" y="990600"/>
            <a:chExt cx="8568155" cy="5638800"/>
          </a:xfrm>
        </p:grpSpPr>
        <p:sp>
          <p:nvSpPr>
            <p:cNvPr id="5" name="Rectangle 4"/>
            <p:cNvSpPr/>
            <p:nvPr/>
          </p:nvSpPr>
          <p:spPr>
            <a:xfrm>
              <a:off x="457200" y="4953000"/>
              <a:ext cx="8229600" cy="1143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18645" y="990600"/>
              <a:ext cx="8561229" cy="1143000"/>
              <a:chOff x="118645" y="990600"/>
              <a:chExt cx="8561229" cy="1143000"/>
            </a:xfrm>
          </p:grpSpPr>
          <p:sp>
            <p:nvSpPr>
              <p:cNvPr id="6" name="Rectangle 5"/>
              <p:cNvSpPr/>
              <p:nvPr/>
            </p:nvSpPr>
            <p:spPr>
              <a:xfrm>
                <a:off x="6858000" y="990600"/>
                <a:ext cx="1821874" cy="1143000"/>
              </a:xfrm>
              <a:prstGeom prst="rect">
                <a:avLst/>
              </a:prstGeom>
              <a:solidFill>
                <a:schemeClr val="accent6">
                  <a:lumMod val="60000"/>
                  <a:lumOff val="40000"/>
                </a:schemeClr>
              </a:solidFill>
              <a:ln>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3</a:t>
                </a:r>
                <a:r>
                  <a:rPr lang="en-US" b="1" baseline="30000" dirty="0" smtClean="0">
                    <a:solidFill>
                      <a:schemeClr val="tx2">
                        <a:lumMod val="50000"/>
                      </a:schemeClr>
                    </a:solidFill>
                  </a:rPr>
                  <a:t>rd</a:t>
                </a:r>
                <a:r>
                  <a:rPr lang="en-US" b="1" dirty="0" smtClean="0">
                    <a:solidFill>
                      <a:schemeClr val="tx2">
                        <a:lumMod val="50000"/>
                      </a:schemeClr>
                    </a:solidFill>
                  </a:rPr>
                  <a:t> Party Content Providers</a:t>
                </a:r>
                <a:endParaRPr lang="en-US" b="1" dirty="0">
                  <a:solidFill>
                    <a:schemeClr val="tx2">
                      <a:lumMod val="50000"/>
                    </a:schemeClr>
                  </a:solidFill>
                </a:endParaRPr>
              </a:p>
              <a:p>
                <a:pPr algn="ctr"/>
                <a:r>
                  <a:rPr lang="en-US" sz="1600" dirty="0" smtClean="0">
                    <a:solidFill>
                      <a:schemeClr val="tx2">
                        <a:lumMod val="50000"/>
                      </a:schemeClr>
                    </a:solidFill>
                  </a:rPr>
                  <a:t>Company1, 2… N</a:t>
                </a:r>
                <a:endParaRPr lang="en-US" sz="1600" dirty="0">
                  <a:solidFill>
                    <a:schemeClr val="tx2">
                      <a:lumMod val="50000"/>
                    </a:schemeClr>
                  </a:solidFill>
                </a:endParaRPr>
              </a:p>
              <a:p>
                <a:pPr algn="ctr"/>
                <a:endParaRPr lang="en-US" sz="1600" dirty="0">
                  <a:solidFill>
                    <a:schemeClr val="tx2">
                      <a:lumMod val="50000"/>
                    </a:schemeClr>
                  </a:solidFill>
                </a:endParaRPr>
              </a:p>
            </p:txBody>
          </p:sp>
          <p:sp>
            <p:nvSpPr>
              <p:cNvPr id="8" name="Rectangle 7"/>
              <p:cNvSpPr/>
              <p:nvPr/>
            </p:nvSpPr>
            <p:spPr>
              <a:xfrm>
                <a:off x="457201" y="990600"/>
                <a:ext cx="2067344" cy="1143000"/>
              </a:xfrm>
              <a:prstGeom prst="rect">
                <a:avLst/>
              </a:prstGeom>
              <a:solidFill>
                <a:schemeClr val="bg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Desktop App</a:t>
                </a:r>
              </a:p>
              <a:p>
                <a:pPr algn="ctr"/>
                <a:r>
                  <a:rPr lang="en-US" sz="1600" dirty="0" smtClean="0">
                    <a:solidFill>
                      <a:schemeClr val="tx2">
                        <a:lumMod val="50000"/>
                      </a:schemeClr>
                    </a:solidFill>
                  </a:rPr>
                  <a:t>MAC</a:t>
                </a:r>
              </a:p>
              <a:p>
                <a:pPr algn="ctr"/>
                <a:r>
                  <a:rPr lang="en-US" sz="1600" dirty="0" smtClean="0">
                    <a:solidFill>
                      <a:schemeClr val="tx2">
                        <a:lumMod val="50000"/>
                      </a:schemeClr>
                    </a:solidFill>
                  </a:rPr>
                  <a:t>Windows</a:t>
                </a:r>
                <a:endParaRPr lang="en-US" sz="1600" dirty="0">
                  <a:solidFill>
                    <a:schemeClr val="tx2">
                      <a:lumMod val="50000"/>
                    </a:schemeClr>
                  </a:solidFill>
                </a:endParaRPr>
              </a:p>
            </p:txBody>
          </p:sp>
          <p:sp>
            <p:nvSpPr>
              <p:cNvPr id="9" name="Rectangle 8"/>
              <p:cNvSpPr/>
              <p:nvPr/>
            </p:nvSpPr>
            <p:spPr>
              <a:xfrm>
                <a:off x="2590800" y="990600"/>
                <a:ext cx="2137063" cy="1143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Web Store Web App</a:t>
                </a:r>
                <a:endParaRPr lang="en-US" b="1" dirty="0">
                  <a:solidFill>
                    <a:schemeClr val="tx2">
                      <a:lumMod val="50000"/>
                    </a:schemeClr>
                  </a:solidFill>
                </a:endParaRPr>
              </a:p>
              <a:p>
                <a:pPr algn="ctr"/>
                <a:r>
                  <a:rPr lang="en-US" sz="1600" dirty="0" smtClean="0">
                    <a:solidFill>
                      <a:schemeClr val="tx2">
                        <a:lumMod val="50000"/>
                      </a:schemeClr>
                    </a:solidFill>
                  </a:rPr>
                  <a:t>Catalog, Store, Profile, Search, Cart</a:t>
                </a:r>
                <a:endParaRPr lang="en-US" sz="1600" dirty="0">
                  <a:solidFill>
                    <a:schemeClr val="tx2">
                      <a:lumMod val="50000"/>
                    </a:schemeClr>
                  </a:solidFill>
                </a:endParaRPr>
              </a:p>
            </p:txBody>
          </p:sp>
          <p:sp>
            <p:nvSpPr>
              <p:cNvPr id="10" name="Rectangle 9"/>
              <p:cNvSpPr/>
              <p:nvPr/>
            </p:nvSpPr>
            <p:spPr>
              <a:xfrm>
                <a:off x="4790656" y="990600"/>
                <a:ext cx="1991144" cy="1143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Admin Web App</a:t>
                </a:r>
              </a:p>
              <a:p>
                <a:pPr algn="ctr"/>
                <a:r>
                  <a:rPr lang="en-US" sz="1600" dirty="0" smtClean="0">
                    <a:solidFill>
                      <a:schemeClr val="tx2">
                        <a:lumMod val="50000"/>
                      </a:schemeClr>
                    </a:solidFill>
                  </a:rPr>
                  <a:t>Resolution Center, Analytics, NPS Scores</a:t>
                </a:r>
              </a:p>
            </p:txBody>
          </p:sp>
          <p:sp>
            <p:nvSpPr>
              <p:cNvPr id="12" name="TextBox 11"/>
              <p:cNvSpPr txBox="1"/>
              <p:nvPr/>
            </p:nvSpPr>
            <p:spPr>
              <a:xfrm rot="16200000">
                <a:off x="-298966" y="1408211"/>
                <a:ext cx="1143000" cy="307777"/>
              </a:xfrm>
              <a:prstGeom prst="rect">
                <a:avLst/>
              </a:prstGeom>
              <a:noFill/>
            </p:spPr>
            <p:txBody>
              <a:bodyPr wrap="square" rtlCol="0">
                <a:spAutoFit/>
              </a:bodyPr>
              <a:lstStyle/>
              <a:p>
                <a:r>
                  <a:rPr lang="en-US" sz="1400" b="1" dirty="0" smtClean="0">
                    <a:solidFill>
                      <a:schemeClr val="tx2"/>
                    </a:solidFill>
                    <a:cs typeface="Arial" panose="020B0604020202020204" pitchFamily="34" charset="0"/>
                  </a:rPr>
                  <a:t>Web Tier</a:t>
                </a:r>
                <a:endParaRPr lang="en-US" sz="1400" b="1" dirty="0">
                  <a:solidFill>
                    <a:schemeClr val="tx2"/>
                  </a:solidFill>
                  <a:cs typeface="Arial" panose="020B0604020202020204" pitchFamily="34" charset="0"/>
                </a:endParaRPr>
              </a:p>
            </p:txBody>
          </p:sp>
        </p:grpSp>
        <p:sp>
          <p:nvSpPr>
            <p:cNvPr id="13" name="TextBox 12"/>
            <p:cNvSpPr txBox="1"/>
            <p:nvPr/>
          </p:nvSpPr>
          <p:spPr>
            <a:xfrm rot="16200000">
              <a:off x="-413266" y="3389411"/>
              <a:ext cx="1371600" cy="307777"/>
            </a:xfrm>
            <a:prstGeom prst="rect">
              <a:avLst/>
            </a:prstGeom>
            <a:noFill/>
          </p:spPr>
          <p:txBody>
            <a:bodyPr wrap="square" rtlCol="0">
              <a:spAutoFit/>
            </a:bodyPr>
            <a:lstStyle>
              <a:defPPr>
                <a:defRPr lang="en-US"/>
              </a:defPPr>
              <a:lvl1pPr>
                <a:defRPr sz="1400" b="1">
                  <a:latin typeface="Arial" panose="020B0604020202020204" pitchFamily="34" charset="0"/>
                  <a:cs typeface="Arial" panose="020B0604020202020204" pitchFamily="34" charset="0"/>
                </a:defRPr>
              </a:lvl1pPr>
            </a:lstStyle>
            <a:p>
              <a:r>
                <a:rPr lang="en-US" dirty="0">
                  <a:solidFill>
                    <a:schemeClr val="tx2"/>
                  </a:solidFill>
                  <a:latin typeface="+mn-lt"/>
                </a:rPr>
                <a:t>Mid Tier</a:t>
              </a:r>
            </a:p>
          </p:txBody>
        </p:sp>
        <p:sp>
          <p:nvSpPr>
            <p:cNvPr id="14" name="TextBox 13"/>
            <p:cNvSpPr txBox="1"/>
            <p:nvPr/>
          </p:nvSpPr>
          <p:spPr>
            <a:xfrm rot="16200000">
              <a:off x="-298966" y="5370611"/>
              <a:ext cx="1143000" cy="307777"/>
            </a:xfrm>
            <a:prstGeom prst="rect">
              <a:avLst/>
            </a:prstGeom>
            <a:noFill/>
          </p:spPr>
          <p:txBody>
            <a:bodyPr wrap="square" rtlCol="0">
              <a:spAutoFit/>
            </a:bodyPr>
            <a:lstStyle/>
            <a:p>
              <a:r>
                <a:rPr lang="en-US" sz="1400" b="1" dirty="0">
                  <a:solidFill>
                    <a:schemeClr val="tx2"/>
                  </a:solidFill>
                  <a:cs typeface="Arial" panose="020B0604020202020204" pitchFamily="34" charset="0"/>
                </a:rPr>
                <a:t>Data</a:t>
              </a:r>
              <a:r>
                <a:rPr lang="en-US" sz="1400" b="1" dirty="0" smtClean="0">
                  <a:solidFill>
                    <a:schemeClr val="tx2"/>
                  </a:solidFill>
                </a:rPr>
                <a:t> Tier</a:t>
              </a:r>
              <a:endParaRPr lang="en-US" sz="1400" b="1" dirty="0">
                <a:solidFill>
                  <a:schemeClr val="tx2"/>
                </a:solidFill>
              </a:endParaRPr>
            </a:p>
          </p:txBody>
        </p:sp>
        <p:grpSp>
          <p:nvGrpSpPr>
            <p:cNvPr id="33" name="Group 32"/>
            <p:cNvGrpSpPr/>
            <p:nvPr/>
          </p:nvGrpSpPr>
          <p:grpSpPr>
            <a:xfrm>
              <a:off x="464127" y="2209800"/>
              <a:ext cx="6317673" cy="2667000"/>
              <a:chOff x="464127" y="2209800"/>
              <a:chExt cx="6317673" cy="2667000"/>
            </a:xfrm>
          </p:grpSpPr>
          <p:sp>
            <p:nvSpPr>
              <p:cNvPr id="4" name="Rectangle 3"/>
              <p:cNvSpPr/>
              <p:nvPr/>
            </p:nvSpPr>
            <p:spPr>
              <a:xfrm>
                <a:off x="464127" y="2209800"/>
                <a:ext cx="6317673" cy="2667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p:cNvGraphicFramePr/>
              <p:nvPr>
                <p:extLst>
                  <p:ext uri="{D42A27DB-BD31-4B8C-83A1-F6EECF244321}">
                    <p14:modId xmlns:p14="http://schemas.microsoft.com/office/powerpoint/2010/main" val="2838641633"/>
                  </p:ext>
                </p:extLst>
              </p:nvPr>
            </p:nvGraphicFramePr>
            <p:xfrm>
              <a:off x="609600" y="2362200"/>
              <a:ext cx="60198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6" name="Can 15"/>
            <p:cNvSpPr/>
            <p:nvPr/>
          </p:nvSpPr>
          <p:spPr>
            <a:xfrm>
              <a:off x="609600" y="5105400"/>
              <a:ext cx="914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7" name="Can 16"/>
            <p:cNvSpPr/>
            <p:nvPr/>
          </p:nvSpPr>
          <p:spPr>
            <a:xfrm>
              <a:off x="1752600" y="5105400"/>
              <a:ext cx="914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a:t>
              </a:r>
              <a:endParaRPr lang="en-US" dirty="0"/>
            </a:p>
          </p:txBody>
        </p:sp>
        <p:sp>
          <p:nvSpPr>
            <p:cNvPr id="18" name="Can 17"/>
            <p:cNvSpPr/>
            <p:nvPr/>
          </p:nvSpPr>
          <p:spPr>
            <a:xfrm>
              <a:off x="2895600" y="5105400"/>
              <a:ext cx="914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a:t>
              </a:r>
              <a:endParaRPr lang="en-US" dirty="0"/>
            </a:p>
          </p:txBody>
        </p:sp>
        <p:sp>
          <p:nvSpPr>
            <p:cNvPr id="19" name="Can 18"/>
            <p:cNvSpPr/>
            <p:nvPr/>
          </p:nvSpPr>
          <p:spPr>
            <a:xfrm>
              <a:off x="4038600" y="5105400"/>
              <a:ext cx="9144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Index</a:t>
              </a:r>
              <a:endParaRPr lang="en-US" dirty="0"/>
            </a:p>
          </p:txBody>
        </p:sp>
        <p:sp>
          <p:nvSpPr>
            <p:cNvPr id="20" name="Can 19"/>
            <p:cNvSpPr/>
            <p:nvPr/>
          </p:nvSpPr>
          <p:spPr>
            <a:xfrm>
              <a:off x="6857998" y="5105400"/>
              <a:ext cx="1676401"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Analytics</a:t>
              </a:r>
              <a:endParaRPr lang="en-US" dirty="0"/>
            </a:p>
          </p:txBody>
        </p:sp>
        <p:grpSp>
          <p:nvGrpSpPr>
            <p:cNvPr id="32" name="Group 31"/>
            <p:cNvGrpSpPr/>
            <p:nvPr/>
          </p:nvGrpSpPr>
          <p:grpSpPr>
            <a:xfrm>
              <a:off x="6857999" y="2209800"/>
              <a:ext cx="1828801" cy="2667000"/>
              <a:chOff x="6857999" y="2209800"/>
              <a:chExt cx="1828801" cy="2667000"/>
            </a:xfrm>
          </p:grpSpPr>
          <p:sp>
            <p:nvSpPr>
              <p:cNvPr id="7" name="Rectangle 6"/>
              <p:cNvSpPr/>
              <p:nvPr/>
            </p:nvSpPr>
            <p:spPr>
              <a:xfrm>
                <a:off x="6857999" y="2209800"/>
                <a:ext cx="1828801" cy="2667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Diagram 21"/>
              <p:cNvGraphicFramePr/>
              <p:nvPr>
                <p:extLst>
                  <p:ext uri="{D42A27DB-BD31-4B8C-83A1-F6EECF244321}">
                    <p14:modId xmlns:p14="http://schemas.microsoft.com/office/powerpoint/2010/main" val="95979875"/>
                  </p:ext>
                </p:extLst>
              </p:nvPr>
            </p:nvGraphicFramePr>
            <p:xfrm>
              <a:off x="6936154" y="2374899"/>
              <a:ext cx="1598246" cy="23495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31" name="Group 30"/>
            <p:cNvGrpSpPr/>
            <p:nvPr/>
          </p:nvGrpSpPr>
          <p:grpSpPr>
            <a:xfrm>
              <a:off x="454181" y="6280484"/>
              <a:ext cx="8232619" cy="348916"/>
              <a:chOff x="454181" y="6280484"/>
              <a:chExt cx="8232619" cy="348916"/>
            </a:xfrm>
          </p:grpSpPr>
          <p:sp>
            <p:nvSpPr>
              <p:cNvPr id="23" name="TextBox 22"/>
              <p:cNvSpPr txBox="1"/>
              <p:nvPr/>
            </p:nvSpPr>
            <p:spPr>
              <a:xfrm>
                <a:off x="6022818" y="6321623"/>
                <a:ext cx="2663982" cy="307777"/>
              </a:xfrm>
              <a:prstGeom prst="rect">
                <a:avLst/>
              </a:prstGeom>
              <a:noFill/>
            </p:spPr>
            <p:txBody>
              <a:bodyPr wrap="square" rtlCol="0">
                <a:spAutoFit/>
              </a:bodyPr>
              <a:lstStyle/>
              <a:p>
                <a:r>
                  <a:rPr lang="en-US" sz="1400" b="1" dirty="0" smtClean="0"/>
                  <a:t>Components Exposed Externally</a:t>
                </a:r>
                <a:endParaRPr lang="en-US" sz="1400" b="1" dirty="0"/>
              </a:p>
            </p:txBody>
          </p:sp>
          <p:sp>
            <p:nvSpPr>
              <p:cNvPr id="24" name="Rectangle 23"/>
              <p:cNvSpPr/>
              <p:nvPr/>
            </p:nvSpPr>
            <p:spPr>
              <a:xfrm>
                <a:off x="5715000" y="6280484"/>
                <a:ext cx="3048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p:cNvSpPr txBox="1"/>
              <p:nvPr/>
            </p:nvSpPr>
            <p:spPr>
              <a:xfrm>
                <a:off x="761999" y="6321623"/>
                <a:ext cx="2286001" cy="307777"/>
              </a:xfrm>
              <a:prstGeom prst="rect">
                <a:avLst/>
              </a:prstGeom>
              <a:noFill/>
            </p:spPr>
            <p:txBody>
              <a:bodyPr wrap="square" rtlCol="0">
                <a:spAutoFit/>
              </a:bodyPr>
              <a:lstStyle/>
              <a:p>
                <a:r>
                  <a:rPr lang="en-US" sz="1400" b="1" dirty="0" smtClean="0"/>
                  <a:t>Legacy Components</a:t>
                </a:r>
                <a:endParaRPr lang="en-US" sz="1400" b="1" dirty="0"/>
              </a:p>
            </p:txBody>
          </p:sp>
          <p:sp>
            <p:nvSpPr>
              <p:cNvPr id="26" name="Rectangle 25"/>
              <p:cNvSpPr/>
              <p:nvPr/>
            </p:nvSpPr>
            <p:spPr>
              <a:xfrm>
                <a:off x="454181" y="6280484"/>
                <a:ext cx="304800" cy="307777"/>
              </a:xfrm>
              <a:prstGeom prst="rect">
                <a:avLst/>
              </a:prstGeom>
              <a:solidFill>
                <a:schemeClr val="bg2">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p:cNvSpPr txBox="1"/>
              <p:nvPr/>
            </p:nvSpPr>
            <p:spPr>
              <a:xfrm>
                <a:off x="3355818" y="6321623"/>
                <a:ext cx="2286001" cy="307777"/>
              </a:xfrm>
              <a:prstGeom prst="rect">
                <a:avLst/>
              </a:prstGeom>
              <a:noFill/>
            </p:spPr>
            <p:txBody>
              <a:bodyPr wrap="square" rtlCol="0">
                <a:spAutoFit/>
              </a:bodyPr>
              <a:lstStyle/>
              <a:p>
                <a:r>
                  <a:rPr lang="en-US" sz="1400" b="1" dirty="0" smtClean="0"/>
                  <a:t>Newer Components</a:t>
                </a:r>
                <a:endParaRPr lang="en-US" sz="1400" b="1" dirty="0"/>
              </a:p>
            </p:txBody>
          </p:sp>
          <p:sp>
            <p:nvSpPr>
              <p:cNvPr id="28" name="Rectangle 27"/>
              <p:cNvSpPr/>
              <p:nvPr/>
            </p:nvSpPr>
            <p:spPr>
              <a:xfrm>
                <a:off x="3048000" y="6280484"/>
                <a:ext cx="304800" cy="307777"/>
              </a:xfrm>
              <a:prstGeom prst="rect">
                <a:avLst/>
              </a:prstGeom>
              <a:solidFill>
                <a:schemeClr val="accent1">
                  <a:lumMod val="20000"/>
                  <a:lumOff val="80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9" name="Can 28"/>
            <p:cNvSpPr/>
            <p:nvPr/>
          </p:nvSpPr>
          <p:spPr>
            <a:xfrm>
              <a:off x="5181600" y="5105400"/>
              <a:ext cx="1371600" cy="914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Music</a:t>
              </a:r>
              <a:endParaRPr lang="en-US" dirty="0"/>
            </a:p>
          </p:txBody>
        </p:sp>
      </p:grpSp>
    </p:spTree>
    <p:extLst>
      <p:ext uri="{BB962C8B-B14F-4D97-AF65-F5344CB8AC3E}">
        <p14:creationId xmlns:p14="http://schemas.microsoft.com/office/powerpoint/2010/main" val="1757413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dirty="0" smtClean="0"/>
              <a:t>Initial launch to US customers.</a:t>
            </a:r>
          </a:p>
          <a:p>
            <a:r>
              <a:rPr lang="en-US" dirty="0" smtClean="0"/>
              <a:t>Core Capabilities:</a:t>
            </a:r>
          </a:p>
          <a:p>
            <a:pPr lvl="1"/>
            <a:r>
              <a:rPr lang="en-US" dirty="0" smtClean="0"/>
              <a:t>User can purchase content from iTunes web store</a:t>
            </a:r>
          </a:p>
          <a:p>
            <a:pPr lvl="1"/>
            <a:r>
              <a:rPr lang="en-US" dirty="0" smtClean="0"/>
              <a:t>Download content to iTunes download folders</a:t>
            </a:r>
          </a:p>
          <a:p>
            <a:r>
              <a:rPr lang="en-US" dirty="0" smtClean="0"/>
              <a:t>Build key components need to go Live.</a:t>
            </a:r>
          </a:p>
          <a:p>
            <a:r>
              <a:rPr lang="en-US" dirty="0" smtClean="0"/>
              <a:t>User ramp up phases:</a:t>
            </a:r>
          </a:p>
          <a:p>
            <a:pPr lvl="1"/>
            <a:r>
              <a:rPr lang="en-US" dirty="0" smtClean="0"/>
              <a:t>Internal customers use the Alpha version</a:t>
            </a:r>
          </a:p>
          <a:p>
            <a:pPr lvl="1"/>
            <a:r>
              <a:rPr lang="en-US" dirty="0" smtClean="0"/>
              <a:t>Initial Opt-in Users on boarded with Beta version</a:t>
            </a:r>
          </a:p>
          <a:p>
            <a:pPr lvl="1"/>
            <a:r>
              <a:rPr lang="en-US" dirty="0" smtClean="0"/>
              <a:t>Ramp up with 5% throttle to 100% in 4 weeks</a:t>
            </a:r>
          </a:p>
          <a:p>
            <a:endParaRPr lang="en-US" dirty="0" smtClean="0"/>
          </a:p>
          <a:p>
            <a:endParaRPr lang="en-US" dirty="0"/>
          </a:p>
        </p:txBody>
      </p:sp>
      <p:sp>
        <p:nvSpPr>
          <p:cNvPr id="4"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Phase1: Go to Market Strategy</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71799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Phase 1: Component View</a:t>
            </a:r>
            <a:endParaRPr lang="en-US" sz="4000" dirty="0">
              <a:latin typeface="Aharoni" panose="02010803020104030203" pitchFamily="2" charset="-79"/>
              <a:cs typeface="Aharoni" panose="02010803020104030203" pitchFamily="2" charset="-79"/>
            </a:endParaRPr>
          </a:p>
        </p:txBody>
      </p:sp>
      <p:grpSp>
        <p:nvGrpSpPr>
          <p:cNvPr id="35" name="Group 34"/>
          <p:cNvGrpSpPr/>
          <p:nvPr/>
        </p:nvGrpSpPr>
        <p:grpSpPr>
          <a:xfrm>
            <a:off x="118645" y="990600"/>
            <a:ext cx="8568155" cy="5638800"/>
            <a:chOff x="118645" y="990600"/>
            <a:chExt cx="8568155" cy="5638800"/>
          </a:xfrm>
        </p:grpSpPr>
        <p:sp>
          <p:nvSpPr>
            <p:cNvPr id="5" name="Rectangle 4"/>
            <p:cNvSpPr/>
            <p:nvPr/>
          </p:nvSpPr>
          <p:spPr>
            <a:xfrm>
              <a:off x="457200" y="4953000"/>
              <a:ext cx="8229600" cy="1143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18645" y="990600"/>
              <a:ext cx="8561229" cy="1143000"/>
              <a:chOff x="118645" y="990600"/>
              <a:chExt cx="8561229" cy="1143000"/>
            </a:xfrm>
          </p:grpSpPr>
          <p:sp>
            <p:nvSpPr>
              <p:cNvPr id="6" name="Rectangle 5"/>
              <p:cNvSpPr/>
              <p:nvPr/>
            </p:nvSpPr>
            <p:spPr>
              <a:xfrm>
                <a:off x="6858000" y="990600"/>
                <a:ext cx="1821874" cy="1143000"/>
              </a:xfrm>
              <a:prstGeom prst="rect">
                <a:avLst/>
              </a:prstGeom>
              <a:solidFill>
                <a:srgbClr val="C00000"/>
              </a:solidFill>
              <a:ln>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3</a:t>
                </a:r>
                <a:r>
                  <a:rPr lang="en-US" b="1" baseline="30000" dirty="0" smtClean="0">
                    <a:solidFill>
                      <a:schemeClr val="tx2">
                        <a:lumMod val="50000"/>
                      </a:schemeClr>
                    </a:solidFill>
                  </a:rPr>
                  <a:t>rd</a:t>
                </a:r>
                <a:r>
                  <a:rPr lang="en-US" b="1" dirty="0" smtClean="0">
                    <a:solidFill>
                      <a:schemeClr val="tx2">
                        <a:lumMod val="50000"/>
                      </a:schemeClr>
                    </a:solidFill>
                  </a:rPr>
                  <a:t> Party Content Providers</a:t>
                </a:r>
                <a:endParaRPr lang="en-US" b="1" dirty="0">
                  <a:solidFill>
                    <a:schemeClr val="tx2">
                      <a:lumMod val="50000"/>
                    </a:schemeClr>
                  </a:solidFill>
                </a:endParaRPr>
              </a:p>
              <a:p>
                <a:pPr algn="ctr"/>
                <a:r>
                  <a:rPr lang="en-US" sz="1600" dirty="0" smtClean="0">
                    <a:solidFill>
                      <a:schemeClr val="tx2">
                        <a:lumMod val="50000"/>
                      </a:schemeClr>
                    </a:solidFill>
                  </a:rPr>
                  <a:t>Company1, 2… N</a:t>
                </a:r>
                <a:endParaRPr lang="en-US" sz="1600" dirty="0">
                  <a:solidFill>
                    <a:schemeClr val="tx2">
                      <a:lumMod val="50000"/>
                    </a:schemeClr>
                  </a:solidFill>
                </a:endParaRPr>
              </a:p>
              <a:p>
                <a:pPr algn="ctr"/>
                <a:endParaRPr lang="en-US" sz="1600" dirty="0">
                  <a:solidFill>
                    <a:schemeClr val="tx2">
                      <a:lumMod val="50000"/>
                    </a:schemeClr>
                  </a:solidFill>
                </a:endParaRPr>
              </a:p>
            </p:txBody>
          </p:sp>
          <p:sp>
            <p:nvSpPr>
              <p:cNvPr id="8" name="Rectangle 7"/>
              <p:cNvSpPr/>
              <p:nvPr/>
            </p:nvSpPr>
            <p:spPr>
              <a:xfrm>
                <a:off x="457201" y="990600"/>
                <a:ext cx="2067344" cy="1143000"/>
              </a:xfrm>
              <a:prstGeom prst="rect">
                <a:avLst/>
              </a:prstGeom>
              <a:solidFill>
                <a:schemeClr val="bg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Desktop App</a:t>
                </a:r>
              </a:p>
              <a:p>
                <a:pPr algn="ctr"/>
                <a:r>
                  <a:rPr lang="en-US" sz="1600" dirty="0" smtClean="0">
                    <a:solidFill>
                      <a:schemeClr val="tx2">
                        <a:lumMod val="50000"/>
                      </a:schemeClr>
                    </a:solidFill>
                  </a:rPr>
                  <a:t>MAC</a:t>
                </a:r>
              </a:p>
              <a:p>
                <a:pPr algn="ctr"/>
                <a:r>
                  <a:rPr lang="en-US" sz="1600" dirty="0" smtClean="0">
                    <a:solidFill>
                      <a:schemeClr val="tx2">
                        <a:lumMod val="50000"/>
                      </a:schemeClr>
                    </a:solidFill>
                  </a:rPr>
                  <a:t>Windows</a:t>
                </a:r>
                <a:endParaRPr lang="en-US" sz="1600" dirty="0">
                  <a:solidFill>
                    <a:schemeClr val="tx2">
                      <a:lumMod val="50000"/>
                    </a:schemeClr>
                  </a:solidFill>
                </a:endParaRPr>
              </a:p>
            </p:txBody>
          </p:sp>
          <p:sp>
            <p:nvSpPr>
              <p:cNvPr id="9" name="Rectangle 8"/>
              <p:cNvSpPr/>
              <p:nvPr/>
            </p:nvSpPr>
            <p:spPr>
              <a:xfrm>
                <a:off x="2590800" y="990600"/>
                <a:ext cx="2137063" cy="1143000"/>
              </a:xfrm>
              <a:prstGeom prst="rect">
                <a:avLst/>
              </a:prstGeom>
              <a:solidFill>
                <a:srgbClr val="00B05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Web Store Web App</a:t>
                </a:r>
                <a:endParaRPr lang="en-US" b="1" dirty="0">
                  <a:solidFill>
                    <a:schemeClr val="tx2">
                      <a:lumMod val="50000"/>
                    </a:schemeClr>
                  </a:solidFill>
                </a:endParaRPr>
              </a:p>
              <a:p>
                <a:pPr algn="ctr"/>
                <a:r>
                  <a:rPr lang="en-US" sz="1600" dirty="0" smtClean="0">
                    <a:solidFill>
                      <a:schemeClr val="tx2">
                        <a:lumMod val="50000"/>
                      </a:schemeClr>
                    </a:solidFill>
                  </a:rPr>
                  <a:t>Catalog, Store, Profile, Search, Cart</a:t>
                </a:r>
                <a:endParaRPr lang="en-US" sz="1600" dirty="0">
                  <a:solidFill>
                    <a:schemeClr val="tx2">
                      <a:lumMod val="50000"/>
                    </a:schemeClr>
                  </a:solidFill>
                </a:endParaRPr>
              </a:p>
            </p:txBody>
          </p:sp>
          <p:sp>
            <p:nvSpPr>
              <p:cNvPr id="10" name="Rectangle 9"/>
              <p:cNvSpPr/>
              <p:nvPr/>
            </p:nvSpPr>
            <p:spPr>
              <a:xfrm>
                <a:off x="4790656" y="990600"/>
                <a:ext cx="1991144" cy="1143000"/>
              </a:xfrm>
              <a:prstGeom prst="rect">
                <a:avLst/>
              </a:prstGeom>
              <a:solidFill>
                <a:srgbClr val="C000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rPr>
                  <a:t>Admin Web App</a:t>
                </a:r>
              </a:p>
              <a:p>
                <a:pPr algn="ctr"/>
                <a:r>
                  <a:rPr lang="en-US" sz="1600" dirty="0" smtClean="0">
                    <a:solidFill>
                      <a:schemeClr val="tx2">
                        <a:lumMod val="50000"/>
                      </a:schemeClr>
                    </a:solidFill>
                  </a:rPr>
                  <a:t>Resolution Center, Analytics, NPS Scores</a:t>
                </a:r>
              </a:p>
            </p:txBody>
          </p:sp>
          <p:sp>
            <p:nvSpPr>
              <p:cNvPr id="12" name="TextBox 11"/>
              <p:cNvSpPr txBox="1"/>
              <p:nvPr/>
            </p:nvSpPr>
            <p:spPr>
              <a:xfrm rot="16200000">
                <a:off x="-298966" y="1408211"/>
                <a:ext cx="1143000" cy="307777"/>
              </a:xfrm>
              <a:prstGeom prst="rect">
                <a:avLst/>
              </a:prstGeom>
              <a:noFill/>
            </p:spPr>
            <p:txBody>
              <a:bodyPr wrap="square" rtlCol="0">
                <a:spAutoFit/>
              </a:bodyPr>
              <a:lstStyle/>
              <a:p>
                <a:r>
                  <a:rPr lang="en-US" sz="1400" b="1" dirty="0" smtClean="0">
                    <a:solidFill>
                      <a:schemeClr val="tx2"/>
                    </a:solidFill>
                    <a:cs typeface="Arial" panose="020B0604020202020204" pitchFamily="34" charset="0"/>
                  </a:rPr>
                  <a:t>Web Tier</a:t>
                </a:r>
                <a:endParaRPr lang="en-US" sz="1400" b="1" dirty="0">
                  <a:solidFill>
                    <a:schemeClr val="tx2"/>
                  </a:solidFill>
                  <a:cs typeface="Arial" panose="020B0604020202020204" pitchFamily="34" charset="0"/>
                </a:endParaRPr>
              </a:p>
            </p:txBody>
          </p:sp>
        </p:grpSp>
        <p:sp>
          <p:nvSpPr>
            <p:cNvPr id="13" name="TextBox 12"/>
            <p:cNvSpPr txBox="1"/>
            <p:nvPr/>
          </p:nvSpPr>
          <p:spPr>
            <a:xfrm rot="16200000">
              <a:off x="-413266" y="3389411"/>
              <a:ext cx="1371600" cy="307777"/>
            </a:xfrm>
            <a:prstGeom prst="rect">
              <a:avLst/>
            </a:prstGeom>
            <a:noFill/>
          </p:spPr>
          <p:txBody>
            <a:bodyPr wrap="square" rtlCol="0">
              <a:spAutoFit/>
            </a:bodyPr>
            <a:lstStyle>
              <a:defPPr>
                <a:defRPr lang="en-US"/>
              </a:defPPr>
              <a:lvl1pPr>
                <a:defRPr sz="1400" b="1">
                  <a:latin typeface="Arial" panose="020B0604020202020204" pitchFamily="34" charset="0"/>
                  <a:cs typeface="Arial" panose="020B0604020202020204" pitchFamily="34" charset="0"/>
                </a:defRPr>
              </a:lvl1pPr>
            </a:lstStyle>
            <a:p>
              <a:r>
                <a:rPr lang="en-US" dirty="0">
                  <a:solidFill>
                    <a:schemeClr val="tx2"/>
                  </a:solidFill>
                  <a:latin typeface="+mn-lt"/>
                </a:rPr>
                <a:t>Mid Tier</a:t>
              </a:r>
            </a:p>
          </p:txBody>
        </p:sp>
        <p:sp>
          <p:nvSpPr>
            <p:cNvPr id="14" name="TextBox 13"/>
            <p:cNvSpPr txBox="1"/>
            <p:nvPr/>
          </p:nvSpPr>
          <p:spPr>
            <a:xfrm rot="16200000">
              <a:off x="-298966" y="5370611"/>
              <a:ext cx="1143000" cy="307777"/>
            </a:xfrm>
            <a:prstGeom prst="rect">
              <a:avLst/>
            </a:prstGeom>
            <a:noFill/>
          </p:spPr>
          <p:txBody>
            <a:bodyPr wrap="square" rtlCol="0">
              <a:spAutoFit/>
            </a:bodyPr>
            <a:lstStyle/>
            <a:p>
              <a:r>
                <a:rPr lang="en-US" sz="1400" b="1" dirty="0">
                  <a:solidFill>
                    <a:schemeClr val="tx2"/>
                  </a:solidFill>
                  <a:cs typeface="Arial" panose="020B0604020202020204" pitchFamily="34" charset="0"/>
                </a:rPr>
                <a:t>Data</a:t>
              </a:r>
              <a:r>
                <a:rPr lang="en-US" sz="1400" b="1" dirty="0" smtClean="0">
                  <a:solidFill>
                    <a:schemeClr val="tx2"/>
                  </a:solidFill>
                </a:rPr>
                <a:t> Tier</a:t>
              </a:r>
              <a:endParaRPr lang="en-US" sz="1400" b="1" dirty="0">
                <a:solidFill>
                  <a:schemeClr val="tx2"/>
                </a:solidFill>
              </a:endParaRPr>
            </a:p>
          </p:txBody>
        </p:sp>
        <p:grpSp>
          <p:nvGrpSpPr>
            <p:cNvPr id="33" name="Group 32"/>
            <p:cNvGrpSpPr/>
            <p:nvPr/>
          </p:nvGrpSpPr>
          <p:grpSpPr>
            <a:xfrm>
              <a:off x="464127" y="2209800"/>
              <a:ext cx="6317673" cy="2667000"/>
              <a:chOff x="464127" y="2209800"/>
              <a:chExt cx="6317673" cy="2667000"/>
            </a:xfrm>
          </p:grpSpPr>
          <p:sp>
            <p:nvSpPr>
              <p:cNvPr id="4" name="Rectangle 3"/>
              <p:cNvSpPr/>
              <p:nvPr/>
            </p:nvSpPr>
            <p:spPr>
              <a:xfrm>
                <a:off x="464127" y="2209800"/>
                <a:ext cx="6317673" cy="2667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p:cNvGraphicFramePr/>
              <p:nvPr>
                <p:extLst>
                  <p:ext uri="{D42A27DB-BD31-4B8C-83A1-F6EECF244321}">
                    <p14:modId xmlns:p14="http://schemas.microsoft.com/office/powerpoint/2010/main" val="2086364285"/>
                  </p:ext>
                </p:extLst>
              </p:nvPr>
            </p:nvGraphicFramePr>
            <p:xfrm>
              <a:off x="609600" y="2362200"/>
              <a:ext cx="6019800" cy="236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16" name="Can 15"/>
            <p:cNvSpPr/>
            <p:nvPr/>
          </p:nvSpPr>
          <p:spPr>
            <a:xfrm>
              <a:off x="609600" y="5105400"/>
              <a:ext cx="914400" cy="91440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7" name="Can 16"/>
            <p:cNvSpPr/>
            <p:nvPr/>
          </p:nvSpPr>
          <p:spPr>
            <a:xfrm>
              <a:off x="1752600" y="5105400"/>
              <a:ext cx="914400" cy="91440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a:t>
              </a:r>
              <a:endParaRPr lang="en-US" dirty="0"/>
            </a:p>
          </p:txBody>
        </p:sp>
        <p:sp>
          <p:nvSpPr>
            <p:cNvPr id="18" name="Can 17"/>
            <p:cNvSpPr/>
            <p:nvPr/>
          </p:nvSpPr>
          <p:spPr>
            <a:xfrm>
              <a:off x="2895600" y="5105400"/>
              <a:ext cx="914400" cy="91440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a:t>
              </a:r>
              <a:endParaRPr lang="en-US" dirty="0"/>
            </a:p>
          </p:txBody>
        </p:sp>
        <p:sp>
          <p:nvSpPr>
            <p:cNvPr id="19" name="Can 18"/>
            <p:cNvSpPr/>
            <p:nvPr/>
          </p:nvSpPr>
          <p:spPr>
            <a:xfrm>
              <a:off x="4038600" y="5105400"/>
              <a:ext cx="914400" cy="914400"/>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Index</a:t>
              </a:r>
              <a:endParaRPr lang="en-US" dirty="0"/>
            </a:p>
          </p:txBody>
        </p:sp>
        <p:sp>
          <p:nvSpPr>
            <p:cNvPr id="20" name="Can 19"/>
            <p:cNvSpPr/>
            <p:nvPr/>
          </p:nvSpPr>
          <p:spPr>
            <a:xfrm>
              <a:off x="6857998" y="5105400"/>
              <a:ext cx="1676401" cy="914400"/>
            </a:xfrm>
            <a:prstGeom prst="ca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Analytics</a:t>
              </a:r>
              <a:endParaRPr lang="en-US" dirty="0"/>
            </a:p>
          </p:txBody>
        </p:sp>
        <p:grpSp>
          <p:nvGrpSpPr>
            <p:cNvPr id="32" name="Group 31"/>
            <p:cNvGrpSpPr/>
            <p:nvPr/>
          </p:nvGrpSpPr>
          <p:grpSpPr>
            <a:xfrm>
              <a:off x="6857999" y="2209800"/>
              <a:ext cx="1828801" cy="2667000"/>
              <a:chOff x="6857999" y="2209800"/>
              <a:chExt cx="1828801" cy="2667000"/>
            </a:xfrm>
          </p:grpSpPr>
          <p:sp>
            <p:nvSpPr>
              <p:cNvPr id="7" name="Rectangle 6"/>
              <p:cNvSpPr/>
              <p:nvPr/>
            </p:nvSpPr>
            <p:spPr>
              <a:xfrm>
                <a:off x="6857999" y="2209800"/>
                <a:ext cx="1828801" cy="2667000"/>
              </a:xfrm>
              <a:prstGeom prst="rect">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Diagram 21"/>
              <p:cNvGraphicFramePr/>
              <p:nvPr>
                <p:extLst>
                  <p:ext uri="{D42A27DB-BD31-4B8C-83A1-F6EECF244321}">
                    <p14:modId xmlns:p14="http://schemas.microsoft.com/office/powerpoint/2010/main" val="1940256107"/>
                  </p:ext>
                </p:extLst>
              </p:nvPr>
            </p:nvGraphicFramePr>
            <p:xfrm>
              <a:off x="6936154" y="2374899"/>
              <a:ext cx="1598246" cy="23495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31" name="Group 30"/>
            <p:cNvGrpSpPr/>
            <p:nvPr/>
          </p:nvGrpSpPr>
          <p:grpSpPr>
            <a:xfrm>
              <a:off x="454181" y="6280484"/>
              <a:ext cx="8232619" cy="348916"/>
              <a:chOff x="454181" y="6280484"/>
              <a:chExt cx="8232619" cy="348916"/>
            </a:xfrm>
          </p:grpSpPr>
          <p:sp>
            <p:nvSpPr>
              <p:cNvPr id="23" name="TextBox 22"/>
              <p:cNvSpPr txBox="1"/>
              <p:nvPr/>
            </p:nvSpPr>
            <p:spPr>
              <a:xfrm>
                <a:off x="6022818" y="6321623"/>
                <a:ext cx="2663982" cy="307777"/>
              </a:xfrm>
              <a:prstGeom prst="rect">
                <a:avLst/>
              </a:prstGeom>
              <a:noFill/>
            </p:spPr>
            <p:txBody>
              <a:bodyPr wrap="square" rtlCol="0">
                <a:spAutoFit/>
              </a:bodyPr>
              <a:lstStyle/>
              <a:p>
                <a:r>
                  <a:rPr lang="en-US" sz="1400" b="1" dirty="0" smtClean="0"/>
                  <a:t>Components not built</a:t>
                </a:r>
                <a:endParaRPr lang="en-US" sz="1400" b="1" dirty="0"/>
              </a:p>
            </p:txBody>
          </p:sp>
          <p:sp>
            <p:nvSpPr>
              <p:cNvPr id="24" name="Rectangle 23"/>
              <p:cNvSpPr/>
              <p:nvPr/>
            </p:nvSpPr>
            <p:spPr>
              <a:xfrm>
                <a:off x="5715000" y="6280484"/>
                <a:ext cx="304800" cy="307777"/>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p:cNvSpPr txBox="1"/>
              <p:nvPr/>
            </p:nvSpPr>
            <p:spPr>
              <a:xfrm>
                <a:off x="761999" y="6321623"/>
                <a:ext cx="2286001" cy="307777"/>
              </a:xfrm>
              <a:prstGeom prst="rect">
                <a:avLst/>
              </a:prstGeom>
              <a:noFill/>
            </p:spPr>
            <p:txBody>
              <a:bodyPr wrap="square" rtlCol="0">
                <a:spAutoFit/>
              </a:bodyPr>
              <a:lstStyle/>
              <a:p>
                <a:r>
                  <a:rPr lang="en-US" sz="1400" b="1" dirty="0" smtClean="0"/>
                  <a:t>Legacy Components</a:t>
                </a:r>
                <a:endParaRPr lang="en-US" sz="1400" b="1" dirty="0"/>
              </a:p>
            </p:txBody>
          </p:sp>
          <p:sp>
            <p:nvSpPr>
              <p:cNvPr id="26" name="Rectangle 25"/>
              <p:cNvSpPr/>
              <p:nvPr/>
            </p:nvSpPr>
            <p:spPr>
              <a:xfrm>
                <a:off x="454181" y="6280484"/>
                <a:ext cx="304800" cy="307777"/>
              </a:xfrm>
              <a:prstGeom prst="rect">
                <a:avLst/>
              </a:prstGeom>
              <a:solidFill>
                <a:schemeClr val="bg2">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p:cNvSpPr txBox="1"/>
              <p:nvPr/>
            </p:nvSpPr>
            <p:spPr>
              <a:xfrm>
                <a:off x="3355818" y="6321623"/>
                <a:ext cx="2286001" cy="307777"/>
              </a:xfrm>
              <a:prstGeom prst="rect">
                <a:avLst/>
              </a:prstGeom>
              <a:noFill/>
            </p:spPr>
            <p:txBody>
              <a:bodyPr wrap="square" rtlCol="0">
                <a:spAutoFit/>
              </a:bodyPr>
              <a:lstStyle/>
              <a:p>
                <a:r>
                  <a:rPr lang="en-US" sz="1400" b="1" dirty="0" smtClean="0"/>
                  <a:t>New Components</a:t>
                </a:r>
                <a:endParaRPr lang="en-US" sz="1400" b="1" dirty="0"/>
              </a:p>
            </p:txBody>
          </p:sp>
          <p:sp>
            <p:nvSpPr>
              <p:cNvPr id="28" name="Rectangle 27"/>
              <p:cNvSpPr/>
              <p:nvPr/>
            </p:nvSpPr>
            <p:spPr>
              <a:xfrm>
                <a:off x="3048000" y="6280484"/>
                <a:ext cx="304800" cy="307777"/>
              </a:xfrm>
              <a:prstGeom prst="rect">
                <a:avLst/>
              </a:prstGeom>
              <a:solidFill>
                <a:srgbClr val="00B050"/>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9" name="Can 28"/>
            <p:cNvSpPr/>
            <p:nvPr/>
          </p:nvSpPr>
          <p:spPr>
            <a:xfrm>
              <a:off x="5181600" y="5105400"/>
              <a:ext cx="1371600" cy="91440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Music</a:t>
              </a:r>
              <a:endParaRPr lang="en-US" dirty="0"/>
            </a:p>
          </p:txBody>
        </p:sp>
      </p:grpSp>
    </p:spTree>
    <p:extLst>
      <p:ext uri="{BB962C8B-B14F-4D97-AF65-F5344CB8AC3E}">
        <p14:creationId xmlns:p14="http://schemas.microsoft.com/office/powerpoint/2010/main" val="3356508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800" dirty="0" smtClean="0"/>
              <a:t>Share goals, receive feedback &amp; update architecture solution.  </a:t>
            </a:r>
            <a:r>
              <a:rPr lang="en-US" sz="2800" b="1" dirty="0" smtClean="0"/>
              <a:t>ETA:</a:t>
            </a:r>
            <a:r>
              <a:rPr lang="en-US" sz="2800" dirty="0" smtClean="0"/>
              <a:t> 1 weeks.</a:t>
            </a:r>
          </a:p>
          <a:p>
            <a:endParaRPr lang="en-US" sz="2800" dirty="0" smtClean="0"/>
          </a:p>
          <a:p>
            <a:r>
              <a:rPr lang="en-US" sz="2800" dirty="0" smtClean="0"/>
              <a:t>Gather estimates from all teams.  </a:t>
            </a:r>
            <a:r>
              <a:rPr lang="en-US" sz="2800" b="1" dirty="0" smtClean="0"/>
              <a:t>ETA:</a:t>
            </a:r>
            <a:r>
              <a:rPr lang="en-US" sz="2800" dirty="0" smtClean="0"/>
              <a:t> 2 weeks.</a:t>
            </a:r>
          </a:p>
          <a:p>
            <a:endParaRPr lang="en-US" sz="2800" dirty="0" smtClean="0"/>
          </a:p>
          <a:p>
            <a:r>
              <a:rPr lang="en-US" sz="2800" dirty="0" smtClean="0"/>
              <a:t>Initial project plan for Phase1.  </a:t>
            </a:r>
            <a:r>
              <a:rPr lang="en-US" sz="2800" b="1" dirty="0" smtClean="0"/>
              <a:t>ETA:</a:t>
            </a:r>
            <a:r>
              <a:rPr lang="en-US" sz="2800" dirty="0" smtClean="0"/>
              <a:t> 1 week after estimates</a:t>
            </a:r>
          </a:p>
          <a:p>
            <a:endParaRPr lang="en-US" sz="2800" dirty="0"/>
          </a:p>
          <a:p>
            <a:endParaRPr lang="en-US" dirty="0"/>
          </a:p>
        </p:txBody>
      </p:sp>
      <p:sp>
        <p:nvSpPr>
          <p:cNvPr id="4" name="Title 1"/>
          <p:cNvSpPr>
            <a:spLocks noGrp="1"/>
          </p:cNvSpPr>
          <p:nvPr>
            <p:ph type="title"/>
          </p:nvPr>
        </p:nvSpPr>
        <p:spPr>
          <a:xfrm>
            <a:off x="457200" y="274638"/>
            <a:ext cx="8229600" cy="563562"/>
          </a:xfrm>
          <a:noFill/>
        </p:spPr>
        <p:txBody>
          <a:bodyPr>
            <a:noAutofit/>
          </a:bodyPr>
          <a:lstStyle/>
          <a:p>
            <a:pPr algn="l"/>
            <a:r>
              <a:rPr lang="en-US" sz="4000" dirty="0" smtClean="0">
                <a:latin typeface="Aharoni" panose="02010803020104030203" pitchFamily="2" charset="-79"/>
                <a:cs typeface="Aharoni" panose="02010803020104030203" pitchFamily="2" charset="-79"/>
              </a:rPr>
              <a:t>Next steps</a:t>
            </a:r>
            <a:endParaRPr lang="en-US"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43521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1271</TotalTime>
  <Words>1585</Words>
  <Application>Microsoft Office PowerPoint</Application>
  <PresentationFormat>On-screen Show (4:3)</PresentationFormat>
  <Paragraphs>269</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Nvidia’s Design challenge</vt:lpstr>
      <vt:lpstr>Assumptions</vt:lpstr>
      <vt:lpstr>Vision</vt:lpstr>
      <vt:lpstr>Use case View</vt:lpstr>
      <vt:lpstr>Architecture View</vt:lpstr>
      <vt:lpstr>Long Term Component View</vt:lpstr>
      <vt:lpstr>Phase1: Go to Market Strategy</vt:lpstr>
      <vt:lpstr>Phase 1: Component View</vt:lpstr>
      <vt:lpstr>Next steps</vt:lpstr>
      <vt:lpstr>Notes</vt:lpstr>
      <vt:lpstr>Additional Notes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dc:creator>
  <cp:lastModifiedBy>Sudhakar Balakrishnan</cp:lastModifiedBy>
  <cp:revision>81</cp:revision>
  <dcterms:created xsi:type="dcterms:W3CDTF">2006-08-16T00:00:00Z</dcterms:created>
  <dcterms:modified xsi:type="dcterms:W3CDTF">2015-08-05T00:30:36Z</dcterms:modified>
</cp:coreProperties>
</file>