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74B000"/>
    <a:srgbClr val="00ACAE"/>
    <a:srgbClr val="009900"/>
    <a:srgbClr val="339933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1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0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9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2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4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1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7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9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F-A529-4F21-AB83-EF880A865A4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F92-A36D-4D67-A982-F0921F3C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1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CCAF-A529-4F21-AB83-EF880A865A45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34F92-A36D-4D67-A982-F0921F3C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2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 noGrp="1"/>
          </p:cNvSpPr>
          <p:nvPr>
            <p:ph type="ctrTitle"/>
          </p:nvPr>
        </p:nvSpPr>
        <p:spPr>
          <a:xfrm>
            <a:off x="212464" y="2130426"/>
            <a:ext cx="4865145" cy="147002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339933"/>
                </a:solidFill>
                <a:latin typeface="Arial Black" panose="020B0A04020102020204" pitchFamily="34" charset="0"/>
              </a:rPr>
              <a:t>j</a:t>
            </a:r>
            <a:r>
              <a:rPr lang="en-US" dirty="0" smtClean="0">
                <a:solidFill>
                  <a:srgbClr val="339933"/>
                </a:solidFill>
                <a:latin typeface="Arial Black" panose="020B0A04020102020204" pitchFamily="34" charset="0"/>
              </a:rPr>
              <a:t>Query</a:t>
            </a:r>
            <a:endParaRPr lang="en-GB" dirty="0">
              <a:solidFill>
                <a:srgbClr val="339933"/>
              </a:solidFill>
              <a:latin typeface="Segoe UI Light" panose="020B0502040204020203" pitchFamily="34" charset="0"/>
            </a:endParaRPr>
          </a:p>
        </p:txBody>
      </p:sp>
      <p:sp>
        <p:nvSpPr>
          <p:cNvPr id="5" name="Subtitle 8"/>
          <p:cNvSpPr>
            <a:spLocks noGrp="1"/>
          </p:cNvSpPr>
          <p:nvPr>
            <p:ph type="subTitle" idx="1"/>
          </p:nvPr>
        </p:nvSpPr>
        <p:spPr>
          <a:xfrm>
            <a:off x="231289" y="3638774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GB" sz="2000" dirty="0" smtClean="0">
                <a:solidFill>
                  <a:srgbClr val="006666"/>
                </a:solidFill>
              </a:rPr>
              <a:t>S </a:t>
            </a:r>
            <a:r>
              <a:rPr lang="en-GB" sz="2000" dirty="0" err="1" smtClean="0">
                <a:solidFill>
                  <a:srgbClr val="006666"/>
                </a:solidFill>
              </a:rPr>
              <a:t>Archana</a:t>
            </a:r>
            <a:r>
              <a:rPr lang="en-GB" sz="2000" dirty="0" smtClean="0">
                <a:solidFill>
                  <a:srgbClr val="006666"/>
                </a:solidFill>
              </a:rPr>
              <a:t>| 299788| CI</a:t>
            </a:r>
            <a:endParaRPr lang="en-GB" sz="2000" dirty="0">
              <a:solidFill>
                <a:srgbClr val="006666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2024" y="6281920"/>
            <a:ext cx="2133600" cy="365125"/>
          </a:xfrm>
        </p:spPr>
        <p:txBody>
          <a:bodyPr/>
          <a:lstStyle/>
          <a:p>
            <a:fld id="{671C97F3-19C9-4063-AC16-963CB8D9C4F0}" type="slidenum">
              <a:rPr lang="en-US" sz="1800" smtClean="0">
                <a:solidFill>
                  <a:schemeClr val="tx1"/>
                </a:solidFill>
              </a:rPr>
              <a:pPr/>
              <a:t>1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8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34471" y="113273"/>
            <a:ext cx="8229600" cy="496327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00ACAE"/>
                </a:solidFill>
              </a:rPr>
              <a:t>Hands </a:t>
            </a:r>
            <a:r>
              <a:rPr lang="en-US" sz="3200" dirty="0" smtClean="0">
                <a:solidFill>
                  <a:srgbClr val="00ACAE"/>
                </a:solidFill>
              </a:rPr>
              <a:t>On 1</a:t>
            </a:r>
            <a:endParaRPr lang="en-GB" sz="3200" dirty="0">
              <a:solidFill>
                <a:srgbClr val="00ACAE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2024" y="6281920"/>
            <a:ext cx="2133600" cy="365125"/>
          </a:xfrm>
        </p:spPr>
        <p:txBody>
          <a:bodyPr/>
          <a:lstStyle/>
          <a:p>
            <a:fld id="{671C97F3-19C9-4063-AC16-963CB8D9C4F0}" type="slidenum">
              <a:rPr lang="en-US" sz="1800" smtClean="0">
                <a:solidFill>
                  <a:schemeClr val="tx1"/>
                </a:solidFill>
              </a:rPr>
              <a:pPr/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990600"/>
            <a:ext cx="71628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 smtClean="0"/>
              <a:t>Create a table with 4 columns. With last column having edit/save, delete buttons.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 smtClean="0"/>
              <a:t>Add rows dynamically using Add button placed at the bottom.</a:t>
            </a:r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81000" y="2466256"/>
            <a:ext cx="8229600" cy="496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00ACAE"/>
                </a:solidFill>
              </a:rPr>
              <a:t>Hands On 2</a:t>
            </a:r>
            <a:endParaRPr lang="en-GB" sz="3200" dirty="0">
              <a:solidFill>
                <a:srgbClr val="00ACA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3619200"/>
            <a:ext cx="7162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 smtClean="0"/>
              <a:t>Shuttle functionality  with checkboxes , Add &amp; Remove button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615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34471" y="113273"/>
            <a:ext cx="8229600" cy="496327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00ACAE"/>
                </a:solidFill>
              </a:rPr>
              <a:t>Hands </a:t>
            </a:r>
            <a:r>
              <a:rPr lang="en-US" sz="3200" dirty="0" smtClean="0">
                <a:solidFill>
                  <a:srgbClr val="00ACAE"/>
                </a:solidFill>
              </a:rPr>
              <a:t>On 3</a:t>
            </a:r>
            <a:endParaRPr lang="en-GB" sz="3200" dirty="0">
              <a:solidFill>
                <a:srgbClr val="00ACAE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2024" y="6281920"/>
            <a:ext cx="2133600" cy="365125"/>
          </a:xfrm>
        </p:spPr>
        <p:txBody>
          <a:bodyPr/>
          <a:lstStyle/>
          <a:p>
            <a:fld id="{671C97F3-19C9-4063-AC16-963CB8D9C4F0}" type="slidenum">
              <a:rPr lang="en-US" sz="1800" smtClean="0">
                <a:solidFill>
                  <a:schemeClr val="tx1"/>
                </a:solidFill>
              </a:rPr>
              <a:pPr/>
              <a:t>3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990600"/>
            <a:ext cx="71628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 smtClean="0"/>
              <a:t>jQuery animate - Create an object with height 100px &amp; width 100px with a background color red. The object should move along with your mouse cursor.</a:t>
            </a:r>
          </a:p>
          <a:p>
            <a:pPr lvl="1"/>
            <a:endParaRPr lang="en-US" sz="2000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81000" y="2466256"/>
            <a:ext cx="8229600" cy="496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00ACAE"/>
                </a:solidFill>
              </a:rPr>
              <a:t>Hands On 4</a:t>
            </a:r>
            <a:endParaRPr lang="en-GB" sz="3200" dirty="0">
              <a:solidFill>
                <a:srgbClr val="00ACA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3619200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 smtClean="0"/>
              <a:t>jQuery Plugins </a:t>
            </a:r>
            <a:r>
              <a:rPr lang="en-US" sz="2000" dirty="0"/>
              <a:t>– </a:t>
            </a:r>
            <a:r>
              <a:rPr lang="en-US" sz="2000" dirty="0" err="1" smtClean="0"/>
              <a:t>chartjs</a:t>
            </a:r>
            <a:r>
              <a:rPr lang="en-US" sz="2000" dirty="0" smtClean="0"/>
              <a:t>, </a:t>
            </a:r>
            <a:r>
              <a:rPr lang="en-US" sz="2000" dirty="0" err="1" smtClean="0"/>
              <a:t>highcharts</a:t>
            </a:r>
            <a:r>
              <a:rPr lang="en-US" sz="2000" dirty="0" smtClean="0"/>
              <a:t>, jQuery UI plugins.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54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2952" y="1547446"/>
            <a:ext cx="6995172" cy="3106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-13648" y="2862405"/>
            <a:ext cx="2156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Thank You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2024" y="6281920"/>
            <a:ext cx="2133600" cy="365125"/>
          </a:xfrm>
        </p:spPr>
        <p:txBody>
          <a:bodyPr/>
          <a:lstStyle/>
          <a:p>
            <a:fld id="{671C97F3-19C9-4063-AC16-963CB8D9C4F0}" type="slidenum">
              <a:rPr lang="en-US" sz="1800" smtClean="0">
                <a:solidFill>
                  <a:schemeClr val="tx1"/>
                </a:solidFill>
              </a:rPr>
              <a:pPr/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7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6274</TotalTime>
  <Words>100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Bradley Hand ITC</vt:lpstr>
      <vt:lpstr>Calibri</vt:lpstr>
      <vt:lpstr>Segoe UI Light</vt:lpstr>
      <vt:lpstr>Wingdings</vt:lpstr>
      <vt:lpstr>Office Theme</vt:lpstr>
      <vt:lpstr>jQuery</vt:lpstr>
      <vt:lpstr>Hands On 1</vt:lpstr>
      <vt:lpstr>Hands On 3</vt:lpstr>
      <vt:lpstr>PowerPoint Presentation</vt:lpstr>
    </vt:vector>
  </TitlesOfParts>
  <Company>Cognizant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S, Baskar (Cognizant)</dc:creator>
  <cp:lastModifiedBy>S, Archana (Cognizant)</cp:lastModifiedBy>
  <cp:revision>610</cp:revision>
  <dcterms:created xsi:type="dcterms:W3CDTF">2014-01-08T09:42:25Z</dcterms:created>
  <dcterms:modified xsi:type="dcterms:W3CDTF">2016-04-11T12:56:52Z</dcterms:modified>
</cp:coreProperties>
</file>