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udhakar Hanumanth - 31680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Sudhakar Hanumanth - 316802</a:t>
            </a:r>
          </a:p>
        </p:txBody>
      </p:sp>
      <p:sp>
        <p:nvSpPr>
          <p:cNvPr id="152" name="StepF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StepFit</a:t>
            </a:r>
          </a:p>
        </p:txBody>
      </p:sp>
      <p:sp>
        <p:nvSpPr>
          <p:cNvPr id="153" name="Android Applic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 of StepFit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StepFit Application</a:t>
            </a:r>
          </a:p>
        </p:txBody>
      </p:sp>
      <p:sp>
        <p:nvSpPr>
          <p:cNvPr id="156" name="The StepFit App is a comprehensive Android fitness tracking application that provides users with various functionalities such as step counting, stability checking, BMI calculation, and user profile manag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457200">
              <a:lnSpc>
                <a:spcPct val="100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StepFit App </a:t>
            </a:r>
            <a:r>
              <a:t>is a comprehensive Android fitness tracking application that provides users with various functionalities such as step counting, stability checking, BMI calculation, and user profile management. </a:t>
            </a:r>
          </a:p>
          <a:p>
            <a:pPr algn="just" defTabSz="457200">
              <a:lnSpc>
                <a:spcPct val="100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app is built using Java and Firebase Realtime Database for user authentication and data storage. </a:t>
            </a:r>
          </a:p>
          <a:p>
            <a:pPr algn="just" defTabSz="457200">
              <a:lnSpc>
                <a:spcPct val="100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integrates sensor technology, using both the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Accelerometer </a:t>
            </a:r>
            <a:r>
              <a:t>and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Gyroscope </a:t>
            </a:r>
            <a:r>
              <a:t>sensors. </a:t>
            </a:r>
          </a:p>
          <a:p>
            <a:pPr algn="just" defTabSz="457200">
              <a:lnSpc>
                <a:spcPct val="100000"/>
              </a:lnSpc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app comprises several key activities, each designed for specific functionality.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pp Scr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Screens</a:t>
            </a:r>
          </a:p>
        </p:txBody>
      </p:sp>
      <p:sp>
        <p:nvSpPr>
          <p:cNvPr id="159" name="Key Activities and Featu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Key Activities and Features</a:t>
            </a:r>
          </a:p>
        </p:txBody>
      </p:sp>
      <p:sp>
        <p:nvSpPr>
          <p:cNvPr id="160" name="1. SplashActivit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425195">
              <a:lnSpc>
                <a:spcPct val="100000"/>
              </a:lnSpc>
              <a:spcBef>
                <a:spcPts val="1100"/>
              </a:spcBef>
              <a:buSzTx/>
              <a:buNone/>
              <a:defRPr sz="4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</a:t>
            </a:r>
            <a:r>
              <a:rPr b="1"/>
              <a:t>SplashActivity</a:t>
            </a:r>
            <a:r>
              <a:t>:</a:t>
            </a:r>
          </a:p>
          <a:p>
            <a:pPr lvl="1" marL="1133855" indent="-566927" algn="just" defTabSz="425195">
              <a:lnSpc>
                <a:spcPct val="100000"/>
              </a:lnSpc>
              <a:spcBef>
                <a:spcPts val="1100"/>
              </a:spcBef>
              <a:defRPr sz="4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is the initial screen that displays the app logo while loading the necessary resources. It acts as a </a:t>
            </a:r>
            <a:r>
              <a:rPr b="1"/>
              <a:t>loading screen </a:t>
            </a:r>
            <a:r>
              <a:t>before the user is directed to the </a:t>
            </a:r>
            <a:r>
              <a:rPr b="1"/>
              <a:t>LoginActivity</a:t>
            </a:r>
            <a:r>
              <a:t>. </a:t>
            </a:r>
          </a:p>
          <a:p>
            <a:pPr marL="0" indent="0" algn="just" defTabSz="425195">
              <a:lnSpc>
                <a:spcPct val="100000"/>
              </a:lnSpc>
              <a:spcBef>
                <a:spcPts val="1100"/>
              </a:spcBef>
              <a:buSzTx/>
              <a:buNone/>
              <a:defRPr b="1" sz="4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2. </a:t>
            </a:r>
            <a:r>
              <a:t>LoginActivity</a:t>
            </a:r>
            <a:r>
              <a:rPr b="0"/>
              <a:t>: </a:t>
            </a:r>
            <a:endParaRPr b="0"/>
          </a:p>
          <a:p>
            <a:pPr lvl="1" marL="1133855" indent="-566927" algn="just" defTabSz="425195">
              <a:lnSpc>
                <a:spcPct val="100000"/>
              </a:lnSpc>
              <a:spcBef>
                <a:spcPts val="1100"/>
              </a:spcBef>
              <a:defRPr sz="4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activity provides the interface for users to log into the app. It verifies the user credentials stored in </a:t>
            </a:r>
            <a:r>
              <a:rPr b="1"/>
              <a:t>Firebase Realtime Database</a:t>
            </a:r>
            <a:r>
              <a:t>. Once successfully authenticated, the user is directed to the </a:t>
            </a:r>
            <a:r>
              <a:rPr b="1"/>
              <a:t>MainActivity</a:t>
            </a:r>
            <a:r>
              <a:t>. </a:t>
            </a:r>
          </a:p>
          <a:p>
            <a:pPr marL="0" indent="0" algn="just" defTabSz="425195">
              <a:lnSpc>
                <a:spcPct val="100000"/>
              </a:lnSpc>
              <a:spcBef>
                <a:spcPts val="1100"/>
              </a:spcBef>
              <a:buSzTx/>
              <a:buNone/>
              <a:defRPr sz="4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 </a:t>
            </a:r>
            <a:r>
              <a:rPr b="1"/>
              <a:t>SignupActivity</a:t>
            </a:r>
            <a:r>
              <a:t>:</a:t>
            </a:r>
          </a:p>
          <a:p>
            <a:pPr lvl="1" marL="1133855" indent="-566927" algn="just" defTabSz="425195">
              <a:lnSpc>
                <a:spcPct val="100000"/>
              </a:lnSpc>
              <a:spcBef>
                <a:spcPts val="1100"/>
              </a:spcBef>
              <a:defRPr sz="4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activity allows new users to sign up by entering their </a:t>
            </a:r>
            <a:r>
              <a:rPr b="1"/>
              <a:t>name, email, username, and password</a:t>
            </a:r>
            <a:r>
              <a:t>. The data is stored in Firebase Realtime Database, ensuring secure user registration. Upon successful signup, the user is redirected to the </a:t>
            </a:r>
            <a:r>
              <a:rPr b="1"/>
              <a:t>LoginActivity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pp Screens (continued…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Screens (continued…)</a:t>
            </a:r>
          </a:p>
        </p:txBody>
      </p:sp>
      <p:sp>
        <p:nvSpPr>
          <p:cNvPr id="163" name="Key Activities and Featu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Key Activities and Features</a:t>
            </a:r>
          </a:p>
        </p:txBody>
      </p:sp>
      <p:sp>
        <p:nvSpPr>
          <p:cNvPr id="164" name="4. MainActivit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297179">
              <a:lnSpc>
                <a:spcPct val="100000"/>
              </a:lnSpc>
              <a:spcBef>
                <a:spcPts val="700"/>
              </a:spcBef>
              <a:buSzTx/>
              <a:buNone/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4. </a:t>
            </a:r>
            <a:r>
              <a:rPr b="1"/>
              <a:t>MainActivity</a:t>
            </a:r>
            <a:r>
              <a:t>:</a:t>
            </a:r>
          </a:p>
          <a:p>
            <a:pPr lvl="1" marL="792479" indent="-396239" algn="just" defTabSz="297179">
              <a:lnSpc>
                <a:spcPct val="100000"/>
              </a:lnSpc>
              <a:spcBef>
                <a:spcPts val="700"/>
              </a:spcBef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is the central activity of the app, containing four main buttons that direct users to different functionalities of the app:</a:t>
            </a:r>
          </a:p>
          <a:p>
            <a:pPr lvl="1" marL="0" indent="297179" algn="just" defTabSz="297179">
              <a:lnSpc>
                <a:spcPct val="100000"/>
              </a:lnSpc>
              <a:spcBef>
                <a:spcPts val="700"/>
              </a:spcBef>
              <a:buSzTx/>
              <a:buNone/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a) </a:t>
            </a:r>
            <a:r>
              <a:rPr b="1"/>
              <a:t>StepsActivity</a:t>
            </a:r>
            <a:r>
              <a:t>: </a:t>
            </a:r>
          </a:p>
          <a:p>
            <a:pPr lvl="2" marL="1188719" indent="-396239" algn="just" defTabSz="297179">
              <a:lnSpc>
                <a:spcPct val="100000"/>
              </a:lnSpc>
              <a:spcBef>
                <a:spcPts val="700"/>
              </a:spcBef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activity counts the user’s steps using the </a:t>
            </a:r>
            <a:r>
              <a:rPr b="1"/>
              <a:t>Accelerometer sensor </a:t>
            </a:r>
            <a:r>
              <a:t>and displays the current step count. It features a </a:t>
            </a:r>
            <a:r>
              <a:rPr b="1"/>
              <a:t>circular progress bar </a:t>
            </a:r>
            <a:r>
              <a:t>to visually represent the step count and provides real-time updates. </a:t>
            </a:r>
          </a:p>
          <a:p>
            <a:pPr lvl="1" marL="0" indent="297179" algn="just" defTabSz="297179">
              <a:lnSpc>
                <a:spcPct val="100000"/>
              </a:lnSpc>
              <a:spcBef>
                <a:spcPts val="700"/>
              </a:spcBef>
              <a:buSzTx/>
              <a:buNone/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b) </a:t>
            </a:r>
            <a:r>
              <a:rPr b="1"/>
              <a:t>GyroscopeActivity</a:t>
            </a:r>
            <a:r>
              <a:t>:</a:t>
            </a:r>
          </a:p>
          <a:p>
            <a:pPr lvl="2" marL="1188719" indent="-396239" algn="just" defTabSz="297179">
              <a:lnSpc>
                <a:spcPct val="100000"/>
              </a:lnSpc>
              <a:spcBef>
                <a:spcPts val="700"/>
              </a:spcBef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activity tracks and displays the </a:t>
            </a:r>
            <a:r>
              <a:rPr b="1"/>
              <a:t>rotation values </a:t>
            </a:r>
            <a:r>
              <a:t>(X, Y, Z axes) using the </a:t>
            </a:r>
            <a:r>
              <a:rPr b="1"/>
              <a:t>Gyroscope sensor</a:t>
            </a:r>
            <a:r>
              <a:t>. It monitors the user's stability and displays rotational data. If no movement is detected for 5 seconds, a message will inform the user about inactivity. </a:t>
            </a:r>
          </a:p>
          <a:p>
            <a:pPr lvl="1" marL="0" indent="297179" algn="just" defTabSz="297179">
              <a:lnSpc>
                <a:spcPct val="100000"/>
              </a:lnSpc>
              <a:spcBef>
                <a:spcPts val="700"/>
              </a:spcBef>
              <a:buSzTx/>
              <a:buNone/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c) </a:t>
            </a:r>
            <a:r>
              <a:rPr b="1"/>
              <a:t>BMICalculatorActivity</a:t>
            </a:r>
            <a:r>
              <a:t>:</a:t>
            </a:r>
          </a:p>
          <a:p>
            <a:pPr lvl="2" marL="1188719" indent="-396239" algn="just" defTabSz="297179">
              <a:lnSpc>
                <a:spcPct val="100000"/>
              </a:lnSpc>
              <a:spcBef>
                <a:spcPts val="700"/>
              </a:spcBef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 this activity, users can input their </a:t>
            </a:r>
            <a:r>
              <a:rPr b="1"/>
              <a:t>weight </a:t>
            </a:r>
            <a:r>
              <a:t>and </a:t>
            </a:r>
            <a:r>
              <a:rPr b="1"/>
              <a:t>height </a:t>
            </a:r>
            <a:r>
              <a:t>to calculate their </a:t>
            </a:r>
            <a:r>
              <a:rPr b="1"/>
              <a:t>Body Mass Index (BMI)</a:t>
            </a:r>
            <a:r>
              <a:t>. The BMI result is displayed with two decimal precision, and the calculated value is stored locally using </a:t>
            </a:r>
            <a:r>
              <a:rPr b="1"/>
              <a:t>SharedPreferences</a:t>
            </a:r>
            <a:r>
              <a:t>. </a:t>
            </a:r>
          </a:p>
          <a:p>
            <a:pPr lvl="1" marL="0" indent="297179" algn="just" defTabSz="297179">
              <a:lnSpc>
                <a:spcPct val="100000"/>
              </a:lnSpc>
              <a:spcBef>
                <a:spcPts val="700"/>
              </a:spcBef>
              <a:buSzTx/>
              <a:buNone/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d) </a:t>
            </a:r>
            <a:r>
              <a:rPr b="1"/>
              <a:t>ProfileActivity</a:t>
            </a:r>
            <a:r>
              <a:t>: </a:t>
            </a:r>
          </a:p>
          <a:p>
            <a:pPr lvl="2" marL="1188719" indent="-396239" algn="just" defTabSz="297179">
              <a:lnSpc>
                <a:spcPct val="100000"/>
              </a:lnSpc>
              <a:spcBef>
                <a:spcPts val="700"/>
              </a:spcBef>
              <a:defRPr sz="31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activity provides an overview of the user's profile, displaying key statistics such as the </a:t>
            </a:r>
            <a:r>
              <a:rPr b="1"/>
              <a:t>step count, BMI</a:t>
            </a:r>
            <a:r>
              <a:t>, and </a:t>
            </a:r>
            <a:r>
              <a:rPr b="1"/>
              <a:t>calories burned </a:t>
            </a:r>
            <a:r>
              <a:t>(calculated using the step count). The activity also includes a </a:t>
            </a:r>
            <a:r>
              <a:rPr b="1"/>
              <a:t>Logout button </a:t>
            </a:r>
            <a:r>
              <a:t>that allows the user to sign out and return to the </a:t>
            </a:r>
            <a:r>
              <a:rPr b="1"/>
              <a:t>LoginActivity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ensor Uti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Sensor Utilization</a:t>
            </a:r>
          </a:p>
        </p:txBody>
      </p:sp>
      <p:sp>
        <p:nvSpPr>
          <p:cNvPr id="167" name="Sensors used in StepFit Ap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Sensors used in StepFit App</a:t>
            </a:r>
          </a:p>
        </p:txBody>
      </p:sp>
      <p:sp>
        <p:nvSpPr>
          <p:cNvPr id="168" name="Accelerometer Sensor (StepsActivity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Accelerometer Sensor (StepsActivity)</a:t>
            </a:r>
            <a:r>
              <a:t>: </a:t>
            </a:r>
          </a:p>
          <a:p>
            <a:pPr lvl="1" defTabSz="457200">
              <a:lnSpc>
                <a:spcPct val="10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Used to detect and count steps taken by the user.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br/>
            <a:r>
              <a:rPr b="1"/>
              <a:t>Gyroscope Sensor (GyroscopeActivity)</a:t>
            </a:r>
            <a:r>
              <a:t>: </a:t>
            </a:r>
          </a:p>
          <a:p>
            <a:pPr lvl="1" defTabSz="457200">
              <a:lnSpc>
                <a:spcPct val="10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Used to detect rotational motion and check user stability.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71" name="The StepFit app is designed to help users manage their fitness by offering a variety of features such as step counting, stability checking, and BMI calculation. The app uses sensor technology and Firebase for real-time data tracking and user management, 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00000"/>
              </a:lnSpc>
              <a:spcBef>
                <a:spcPts val="120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StepFit app is designed to help users manage their fitness by offering a variety of features such as step counting, stability checking, and BMI calculation. The app uses sensor technology and Firebase for real-time data tracking and user management, with a user-friendly interface across different activities like </a:t>
            </a:r>
            <a:r>
              <a:rPr b="1"/>
              <a:t>StepsActivity</a:t>
            </a:r>
            <a:r>
              <a:t>, </a:t>
            </a:r>
            <a:r>
              <a:rPr b="1"/>
              <a:t>GyroscopeActivity</a:t>
            </a:r>
            <a:r>
              <a:t>, </a:t>
            </a:r>
            <a:r>
              <a:rPr b="1"/>
              <a:t>BMICalculatorActivity</a:t>
            </a:r>
            <a:r>
              <a:t>, and </a:t>
            </a:r>
            <a:r>
              <a:rPr b="1"/>
              <a:t>ProfileActivity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pplication Demo"/>
          <p:cNvSpPr txBox="1"/>
          <p:nvPr>
            <p:ph type="title"/>
          </p:nvPr>
        </p:nvSpPr>
        <p:spPr>
          <a:xfrm>
            <a:off x="966026" y="6141418"/>
            <a:ext cx="21971001" cy="143316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Application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hankyou…!"/>
          <p:cNvSpPr txBox="1"/>
          <p:nvPr>
            <p:ph type="title"/>
          </p:nvPr>
        </p:nvSpPr>
        <p:spPr>
          <a:xfrm>
            <a:off x="966026" y="6141418"/>
            <a:ext cx="21971001" cy="143316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Thankyou…!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