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SUDHAKAR.R</a:t>
            </a:r>
            <a:endParaRPr sz="3200" dirty="0">
              <a:latin typeface="Trebuchet MS"/>
              <a:cs typeface="Trebuchet MS"/>
            </a:endParaRPr>
          </a:p>
        </p:txBody>
      </p:sp>
      <p:sp>
        <p:nvSpPr>
          <p:cNvPr id="8" name="object 8"/>
          <p:cNvSpPr txBox="1"/>
          <p:nvPr/>
        </p:nvSpPr>
        <p:spPr>
          <a:xfrm>
            <a:off x="5638800" y="2821622"/>
            <a:ext cx="43434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SIMPLE SOCIAL MEDIA STEGANOGRAPHY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946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5EBE44AB-D2E8-8ED8-8DF6-8AA97344C708}"/>
              </a:ext>
            </a:extLst>
          </p:cNvPr>
          <p:cNvSpPr txBox="1"/>
          <p:nvPr/>
        </p:nvSpPr>
        <p:spPr>
          <a:xfrm>
            <a:off x="558165" y="1309357"/>
            <a:ext cx="8204835" cy="2862322"/>
          </a:xfrm>
          <a:prstGeom prst="rect">
            <a:avLst/>
          </a:prstGeom>
          <a:noFill/>
        </p:spPr>
        <p:txBody>
          <a:bodyPr wrap="square">
            <a:spAutoFit/>
          </a:bodyPr>
          <a:lstStyle/>
          <a:p>
            <a:r>
              <a:rPr lang="en-US" b="1" dirty="0"/>
              <a:t>-</a:t>
            </a:r>
            <a:r>
              <a:rPr lang="en-US" dirty="0"/>
              <a:t>Social media steganography modifies content like images or text posts, concealing data within while maintaining the content's appearance.</a:t>
            </a:r>
          </a:p>
          <a:p>
            <a:r>
              <a:rPr lang="en-US" b="1" dirty="0"/>
              <a:t>-</a:t>
            </a:r>
            <a:r>
              <a:rPr lang="en-US" dirty="0"/>
              <a:t>The embedded data is hidden from casual observers, providing a covert communication channel for securely transmitting sensitive information.</a:t>
            </a:r>
          </a:p>
          <a:p>
            <a:r>
              <a:rPr lang="en-US" b="1" dirty="0"/>
              <a:t>-</a:t>
            </a:r>
            <a:r>
              <a:rPr lang="en-US" dirty="0"/>
              <a:t>Visual integrity is preserved, ensuring that the content looks unchanged despite the hidden data.</a:t>
            </a:r>
          </a:p>
          <a:p>
            <a:r>
              <a:rPr lang="en-US" b="1" dirty="0"/>
              <a:t>-</a:t>
            </a:r>
            <a:r>
              <a:rPr lang="en-US" dirty="0"/>
              <a:t>Users can interact with the modified content seamlessly, embedding and extracting hidden data through intuitive interfaces.</a:t>
            </a:r>
          </a:p>
          <a:p>
            <a:r>
              <a:rPr lang="en-US" b="1" dirty="0"/>
              <a:t>-</a:t>
            </a:r>
            <a:r>
              <a:rPr lang="en-US" dirty="0"/>
              <a:t>This technique enhances privacy protection on social media, enabling secure communication without raising suspicion.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2400" dirty="0"/>
              <a:t>IMPLEMENTATION OF SIMPLE SOCIAL MEDIA STEGANOGRAPHY</a:t>
            </a:r>
            <a:endParaRPr lang="en-IN"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134287" y="12879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6" y="385444"/>
            <a:ext cx="4394834"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3300" y="609600"/>
            <a:ext cx="9725237" cy="98506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1. </a:t>
            </a:r>
            <a:r>
              <a:rPr lang="en-US" b="1" dirty="0"/>
              <a:t>Introduction to Steganography</a:t>
            </a:r>
            <a:r>
              <a:rPr lang="en-US" dirty="0"/>
              <a:t>:</a:t>
            </a:r>
          </a:p>
          <a:p>
            <a:r>
              <a:rPr lang="en-US" dirty="0"/>
              <a:t>   - Definition and fundamentals of steganography.</a:t>
            </a:r>
          </a:p>
          <a:p>
            <a:r>
              <a:rPr lang="en-US" dirty="0"/>
              <a:t>   - Brief overview of historical and modern steganographic techniques.</a:t>
            </a:r>
          </a:p>
          <a:p>
            <a:endParaRPr lang="en-US" dirty="0"/>
          </a:p>
          <a:p>
            <a:r>
              <a:rPr lang="en-US" dirty="0"/>
              <a:t>2</a:t>
            </a:r>
            <a:r>
              <a:rPr lang="en-US" b="1" dirty="0"/>
              <a:t>. Social Media Landscape</a:t>
            </a:r>
            <a:r>
              <a:rPr lang="en-US" dirty="0"/>
              <a:t>:</a:t>
            </a:r>
          </a:p>
          <a:p>
            <a:r>
              <a:rPr lang="en-US" dirty="0"/>
              <a:t>   - Overview of popular social media platforms.</a:t>
            </a:r>
          </a:p>
          <a:p>
            <a:r>
              <a:rPr lang="en-US" dirty="0"/>
              <a:t>   - Understanding the role of social media in communication and information sharing.</a:t>
            </a:r>
          </a:p>
          <a:p>
            <a:endParaRPr lang="en-US" dirty="0"/>
          </a:p>
          <a:p>
            <a:r>
              <a:rPr lang="en-US" dirty="0"/>
              <a:t>3. </a:t>
            </a:r>
            <a:r>
              <a:rPr lang="en-US" b="1" dirty="0"/>
              <a:t>Importance of Social Media Steganography</a:t>
            </a:r>
            <a:r>
              <a:rPr lang="en-US" dirty="0"/>
              <a:t>:</a:t>
            </a:r>
          </a:p>
          <a:p>
            <a:r>
              <a:rPr lang="en-US" dirty="0"/>
              <a:t>   - Discuss the need for secure communication and data protection on social media.</a:t>
            </a:r>
          </a:p>
          <a:p>
            <a:r>
              <a:rPr lang="en-US" dirty="0"/>
              <a:t>   - Explore potential use cases and applications of steganography in social media platforms.</a:t>
            </a:r>
          </a:p>
          <a:p>
            <a:endParaRPr lang="en-US" dirty="0"/>
          </a:p>
          <a:p>
            <a:r>
              <a:rPr lang="en-US" dirty="0"/>
              <a:t>4</a:t>
            </a:r>
            <a:r>
              <a:rPr lang="en-US" b="1" dirty="0"/>
              <a:t>. Techniques and Tools for Social Media Steganography</a:t>
            </a:r>
            <a:r>
              <a:rPr lang="en-US" dirty="0"/>
              <a:t>:</a:t>
            </a:r>
          </a:p>
          <a:p>
            <a:r>
              <a:rPr lang="en-US" dirty="0"/>
              <a:t>   - Overview of steganographic methods suitable for embedding data within social media content.</a:t>
            </a:r>
          </a:p>
          <a:p>
            <a:r>
              <a:rPr lang="en-US" dirty="0"/>
              <a:t>   - Introduction to tools and software for implementing social media steganography.</a:t>
            </a:r>
          </a:p>
          <a:p>
            <a:endParaRPr lang="en-US" dirty="0"/>
          </a:p>
          <a:p>
            <a:r>
              <a:rPr lang="en-US" dirty="0"/>
              <a:t>5. </a:t>
            </a:r>
            <a:r>
              <a:rPr lang="en-US" b="1" dirty="0"/>
              <a:t>Security and Privacy Considerations</a:t>
            </a:r>
            <a:r>
              <a:rPr lang="en-US" dirty="0"/>
              <a:t>:</a:t>
            </a:r>
          </a:p>
          <a:p>
            <a:r>
              <a:rPr lang="en-US" dirty="0"/>
              <a:t>   - Addressing potential risks and vulnerabilities associated with social media steganography.</a:t>
            </a:r>
          </a:p>
          <a:p>
            <a:r>
              <a:rPr lang="en-US" dirty="0"/>
              <a:t>   - Discussing strategies for ensuring security and privacy in steganographic communication on social media.</a:t>
            </a:r>
          </a:p>
          <a:p>
            <a:endParaRPr lang="en-US" dirty="0"/>
          </a:p>
          <a:p>
            <a:r>
              <a:rPr lang="en-US" dirty="0"/>
              <a:t>. </a:t>
            </a:r>
          </a:p>
          <a:p>
            <a:endParaRPr lang="en-US" dirty="0"/>
          </a:p>
        </p:txBody>
      </p:sp>
      <p:grpSp>
        <p:nvGrpSpPr>
          <p:cNvPr id="3" name="object 3"/>
          <p:cNvGrpSpPr/>
          <p:nvPr/>
        </p:nvGrpSpPr>
        <p:grpSpPr>
          <a:xfrm>
            <a:off x="10291508" y="0"/>
            <a:ext cx="1905316"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771731"/>
            <a:ext cx="2526029"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2313" y="-103183"/>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53375"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A88AA696-BA29-27BE-AFE0-4C19C1EB2218}"/>
              </a:ext>
            </a:extLst>
          </p:cNvPr>
          <p:cNvSpPr txBox="1"/>
          <p:nvPr/>
        </p:nvSpPr>
        <p:spPr>
          <a:xfrm>
            <a:off x="676275" y="1600200"/>
            <a:ext cx="7781925" cy="2308324"/>
          </a:xfrm>
          <a:prstGeom prst="rect">
            <a:avLst/>
          </a:prstGeom>
          <a:noFill/>
        </p:spPr>
        <p:txBody>
          <a:bodyPr wrap="square">
            <a:spAutoFit/>
          </a:bodyPr>
          <a:lstStyle/>
          <a:p>
            <a:r>
              <a:rPr lang="en-IN" sz="2400" dirty="0"/>
              <a:t> Securing sensitive data transmission on social media platforms poses challenges due to interception and detection risks. Current methods are inadequate. A solution is needed to leverage steganography for concealing data within social media content, ensuring privacy and integrity</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36480" y="168729"/>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C1B675B0-ABDA-F5C3-FBB5-777669887C55}"/>
              </a:ext>
            </a:extLst>
          </p:cNvPr>
          <p:cNvSpPr txBox="1"/>
          <p:nvPr/>
        </p:nvSpPr>
        <p:spPr>
          <a:xfrm>
            <a:off x="295276" y="1168717"/>
            <a:ext cx="8858250" cy="4708981"/>
          </a:xfrm>
          <a:prstGeom prst="rect">
            <a:avLst/>
          </a:prstGeom>
          <a:noFill/>
        </p:spPr>
        <p:txBody>
          <a:bodyPr wrap="square">
            <a:spAutoFit/>
          </a:bodyPr>
          <a:lstStyle/>
          <a:p>
            <a:r>
              <a:rPr lang="en-IN" sz="2000" b="1" dirty="0"/>
              <a:t>Objectives:</a:t>
            </a:r>
          </a:p>
          <a:p>
            <a:r>
              <a:rPr lang="en-IN" sz="2000" dirty="0"/>
              <a:t>1. Develop steganographic techniques suitable for social media platforms.</a:t>
            </a:r>
          </a:p>
          <a:p>
            <a:r>
              <a:rPr lang="en-IN" sz="2000" dirty="0"/>
              <a:t>2. Create user-friendly software for embedding and extracting hidden data.</a:t>
            </a:r>
          </a:p>
          <a:p>
            <a:r>
              <a:rPr lang="en-IN" sz="2000" dirty="0"/>
              <a:t>3. Implement algorithms for secure data concealment within various types of social media content.</a:t>
            </a:r>
          </a:p>
          <a:p>
            <a:r>
              <a:rPr lang="en-IN" sz="2000" dirty="0"/>
              <a:t>4. Test the solution against steganalysis algorithms to ensure effectiveness.</a:t>
            </a:r>
          </a:p>
          <a:p>
            <a:r>
              <a:rPr lang="en-IN" sz="2000" dirty="0"/>
              <a:t>5. Provide comprehensive documentation and guidelines for secure usage.</a:t>
            </a:r>
          </a:p>
          <a:p>
            <a:r>
              <a:rPr lang="en-IN" sz="2000" dirty="0"/>
              <a:t>6. Evaluate the solution's performance in real-world scenarios.</a:t>
            </a:r>
          </a:p>
          <a:p>
            <a:r>
              <a:rPr lang="en-IN" sz="2000" dirty="0"/>
              <a:t>7. </a:t>
            </a:r>
            <a:r>
              <a:rPr lang="en-IN" sz="2000" dirty="0" err="1"/>
              <a:t>Analyze</a:t>
            </a:r>
            <a:r>
              <a:rPr lang="en-IN" sz="2000" dirty="0"/>
              <a:t> the impact of steganography on social media communication and privacy.</a:t>
            </a:r>
          </a:p>
          <a:p>
            <a:r>
              <a:rPr lang="en-IN" sz="2000" dirty="0"/>
              <a:t>8. Develop strategies for mitigating potential risks and vulnerabilities.</a:t>
            </a:r>
          </a:p>
          <a:p>
            <a:r>
              <a:rPr lang="en-IN" sz="2000" dirty="0"/>
              <a:t>9. Present findings and implications to stakeholders and the broader community.</a:t>
            </a:r>
          </a:p>
          <a:p>
            <a:r>
              <a:rPr lang="en-IN" sz="2000" dirty="0"/>
              <a:t>10. Contribute to enhancing security and privacy in social media communication through innovative steganographic solutions</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620000" y="946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69" y="-25193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4F3727F0-D19D-BDF3-1177-601C26F592CB}"/>
              </a:ext>
            </a:extLst>
          </p:cNvPr>
          <p:cNvSpPr txBox="1"/>
          <p:nvPr/>
        </p:nvSpPr>
        <p:spPr>
          <a:xfrm>
            <a:off x="304800" y="870425"/>
            <a:ext cx="8847364" cy="5355312"/>
          </a:xfrm>
          <a:prstGeom prst="rect">
            <a:avLst/>
          </a:prstGeom>
          <a:noFill/>
        </p:spPr>
        <p:txBody>
          <a:bodyPr wrap="square">
            <a:spAutoFit/>
          </a:bodyPr>
          <a:lstStyle/>
          <a:p>
            <a:r>
              <a:rPr lang="en-US" dirty="0"/>
              <a:t>The end users for social media steganography can include:</a:t>
            </a:r>
          </a:p>
          <a:p>
            <a:endParaRPr lang="en-US" dirty="0"/>
          </a:p>
          <a:p>
            <a:r>
              <a:rPr lang="en-US" b="1" dirty="0"/>
              <a:t>Individual Users</a:t>
            </a:r>
            <a:r>
              <a:rPr lang="en-US" dirty="0"/>
              <a:t>: People who want to communicate sensitive information securely over social media platforms, such as personal messages, photos, or videos.</a:t>
            </a:r>
          </a:p>
          <a:p>
            <a:endParaRPr lang="en-US" dirty="0"/>
          </a:p>
          <a:p>
            <a:r>
              <a:rPr lang="en-US" b="1" dirty="0"/>
              <a:t>Journalists and Activists</a:t>
            </a:r>
            <a:r>
              <a:rPr lang="en-US" dirty="0"/>
              <a:t>: Individuals working in journalism or activism who need to securely share sensitive information or protect their sources' identities.</a:t>
            </a:r>
          </a:p>
          <a:p>
            <a:endParaRPr lang="en-US" dirty="0"/>
          </a:p>
          <a:p>
            <a:r>
              <a:rPr lang="en-US" b="1" dirty="0"/>
              <a:t>Businesses and Enterprises</a:t>
            </a:r>
            <a:r>
              <a:rPr lang="en-US" dirty="0"/>
              <a:t>: Companies that require secure communication channels for sharing proprietary information, trade secrets, or confidential documents over social media.</a:t>
            </a:r>
          </a:p>
          <a:p>
            <a:endParaRPr lang="en-US" dirty="0"/>
          </a:p>
          <a:p>
            <a:r>
              <a:rPr lang="en-US" b="1" dirty="0"/>
              <a:t>Government Agencies</a:t>
            </a:r>
            <a:r>
              <a:rPr lang="en-US" dirty="0"/>
              <a:t>: Government entities involved in intelligence gathering, law enforcement, or national security may use social media steganography for covert communication or data protection.</a:t>
            </a:r>
          </a:p>
          <a:p>
            <a:endParaRPr lang="en-US" dirty="0"/>
          </a:p>
          <a:p>
            <a:r>
              <a:rPr lang="en-US" b="1" dirty="0"/>
              <a:t>Security Professionals</a:t>
            </a:r>
            <a:r>
              <a:rPr lang="en-US" dirty="0"/>
              <a:t>: Professionals concerned with cybersecurity may utilize social media steganography to protect sensitive information from unauthorized access or interception.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844" y="1066800"/>
            <a:ext cx="236664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58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613" y="-460857"/>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238C38EF-314F-C577-D79F-2B7A2B41F428}"/>
              </a:ext>
            </a:extLst>
          </p:cNvPr>
          <p:cNvSpPr txBox="1"/>
          <p:nvPr/>
        </p:nvSpPr>
        <p:spPr>
          <a:xfrm>
            <a:off x="2484325" y="521179"/>
            <a:ext cx="6445702" cy="6186309"/>
          </a:xfrm>
          <a:prstGeom prst="rect">
            <a:avLst/>
          </a:prstGeom>
          <a:noFill/>
        </p:spPr>
        <p:txBody>
          <a:bodyPr wrap="square">
            <a:spAutoFit/>
          </a:bodyPr>
          <a:lstStyle/>
          <a:p>
            <a:r>
              <a:rPr lang="en-US" b="1" dirty="0"/>
              <a:t>Solution</a:t>
            </a:r>
            <a:r>
              <a:rPr lang="en-US" dirty="0"/>
              <a:t>: Our social media steganography solution offers a secure method for concealing sensitive data within social media content, ensuring privacy and confidentiality in communication.</a:t>
            </a:r>
          </a:p>
          <a:p>
            <a:endParaRPr lang="en-US" dirty="0"/>
          </a:p>
          <a:p>
            <a:r>
              <a:rPr lang="en-US" b="1" dirty="0"/>
              <a:t>Value Proposition:</a:t>
            </a:r>
          </a:p>
          <a:p>
            <a:endParaRPr lang="en-US" dirty="0"/>
          </a:p>
          <a:p>
            <a:r>
              <a:rPr lang="en-US" b="1" dirty="0"/>
              <a:t>Enhanced Security</a:t>
            </a:r>
            <a:r>
              <a:rPr lang="en-US" dirty="0"/>
              <a:t>: Our solution utilizes advanced steganographic techniques to embed data within social media content, providing an additional layer of security against interception and unauthorized access.</a:t>
            </a:r>
          </a:p>
          <a:p>
            <a:endParaRPr lang="en-US" dirty="0"/>
          </a:p>
          <a:p>
            <a:r>
              <a:rPr lang="en-US" b="1" dirty="0"/>
              <a:t>Covert Communication</a:t>
            </a:r>
            <a:r>
              <a:rPr lang="en-US" dirty="0"/>
              <a:t>: By concealing data within everyday social media posts, our solution enables covert communication channels, reducing the risk of detection by adversaries.</a:t>
            </a:r>
          </a:p>
          <a:p>
            <a:endParaRPr lang="en-US" dirty="0"/>
          </a:p>
          <a:p>
            <a:r>
              <a:rPr lang="en-US" b="1" dirty="0"/>
              <a:t>Preservation of Visual Integrity</a:t>
            </a:r>
            <a:r>
              <a:rPr lang="en-US" dirty="0"/>
              <a:t>: Our solution prioritizes preserving the visual integrity of social media content while embedding data, ensuring that the presence of hidden information does not alter the appearance or usability of the posts.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979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F43F3D78-464F-56E3-A607-81BAC4CCB571}"/>
              </a:ext>
            </a:extLst>
          </p:cNvPr>
          <p:cNvSpPr txBox="1"/>
          <p:nvPr/>
        </p:nvSpPr>
        <p:spPr>
          <a:xfrm>
            <a:off x="2329543" y="1507806"/>
            <a:ext cx="6779077" cy="4801314"/>
          </a:xfrm>
          <a:prstGeom prst="rect">
            <a:avLst/>
          </a:prstGeom>
          <a:noFill/>
        </p:spPr>
        <p:txBody>
          <a:bodyPr wrap="square">
            <a:spAutoFit/>
          </a:bodyPr>
          <a:lstStyle/>
          <a:p>
            <a:r>
              <a:rPr lang="en-US" b="1" dirty="0"/>
              <a:t>Inconspicuous Security</a:t>
            </a:r>
            <a:r>
              <a:rPr lang="en-US" dirty="0"/>
              <a:t>: Users can securely transmit sensitive information through social media channels without raising suspicion. The ability to hide data within ordinary social media posts adds an element of covert communication that's both ingenious and effective.</a:t>
            </a:r>
          </a:p>
          <a:p>
            <a:endParaRPr lang="en-US" dirty="0"/>
          </a:p>
          <a:p>
            <a:r>
              <a:rPr lang="en-US" b="1" dirty="0"/>
              <a:t>Visual Integrity </a:t>
            </a:r>
            <a:r>
              <a:rPr lang="en-US" dirty="0"/>
              <a:t>Preservation: Our solution ensures that the embedded data doesn't compromise the visual integrity of social media content. Users can share photos, videos, or text posts as they normally would, unaware of the concealed information within.</a:t>
            </a:r>
          </a:p>
          <a:p>
            <a:endParaRPr lang="en-US" dirty="0"/>
          </a:p>
          <a:p>
            <a:r>
              <a:rPr lang="en-US" b="1" dirty="0"/>
              <a:t>Ease of Use</a:t>
            </a:r>
            <a:r>
              <a:rPr lang="en-US" dirty="0"/>
              <a:t>: We prioritize user experience by offering intuitive software tools or applications that seamlessly integrate with popular social media platforms. Users can embed and extract hidden data with just a few clicks, making secure communication accessible to all.</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767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57200" y="609600"/>
            <a:ext cx="8458200" cy="5932393"/>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Trebuchet MS"/>
                <a:cs typeface="Trebuchet MS"/>
              </a:rPr>
              <a:t>Data Representation</a:t>
            </a:r>
            <a:r>
              <a:rPr lang="en-US" sz="1800" dirty="0">
                <a:latin typeface="Trebuchet MS"/>
                <a:cs typeface="Trebuchet MS"/>
              </a:rPr>
              <a:t>: Establish a representation of social media content suitable for embedding data. This may include images, videos, text, or metadata associated with posts.</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b="1" dirty="0">
                <a:latin typeface="Trebuchet MS"/>
                <a:cs typeface="Trebuchet MS"/>
              </a:rPr>
              <a:t>Embedding Techniques</a:t>
            </a:r>
            <a:r>
              <a:rPr lang="en-US" sz="1800" dirty="0">
                <a:latin typeface="Trebuchet MS"/>
                <a:cs typeface="Trebuchet MS"/>
              </a:rPr>
              <a:t>: Design algorithms to embed data within social media content. This could involve modifying pixels in images, altering video frames, inserting invisible characters into text, or encoding data into metadata.</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b="1" dirty="0">
                <a:latin typeface="Trebuchet MS"/>
                <a:cs typeface="Trebuchet MS"/>
              </a:rPr>
              <a:t>Encryption and Compression</a:t>
            </a:r>
            <a:r>
              <a:rPr lang="en-US" sz="1800" dirty="0">
                <a:latin typeface="Trebuchet MS"/>
                <a:cs typeface="Trebuchet MS"/>
              </a:rPr>
              <a:t>: Integrate encryption and compression techniques to enhance security and reduce the size of embedded data. Encryption ensures that only authorized parties can access the hidden information, while compression minimizes the impact on the original content.</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b="1" dirty="0">
                <a:latin typeface="Trebuchet MS"/>
                <a:cs typeface="Trebuchet MS"/>
              </a:rPr>
              <a:t>Detection Resistance</a:t>
            </a:r>
            <a:r>
              <a:rPr lang="en-US" sz="1800" dirty="0">
                <a:latin typeface="Trebuchet MS"/>
                <a:cs typeface="Trebuchet MS"/>
              </a:rPr>
              <a:t>: Develop strategies to resist detection by steganalysis algorithms. This may include randomization of embedding locations, adaptive embedding methods, or the use of sophisticated encoding schemes.</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b="1" dirty="0">
                <a:latin typeface="Trebuchet MS"/>
                <a:cs typeface="Trebuchet MS"/>
              </a:rPr>
              <a:t>User Interface Design</a:t>
            </a:r>
            <a:r>
              <a:rPr lang="en-US" sz="1800" dirty="0">
                <a:latin typeface="Trebuchet MS"/>
                <a:cs typeface="Trebuchet MS"/>
              </a:rPr>
              <a:t>: Create a user-friendly interface for users to easily embed and extract hidden data within social media content. This interface should be intuitive, accessible, and seamlessly integrated with popular social media platforms.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228600" y="-36019"/>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1087</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Boobeash M</cp:lastModifiedBy>
  <cp:revision>9</cp:revision>
  <dcterms:created xsi:type="dcterms:W3CDTF">2024-03-29T07:22:27Z</dcterms:created>
  <dcterms:modified xsi:type="dcterms:W3CDTF">2024-04-01T06:11:44Z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