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D4B3-85B8-4363-5D21-13EB02E25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Walmart sales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DD786-F616-BF82-6EED-74F78615D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using python and SQL(postgresql) </a:t>
            </a:r>
          </a:p>
        </p:txBody>
      </p:sp>
      <p:pic>
        <p:nvPicPr>
          <p:cNvPr id="5" name="Picture 4" descr="A logo for a company">
            <a:extLst>
              <a:ext uri="{FF2B5EF4-FFF2-40B4-BE49-F238E27FC236}">
                <a16:creationId xmlns:a16="http://schemas.microsoft.com/office/drawing/2014/main" id="{1C2A69FA-F93A-B826-AAAC-098460F2A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70" y="614823"/>
            <a:ext cx="5787220" cy="17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1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D453-1C13-8720-9CCF-92586CF6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Determine the most common payment method for each branch.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(display branch and the prefer ref_payment_method.)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080B4D-A015-8823-3C3E-8E1607137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00" y="1419367"/>
            <a:ext cx="4107976" cy="4367284"/>
          </a:xfrm>
        </p:spPr>
      </p:pic>
      <p:pic>
        <p:nvPicPr>
          <p:cNvPr id="7" name="Picture 6" descr="A white background with blue text">
            <a:extLst>
              <a:ext uri="{FF2B5EF4-FFF2-40B4-BE49-F238E27FC236}">
                <a16:creationId xmlns:a16="http://schemas.microsoft.com/office/drawing/2014/main" id="{4EE34769-B47D-05F2-8B74-8453F8313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433" y="2238233"/>
            <a:ext cx="5496692" cy="21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9A6E-67EE-F773-C776-FD3A6D48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Categorize sales into 3 group MORNING, AFTERNOON, EVENING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--Find out in each shift the number of invoices</a:t>
            </a:r>
            <a:r>
              <a:rPr lang="en-US" dirty="0"/>
              <a:t>.</a:t>
            </a:r>
          </a:p>
        </p:txBody>
      </p:sp>
      <p:pic>
        <p:nvPicPr>
          <p:cNvPr id="5" name="Content Placeholder 4" descr="A computer screen shot of a code">
            <a:extLst>
              <a:ext uri="{FF2B5EF4-FFF2-40B4-BE49-F238E27FC236}">
                <a16:creationId xmlns:a16="http://schemas.microsoft.com/office/drawing/2014/main" id="{E520D7E3-B614-8E22-BE78-7DA159DD3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00" y="1542196"/>
            <a:ext cx="6773220" cy="2565779"/>
          </a:xfr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65ECA321-D812-D1AF-E753-C6F25BBD7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508" y="1542197"/>
            <a:ext cx="3881952" cy="42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4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E6172-AD6C-A3C6-1E92-D1004776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427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Identify the 5 branch with highest decrease ratio in revenue compare to last year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--(current year 2023 and last year 2022)</a:t>
            </a:r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1736836D-68D0-13B8-0447-D631A3665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193" y="1990931"/>
            <a:ext cx="5020376" cy="3058741"/>
          </a:xfrm>
        </p:spPr>
      </p:pic>
      <p:pic>
        <p:nvPicPr>
          <p:cNvPr id="7" name="Picture 6" descr="A screenshot of a computer code">
            <a:extLst>
              <a:ext uri="{FF2B5EF4-FFF2-40B4-BE49-F238E27FC236}">
                <a16:creationId xmlns:a16="http://schemas.microsoft.com/office/drawing/2014/main" id="{8D8ACB4D-3213-7CB9-50FB-E18A76F8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31" y="941696"/>
            <a:ext cx="7068536" cy="481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9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27D9-543B-C90D-6D53-8E949E26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TOP 10 CITIES WITH THEIR REVENUE CONTRIBUTIONS IN WALMART SALES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E121BDD-02EB-8441-D3B8-5F0E7EF94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17" y="1651624"/>
            <a:ext cx="5087060" cy="199232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ECBFCD-EC5B-2331-062E-D227AB3F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639" y="1853754"/>
            <a:ext cx="3107289" cy="36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4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0123-DC6A-F1B5-E93D-826A3AAC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IDENTIFYING RESPECTIVE BRANCH CONTRIBUTION TO THE TOTAL REVENUE OF WALMART SALES</a:t>
            </a:r>
          </a:p>
        </p:txBody>
      </p:sp>
      <p:pic>
        <p:nvPicPr>
          <p:cNvPr id="5" name="Content Placeholder 4" descr="A screenshot of a data display">
            <a:extLst>
              <a:ext uri="{FF2B5EF4-FFF2-40B4-BE49-F238E27FC236}">
                <a16:creationId xmlns:a16="http://schemas.microsoft.com/office/drawing/2014/main" id="{229DC60E-6C47-14D3-C46A-945DAC2C8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8003" y="1678675"/>
            <a:ext cx="4102418" cy="3800736"/>
          </a:xfrm>
        </p:spPr>
      </p:pic>
      <p:pic>
        <p:nvPicPr>
          <p:cNvPr id="7" name="Picture 6" descr="A screenshot of a computer code">
            <a:extLst>
              <a:ext uri="{FF2B5EF4-FFF2-40B4-BE49-F238E27FC236}">
                <a16:creationId xmlns:a16="http://schemas.microsoft.com/office/drawing/2014/main" id="{8335C115-5847-4678-1CEF-D60D75DEE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5" y="1853754"/>
            <a:ext cx="5611771" cy="286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7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CBD7-790E-99A8-BF11-5EF6FC8D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6280"/>
            <a:ext cx="9603275" cy="104923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ANALYZING TOTAL SALES IN WEEKEND AND WEEKDAYS</a:t>
            </a:r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94AA7381-E5F8-41AE-8B1B-91C245CE8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0185" y="1434958"/>
            <a:ext cx="8405852" cy="3928612"/>
          </a:xfrm>
        </p:spPr>
      </p:pic>
    </p:spTree>
    <p:extLst>
      <p:ext uri="{BB962C8B-B14F-4D97-AF65-F5344CB8AC3E}">
        <p14:creationId xmlns:p14="http://schemas.microsoft.com/office/powerpoint/2010/main" val="161353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9F9-C2E5-76CB-263B-9ADDD691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DIVIDING INVOICE BY APPLYING CUSTOMER SEGMENTATION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0C76E2CC-8A2E-736C-D871-5E888C990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9355" y="1255595"/>
            <a:ext cx="6141493" cy="4564492"/>
          </a:xfrm>
        </p:spPr>
      </p:pic>
    </p:spTree>
    <p:extLst>
      <p:ext uri="{BB962C8B-B14F-4D97-AF65-F5344CB8AC3E}">
        <p14:creationId xmlns:p14="http://schemas.microsoft.com/office/powerpoint/2010/main" val="308827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2D88-CE86-ED7C-7BE6-AA5A1F4E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95786"/>
            <a:ext cx="10140454" cy="507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rgbClr val="0070C0"/>
                </a:solidFill>
              </a:rPr>
              <a:t> THANK YOU….</a:t>
            </a:r>
          </a:p>
          <a:p>
            <a:pPr marL="0" indent="0">
              <a:buNone/>
            </a:pPr>
            <a:endParaRPr lang="en-US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06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erver and a logo">
            <a:extLst>
              <a:ext uri="{FF2B5EF4-FFF2-40B4-BE49-F238E27FC236}">
                <a16:creationId xmlns:a16="http://schemas.microsoft.com/office/drawing/2014/main" id="{59652596-A968-B10A-1C08-047BF5A86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00" y="863220"/>
            <a:ext cx="2189997" cy="1201003"/>
          </a:xfrm>
        </p:spPr>
      </p:pic>
      <p:pic>
        <p:nvPicPr>
          <p:cNvPr id="7" name="Picture 6" descr="A purple and blue gear with text&#10;&#10;AI-generated content may be incorrect.">
            <a:extLst>
              <a:ext uri="{FF2B5EF4-FFF2-40B4-BE49-F238E27FC236}">
                <a16:creationId xmlns:a16="http://schemas.microsoft.com/office/drawing/2014/main" id="{3F693EEB-8572-0F99-BA22-111D4123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05" y="1463721"/>
            <a:ext cx="1323548" cy="696036"/>
          </a:xfrm>
          <a:prstGeom prst="rect">
            <a:avLst/>
          </a:prstGeom>
        </p:spPr>
      </p:pic>
      <p:pic>
        <p:nvPicPr>
          <p:cNvPr id="9" name="Picture 8" descr="A computer with a logo on the screen">
            <a:extLst>
              <a:ext uri="{FF2B5EF4-FFF2-40B4-BE49-F238E27FC236}">
                <a16:creationId xmlns:a16="http://schemas.microsoft.com/office/drawing/2014/main" id="{63C29B4D-EE50-E0E2-E52A-6BD25B480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753" y="1235832"/>
            <a:ext cx="2920621" cy="1847850"/>
          </a:xfrm>
          <a:prstGeom prst="rect">
            <a:avLst/>
          </a:prstGeom>
        </p:spPr>
      </p:pic>
      <p:pic>
        <p:nvPicPr>
          <p:cNvPr id="11" name="Picture 10" descr="A logo with a blue and black design">
            <a:extLst>
              <a:ext uri="{FF2B5EF4-FFF2-40B4-BE49-F238E27FC236}">
                <a16:creationId xmlns:a16="http://schemas.microsoft.com/office/drawing/2014/main" id="{96A0AC40-CEA6-CB44-484E-0EE3CB040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229" y="1235832"/>
            <a:ext cx="2368171" cy="129369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E6E4D15-5258-3988-6115-B581AF29F66D}"/>
              </a:ext>
            </a:extLst>
          </p:cNvPr>
          <p:cNvSpPr/>
          <p:nvPr/>
        </p:nvSpPr>
        <p:spPr>
          <a:xfrm>
            <a:off x="2456597" y="1756436"/>
            <a:ext cx="778208" cy="252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AF77C6A-CDE9-33A7-6098-E0FD758F6626}"/>
              </a:ext>
            </a:extLst>
          </p:cNvPr>
          <p:cNvSpPr/>
          <p:nvPr/>
        </p:nvSpPr>
        <p:spPr>
          <a:xfrm>
            <a:off x="4558353" y="1725727"/>
            <a:ext cx="1119400" cy="252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8856121-F20D-21F4-462A-31D880BDCF87}"/>
              </a:ext>
            </a:extLst>
          </p:cNvPr>
          <p:cNvSpPr/>
          <p:nvPr/>
        </p:nvSpPr>
        <p:spPr>
          <a:xfrm>
            <a:off x="8598374" y="1756436"/>
            <a:ext cx="958855" cy="221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C96D06-2484-5D2E-4FE7-62A525BBFD38}"/>
              </a:ext>
            </a:extLst>
          </p:cNvPr>
          <p:cNvSpPr/>
          <p:nvPr/>
        </p:nvSpPr>
        <p:spPr>
          <a:xfrm>
            <a:off x="5540991" y="3547621"/>
            <a:ext cx="3152917" cy="20745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44CE1-8CBD-F647-7AF8-161A0ADACD4A}"/>
              </a:ext>
            </a:extLst>
          </p:cNvPr>
          <p:cNvSpPr txBox="1"/>
          <p:nvPr/>
        </p:nvSpPr>
        <p:spPr>
          <a:xfrm>
            <a:off x="5569424" y="3566229"/>
            <a:ext cx="296156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Process Data 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Clean Data ,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Load into RDBMS(PostgreSQL)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4501F1-EDB5-0162-138F-704E2D05DD52}"/>
              </a:ext>
            </a:extLst>
          </p:cNvPr>
          <p:cNvSpPr/>
          <p:nvPr/>
        </p:nvSpPr>
        <p:spPr>
          <a:xfrm>
            <a:off x="1414463" y="3800105"/>
            <a:ext cx="2671762" cy="16201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B927C4-E1C9-2F17-22B0-12B1B73FCA28}"/>
              </a:ext>
            </a:extLst>
          </p:cNvPr>
          <p:cNvSpPr txBox="1"/>
          <p:nvPr/>
        </p:nvSpPr>
        <p:spPr>
          <a:xfrm>
            <a:off x="1728788" y="3800105"/>
            <a:ext cx="2085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Libraries used in Python</a:t>
            </a:r>
          </a:p>
          <a:p>
            <a:pPr algn="ctr"/>
            <a:r>
              <a:rPr lang="en-US" dirty="0"/>
              <a:t>1.pandas.</a:t>
            </a:r>
          </a:p>
          <a:p>
            <a:pPr algn="ctr"/>
            <a:r>
              <a:rPr lang="en-US" dirty="0"/>
              <a:t>2.psycopg2</a:t>
            </a:r>
          </a:p>
          <a:p>
            <a:pPr algn="ctr"/>
            <a:r>
              <a:rPr lang="en-US" dirty="0"/>
              <a:t>3.sqlalchemy</a:t>
            </a:r>
          </a:p>
          <a:p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3A141D-76A0-AAC7-92D0-6ADFB4ED58E1}"/>
              </a:ext>
            </a:extLst>
          </p:cNvPr>
          <p:cNvSpPr/>
          <p:nvPr/>
        </p:nvSpPr>
        <p:spPr>
          <a:xfrm>
            <a:off x="9701212" y="2928937"/>
            <a:ext cx="2118318" cy="30718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CEDF8B-A290-938F-D53A-77073BF1983E}"/>
              </a:ext>
            </a:extLst>
          </p:cNvPr>
          <p:cNvSpPr txBox="1"/>
          <p:nvPr/>
        </p:nvSpPr>
        <p:spPr>
          <a:xfrm>
            <a:off x="9796746" y="3186113"/>
            <a:ext cx="1876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Topics</a:t>
            </a:r>
          </a:p>
          <a:p>
            <a:endParaRPr lang="en-US" dirty="0"/>
          </a:p>
          <a:p>
            <a:pPr algn="ctr"/>
            <a:r>
              <a:rPr lang="en-US" dirty="0"/>
              <a:t>Aggregation function.</a:t>
            </a:r>
          </a:p>
          <a:p>
            <a:pPr algn="ctr"/>
            <a:r>
              <a:rPr lang="en-US" dirty="0"/>
              <a:t>Window function.</a:t>
            </a:r>
          </a:p>
          <a:p>
            <a:pPr algn="ctr"/>
            <a:r>
              <a:rPr lang="en-US" dirty="0"/>
              <a:t>Date-Time functions.</a:t>
            </a:r>
          </a:p>
          <a:p>
            <a:pPr algn="ctr"/>
            <a:r>
              <a:rPr lang="en-US" dirty="0"/>
              <a:t>Group by.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F1F97A4-1C5E-08E6-B0F0-ABDED2F2ED04}"/>
              </a:ext>
            </a:extLst>
          </p:cNvPr>
          <p:cNvSpPr/>
          <p:nvPr/>
        </p:nvSpPr>
        <p:spPr>
          <a:xfrm>
            <a:off x="4086225" y="4514850"/>
            <a:ext cx="1454766" cy="183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DC88077E-4770-E8A2-CD79-0B4996D0CC43}"/>
              </a:ext>
            </a:extLst>
          </p:cNvPr>
          <p:cNvSpPr/>
          <p:nvPr/>
        </p:nvSpPr>
        <p:spPr>
          <a:xfrm>
            <a:off x="6800851" y="3083682"/>
            <a:ext cx="188594" cy="463939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534678BD-B26F-89FE-7286-89F9E081779B}"/>
              </a:ext>
            </a:extLst>
          </p:cNvPr>
          <p:cNvSpPr/>
          <p:nvPr/>
        </p:nvSpPr>
        <p:spPr>
          <a:xfrm>
            <a:off x="10529888" y="2529525"/>
            <a:ext cx="160019" cy="39941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89ED54-A17E-4317-BA16-C75C4584EA98}"/>
              </a:ext>
            </a:extLst>
          </p:cNvPr>
          <p:cNvSpPr txBox="1"/>
          <p:nvPr/>
        </p:nvSpPr>
        <p:spPr>
          <a:xfrm>
            <a:off x="4186237" y="457200"/>
            <a:ext cx="418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Walmart project pipelining</a:t>
            </a:r>
          </a:p>
        </p:txBody>
      </p:sp>
    </p:spTree>
    <p:extLst>
      <p:ext uri="{BB962C8B-B14F-4D97-AF65-F5344CB8AC3E}">
        <p14:creationId xmlns:p14="http://schemas.microsoft.com/office/powerpoint/2010/main" val="271926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CEC6-71A2-DBE1-DDEF-4331CB14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rgbClr val="002060"/>
                </a:solidFill>
              </a:rPr>
              <a:t>PostgreSQL – CODES AND THEIR OUTPUT SNIPPETS BASED ON PROBLEM STATEMENTS</a:t>
            </a:r>
          </a:p>
        </p:txBody>
      </p:sp>
    </p:spTree>
    <p:extLst>
      <p:ext uri="{BB962C8B-B14F-4D97-AF65-F5344CB8AC3E}">
        <p14:creationId xmlns:p14="http://schemas.microsoft.com/office/powerpoint/2010/main" val="203094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D51A-9012-143E-7D25-9BF9F54D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2403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NUMBER OF TRANSACTION ON EACH PAYMENT METHOD</a:t>
            </a:r>
          </a:p>
        </p:txBody>
      </p:sp>
      <p:pic>
        <p:nvPicPr>
          <p:cNvPr id="5" name="Content Placeholder 4" descr="A white background with black text">
            <a:extLst>
              <a:ext uri="{FF2B5EF4-FFF2-40B4-BE49-F238E27FC236}">
                <a16:creationId xmlns:a16="http://schemas.microsoft.com/office/drawing/2014/main" id="{C61E72E6-CF26-2134-315F-E964B9132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260" y="1897039"/>
            <a:ext cx="6726098" cy="2702257"/>
          </a:xfr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228F8C78-9663-98F5-D1D2-1B9559A3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402" y="1728649"/>
            <a:ext cx="4345195" cy="27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5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402B-31BD-3251-503C-8E349DCA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522" y="736280"/>
            <a:ext cx="9603275" cy="104923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HIGHEST RATED CATEGORY IN EACH BRANCH</a:t>
            </a:r>
          </a:p>
        </p:txBody>
      </p:sp>
      <p:pic>
        <p:nvPicPr>
          <p:cNvPr id="5" name="Content Placeholder 4" descr="A close-up of text">
            <a:extLst>
              <a:ext uri="{FF2B5EF4-FFF2-40B4-BE49-F238E27FC236}">
                <a16:creationId xmlns:a16="http://schemas.microsoft.com/office/drawing/2014/main" id="{8679DFD9-E939-9B6F-0249-DD9176FB1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251" y="2122950"/>
            <a:ext cx="5795750" cy="3363449"/>
          </a:xfr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01F8C0BE-CADA-27C5-2DCB-50706777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687" y="1269242"/>
            <a:ext cx="5409062" cy="454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4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D552-47CC-F610-4F08-18B6D665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Identify the busiest day for each branch based on the number of transactions.</a:t>
            </a:r>
            <a:br>
              <a:rPr lang="en-US" sz="1800" dirty="0">
                <a:solidFill>
                  <a:srgbClr val="FF000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77619A-16E9-DBFE-C6A9-5A770FF87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358" y="1473958"/>
            <a:ext cx="4280083" cy="4258102"/>
          </a:xfrm>
        </p:spPr>
      </p:pic>
      <p:pic>
        <p:nvPicPr>
          <p:cNvPr id="7" name="Picture 6" descr="A screenshot of a computer code">
            <a:extLst>
              <a:ext uri="{FF2B5EF4-FFF2-40B4-BE49-F238E27FC236}">
                <a16:creationId xmlns:a16="http://schemas.microsoft.com/office/drawing/2014/main" id="{B44B32F9-FFFA-BAA2-1823-6B0299DE1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69" y="2251685"/>
            <a:ext cx="5391902" cy="257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8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DA89-9629-719A-2805-F9F9C012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total quantity of items sold per payment method</a:t>
            </a:r>
          </a:p>
        </p:txBody>
      </p:sp>
      <p:pic>
        <p:nvPicPr>
          <p:cNvPr id="5" name="Content Placeholder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D0925D0A-6401-1F4B-2594-D0C735A23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615" y="2191858"/>
            <a:ext cx="2734057" cy="2489323"/>
          </a:xfr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A8AA451D-ADEA-D92A-BB3D-39196C957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356" y="1624085"/>
            <a:ext cx="4299044" cy="338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6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071A-5F2B-3F7A-FAE9-E34C36FF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average, minimum, and maximum rating of category for each city.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55ACA422-3D3A-632B-9CC4-AC42B4662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672" y="1555845"/>
            <a:ext cx="6749300" cy="4203510"/>
          </a:xfrm>
        </p:spPr>
      </p:pic>
      <p:pic>
        <p:nvPicPr>
          <p:cNvPr id="7" name="Picture 6" descr="A close up of words">
            <a:extLst>
              <a:ext uri="{FF2B5EF4-FFF2-40B4-BE49-F238E27FC236}">
                <a16:creationId xmlns:a16="http://schemas.microsoft.com/office/drawing/2014/main" id="{2DA4E907-E5C8-E4A4-EABA-79CAA7A8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9" y="1433015"/>
            <a:ext cx="3448657" cy="292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6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8281-0706-BDE7-5BA6-6E9D50A4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the total profit for each category 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956F41E-BA39-2FCC-2ACA-D9B7C3529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176" y="2400155"/>
            <a:ext cx="3124636" cy="2000529"/>
          </a:xfr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D2B8FCDA-3F0C-8DC2-3771-2445C74D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386" y="1853754"/>
            <a:ext cx="5475559" cy="3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107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{3C5A82CA-BF25-4979-83FA-2288BA662D60}TFc986dd65-aaf0-4d5c-bef9-9c391ee05f7b738e0fce-4a319d133af4</Template>
  <TotalTime>148</TotalTime>
  <Words>230</Words>
  <Application>Microsoft Office PowerPoint</Application>
  <PresentationFormat>Widescreen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Walmart sales project</vt:lpstr>
      <vt:lpstr>PowerPoint Presentation</vt:lpstr>
      <vt:lpstr>PowerPoint Presentation</vt:lpstr>
      <vt:lpstr>NUMBER OF TRANSACTION ON EACH PAYMENT METHOD</vt:lpstr>
      <vt:lpstr>HIGHEST RATED CATEGORY IN EACH BRANCH</vt:lpstr>
      <vt:lpstr>Identify the busiest day for each branch based on the number of transactions. </vt:lpstr>
      <vt:lpstr>The total quantity of items sold per payment method</vt:lpstr>
      <vt:lpstr>the average, minimum, and maximum rating of category for each city.</vt:lpstr>
      <vt:lpstr> the total profit for each category </vt:lpstr>
      <vt:lpstr>Determine the most common payment method for each branch.  (display branch and the prefer ref_payment_method.)</vt:lpstr>
      <vt:lpstr>Categorize sales into 3 group MORNING, AFTERNOON, EVENING --Find out in each shift the number of invoices.</vt:lpstr>
      <vt:lpstr>Identify the 5 branch with highest decrease ratio in revenue compare to last year  --(current year 2023 and last year 2022)</vt:lpstr>
      <vt:lpstr>TOP 10 CITIES WITH THEIR REVENUE CONTRIBUTIONS IN WALMART SALES</vt:lpstr>
      <vt:lpstr>IDENTIFYING RESPECTIVE BRANCH CONTRIBUTION TO THE TOTAL REVENUE OF WALMART SALES</vt:lpstr>
      <vt:lpstr>ANALYZING TOTAL SALES IN WEEKEND AND WEEKDAYS</vt:lpstr>
      <vt:lpstr>DIVIDING INVOICE BY APPLYING CUSTOMER SEGMENTATION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Sudhakar K naik</dc:creator>
  <cp:lastModifiedBy>Sudhakar K naik</cp:lastModifiedBy>
  <cp:revision>2</cp:revision>
  <dcterms:created xsi:type="dcterms:W3CDTF">2025-07-01T12:06:14Z</dcterms:created>
  <dcterms:modified xsi:type="dcterms:W3CDTF">2025-07-01T14:34:16Z</dcterms:modified>
</cp:coreProperties>
</file>