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24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08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413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28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98290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10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241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78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103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81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602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655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442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13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403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251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373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63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121251"/>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xmlns=""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err="1" smtClean="0">
                <a:latin typeface="Arial Rounded MT Bold" panose="020F0704030504030204" pitchFamily="34" charset="0"/>
              </a:rPr>
              <a:t>Sudhakar</a:t>
            </a:r>
            <a:r>
              <a:rPr lang="en-US" sz="2800" smtClean="0">
                <a:latin typeface="Arial Rounded MT Bold" panose="020F0704030504030204" pitchFamily="34" charset="0"/>
              </a:rPr>
              <a:t> v</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xmlns=""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xmlns=""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xmlns=""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xmlns=""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xmlns=""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xmlns=""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xmlns=""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xmlns="" id="{855E96FE-6603-7AB8-5501-936315586375}"/>
              </a:ext>
            </a:extLst>
          </p:cNvPr>
          <p:cNvPicPr>
            <a:picLocks noGrp="1" noChangeAspect="1"/>
          </p:cNvPicPr>
          <p:nvPr>
            <p:ph sz="half" idx="1"/>
          </p:nvPr>
        </p:nvPicPr>
        <p:blipFill>
          <a:blip r:embed="rId2"/>
          <a:stretch>
            <a:fillRect/>
          </a:stretch>
        </p:blipFill>
        <p:spPr>
          <a:xfrm>
            <a:off x="1103313" y="3082611"/>
            <a:ext cx="4395787" cy="2151691"/>
          </a:xfrm>
        </p:spPr>
      </p:pic>
      <p:pic>
        <p:nvPicPr>
          <p:cNvPr id="16" name="Content Placeholder 15">
            <a:extLst>
              <a:ext uri="{FF2B5EF4-FFF2-40B4-BE49-F238E27FC236}">
                <a16:creationId xmlns:a16="http://schemas.microsoft.com/office/drawing/2014/main" xmlns="" id="{802D8574-1CD5-5F63-72FA-A087D0C619D5}"/>
              </a:ext>
            </a:extLst>
          </p:cNvPr>
          <p:cNvPicPr>
            <a:picLocks noGrp="1" noChangeAspect="1"/>
          </p:cNvPicPr>
          <p:nvPr>
            <p:ph sz="half" idx="2"/>
          </p:nvPr>
        </p:nvPicPr>
        <p:blipFill>
          <a:blip r:embed="rId3"/>
          <a:stretch>
            <a:fillRect/>
          </a:stretch>
        </p:blipFill>
        <p:spPr>
          <a:xfrm>
            <a:off x="5654675" y="3037764"/>
            <a:ext cx="4395788" cy="223662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xmlns=""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65</TotalTime>
  <Words>541</Words>
  <Application>Microsoft Office PowerPoint</Application>
  <PresentationFormat>Custom</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ELAMARAN manivel</cp:lastModifiedBy>
  <cp:revision>12</cp:revision>
  <dcterms:created xsi:type="dcterms:W3CDTF">2024-04-03T00:18:32Z</dcterms:created>
  <dcterms:modified xsi:type="dcterms:W3CDTF">2024-04-05T17:16:07Z</dcterms:modified>
</cp:coreProperties>
</file>