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5" r:id="rId3"/>
    <p:sldId id="257" r:id="rId4"/>
    <p:sldId id="264" r:id="rId5"/>
    <p:sldId id="260" r:id="rId6"/>
    <p:sldId id="274" r:id="rId7"/>
    <p:sldId id="276" r:id="rId8"/>
    <p:sldId id="277" r:id="rId9"/>
    <p:sldId id="278" r:id="rId10"/>
    <p:sldId id="275" r:id="rId11"/>
    <p:sldId id="279" r:id="rId12"/>
    <p:sldId id="280" r:id="rId13"/>
    <p:sldId id="281" r:id="rId14"/>
    <p:sldId id="282" r:id="rId15"/>
    <p:sldId id="283" r:id="rId16"/>
    <p:sldId id="284" r:id="rId17"/>
    <p:sldId id="285" r:id="rId18"/>
    <p:sldId id="261" r:id="rId19"/>
    <p:sldId id="286" r:id="rId20"/>
    <p:sldId id="287" r:id="rId21"/>
    <p:sldId id="289" r:id="rId22"/>
    <p:sldId id="288" r:id="rId23"/>
    <p:sldId id="290" r:id="rId24"/>
    <p:sldId id="291" r:id="rId25"/>
    <p:sldId id="292" r:id="rId26"/>
    <p:sldId id="293" r:id="rId27"/>
    <p:sldId id="294" r:id="rId28"/>
    <p:sldId id="295" r:id="rId29"/>
    <p:sldId id="296" r:id="rId30"/>
    <p:sldId id="297" r:id="rId31"/>
    <p:sldId id="262" r:id="rId32"/>
    <p:sldId id="298" r:id="rId33"/>
    <p:sldId id="302" r:id="rId34"/>
    <p:sldId id="300" r:id="rId35"/>
    <p:sldId id="263" r:id="rId36"/>
    <p:sldId id="267" r:id="rId37"/>
    <p:sldId id="303" r:id="rId38"/>
    <p:sldId id="271" r:id="rId39"/>
    <p:sldId id="269" r:id="rId40"/>
    <p:sldId id="270" r:id="rId41"/>
    <p:sldId id="272" r:id="rId42"/>
    <p:sldId id="273" r:id="rId43"/>
    <p:sldId id="268" r:id="rId44"/>
    <p:sldId id="265" r:id="rId45"/>
    <p:sldId id="258" r:id="rId46"/>
    <p:sldId id="259" r:id="rId47"/>
    <p:sldId id="304"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60"/>
  </p:normalViewPr>
  <p:slideViewPr>
    <p:cSldViewPr snapToGrid="0">
      <p:cViewPr varScale="1">
        <p:scale>
          <a:sx n="128" d="100"/>
          <a:sy n="128" d="100"/>
        </p:scale>
        <p:origin x="5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0AF867-4A36-4801-8E12-9019657DC0DB}" type="doc">
      <dgm:prSet loTypeId="urn:microsoft.com/office/officeart/2017/3/layout/DropPinTimeline" loCatId="process" qsTypeId="urn:microsoft.com/office/officeart/2005/8/quickstyle/simple1" qsCatId="simple" csTypeId="urn:microsoft.com/office/officeart/2005/8/colors/colorful5" csCatId="colorful" phldr="1"/>
      <dgm:spPr/>
      <dgm:t>
        <a:bodyPr/>
        <a:lstStyle/>
        <a:p>
          <a:endParaRPr lang="en-US"/>
        </a:p>
      </dgm:t>
    </dgm:pt>
    <dgm:pt modelId="{F2DC8A9C-1334-42C6-81C5-1E9582FB8D12}">
      <dgm:prSet/>
      <dgm:spPr/>
      <dgm:t>
        <a:bodyPr/>
        <a:lstStyle/>
        <a:p>
          <a:pPr>
            <a:defRPr b="1"/>
          </a:pPr>
          <a:r>
            <a:rPr lang="en-US"/>
            <a:t>2005</a:t>
          </a:r>
        </a:p>
      </dgm:t>
    </dgm:pt>
    <dgm:pt modelId="{C7D7C677-E221-4152-B96E-22A8982883BD}" type="parTrans" cxnId="{173208EF-0D95-4E90-9154-3D219CB8AF14}">
      <dgm:prSet/>
      <dgm:spPr/>
      <dgm:t>
        <a:bodyPr/>
        <a:lstStyle/>
        <a:p>
          <a:endParaRPr lang="en-US"/>
        </a:p>
      </dgm:t>
    </dgm:pt>
    <dgm:pt modelId="{52BF4DD6-F4E1-4256-97F5-168DA203BB64}" type="sibTrans" cxnId="{173208EF-0D95-4E90-9154-3D219CB8AF14}">
      <dgm:prSet/>
      <dgm:spPr/>
      <dgm:t>
        <a:bodyPr/>
        <a:lstStyle/>
        <a:p>
          <a:endParaRPr lang="en-US"/>
        </a:p>
      </dgm:t>
    </dgm:pt>
    <dgm:pt modelId="{AC072BAA-62DD-4843-A487-BB9B292EF615}">
      <dgm:prSet/>
      <dgm:spPr/>
      <dgm:t>
        <a:bodyPr/>
        <a:lstStyle/>
        <a:p>
          <a:r>
            <a:rPr lang="en-US"/>
            <a:t>Java 1.5</a:t>
          </a:r>
        </a:p>
      </dgm:t>
    </dgm:pt>
    <dgm:pt modelId="{4580B51E-BDB2-4791-82CD-9F1417C6D945}" type="parTrans" cxnId="{53421031-4F55-4D5B-B2FC-E047275A7A95}">
      <dgm:prSet/>
      <dgm:spPr/>
      <dgm:t>
        <a:bodyPr/>
        <a:lstStyle/>
        <a:p>
          <a:endParaRPr lang="en-US"/>
        </a:p>
      </dgm:t>
    </dgm:pt>
    <dgm:pt modelId="{6787FE0C-DB33-4305-A893-E6B3B4813B19}" type="sibTrans" cxnId="{53421031-4F55-4D5B-B2FC-E047275A7A95}">
      <dgm:prSet/>
      <dgm:spPr/>
      <dgm:t>
        <a:bodyPr/>
        <a:lstStyle/>
        <a:p>
          <a:endParaRPr lang="en-US"/>
        </a:p>
      </dgm:t>
    </dgm:pt>
    <dgm:pt modelId="{476BB0F9-1901-4E8E-94FB-B55A4C9D32B1}">
      <dgm:prSet/>
      <dgm:spPr/>
      <dgm:t>
        <a:bodyPr/>
        <a:lstStyle/>
        <a:p>
          <a:r>
            <a:rPr lang="en-US"/>
            <a:t>Renamed as J2SE 5.0</a:t>
          </a:r>
        </a:p>
      </dgm:t>
    </dgm:pt>
    <dgm:pt modelId="{70020453-5796-49DB-9AA7-3BDDD3218C00}" type="parTrans" cxnId="{0A40E2AE-876A-46AE-8206-0DDCF6304EA1}">
      <dgm:prSet/>
      <dgm:spPr/>
      <dgm:t>
        <a:bodyPr/>
        <a:lstStyle/>
        <a:p>
          <a:endParaRPr lang="en-US"/>
        </a:p>
      </dgm:t>
    </dgm:pt>
    <dgm:pt modelId="{4CC45C87-A724-4330-BD47-12C3D7E89250}" type="sibTrans" cxnId="{0A40E2AE-876A-46AE-8206-0DDCF6304EA1}">
      <dgm:prSet/>
      <dgm:spPr/>
      <dgm:t>
        <a:bodyPr/>
        <a:lstStyle/>
        <a:p>
          <a:endParaRPr lang="en-US"/>
        </a:p>
      </dgm:t>
    </dgm:pt>
    <dgm:pt modelId="{0B73E0A2-B5DB-4F96-A19E-5B33322785A3}">
      <dgm:prSet/>
      <dgm:spPr/>
      <dgm:t>
        <a:bodyPr/>
        <a:lstStyle/>
        <a:p>
          <a:r>
            <a:rPr lang="en-US"/>
            <a:t>Generics</a:t>
          </a:r>
        </a:p>
      </dgm:t>
    </dgm:pt>
    <dgm:pt modelId="{E8534B92-BCF2-47A5-945C-14F2F742358C}" type="parTrans" cxnId="{71353BD2-CF3A-4D25-BA4A-221844F76B1F}">
      <dgm:prSet/>
      <dgm:spPr/>
      <dgm:t>
        <a:bodyPr/>
        <a:lstStyle/>
        <a:p>
          <a:endParaRPr lang="en-US"/>
        </a:p>
      </dgm:t>
    </dgm:pt>
    <dgm:pt modelId="{DB9D8DDE-EC23-48F9-BB09-20CA2720C9A5}" type="sibTrans" cxnId="{71353BD2-CF3A-4D25-BA4A-221844F76B1F}">
      <dgm:prSet/>
      <dgm:spPr/>
      <dgm:t>
        <a:bodyPr/>
        <a:lstStyle/>
        <a:p>
          <a:endParaRPr lang="en-US"/>
        </a:p>
      </dgm:t>
    </dgm:pt>
    <dgm:pt modelId="{21C836BA-0155-4350-892B-99B404543E24}">
      <dgm:prSet/>
      <dgm:spPr/>
      <dgm:t>
        <a:bodyPr/>
        <a:lstStyle/>
        <a:p>
          <a:r>
            <a:rPr lang="en-US"/>
            <a:t>Auto boxing</a:t>
          </a:r>
        </a:p>
      </dgm:t>
    </dgm:pt>
    <dgm:pt modelId="{B75CA54D-B089-4687-AC19-59D1754BAAE1}" type="parTrans" cxnId="{56B83A27-1768-4CCD-9DA5-E148DC7BD566}">
      <dgm:prSet/>
      <dgm:spPr/>
      <dgm:t>
        <a:bodyPr/>
        <a:lstStyle/>
        <a:p>
          <a:endParaRPr lang="en-US"/>
        </a:p>
      </dgm:t>
    </dgm:pt>
    <dgm:pt modelId="{EC5CD9F4-3D60-48C5-963D-BF172D6D3A87}" type="sibTrans" cxnId="{56B83A27-1768-4CCD-9DA5-E148DC7BD566}">
      <dgm:prSet/>
      <dgm:spPr/>
      <dgm:t>
        <a:bodyPr/>
        <a:lstStyle/>
        <a:p>
          <a:endParaRPr lang="en-US"/>
        </a:p>
      </dgm:t>
    </dgm:pt>
    <dgm:pt modelId="{7CEE6EE0-57B4-486D-8036-79F39D065F48}">
      <dgm:prSet/>
      <dgm:spPr/>
      <dgm:t>
        <a:bodyPr/>
        <a:lstStyle/>
        <a:p>
          <a:r>
            <a:rPr lang="en-US"/>
            <a:t>Varargs</a:t>
          </a:r>
        </a:p>
      </dgm:t>
    </dgm:pt>
    <dgm:pt modelId="{B808D58F-E03B-45FE-806F-88893D976DFB}" type="parTrans" cxnId="{30DF0ADB-0F6A-4995-84C5-3AEA05FA1953}">
      <dgm:prSet/>
      <dgm:spPr/>
      <dgm:t>
        <a:bodyPr/>
        <a:lstStyle/>
        <a:p>
          <a:endParaRPr lang="en-US"/>
        </a:p>
      </dgm:t>
    </dgm:pt>
    <dgm:pt modelId="{B7B5E76D-C0CF-4150-A4AA-5ECE899FD9BE}" type="sibTrans" cxnId="{30DF0ADB-0F6A-4995-84C5-3AEA05FA1953}">
      <dgm:prSet/>
      <dgm:spPr/>
      <dgm:t>
        <a:bodyPr/>
        <a:lstStyle/>
        <a:p>
          <a:endParaRPr lang="en-US"/>
        </a:p>
      </dgm:t>
    </dgm:pt>
    <dgm:pt modelId="{F9686260-6070-49CD-A5BF-0823223B74AB}">
      <dgm:prSet/>
      <dgm:spPr/>
      <dgm:t>
        <a:bodyPr/>
        <a:lstStyle/>
        <a:p>
          <a:r>
            <a:rPr lang="en-US"/>
            <a:t>Enhanced for loop</a:t>
          </a:r>
        </a:p>
      </dgm:t>
    </dgm:pt>
    <dgm:pt modelId="{9650188F-2D18-491D-B097-149A28B6B60C}" type="parTrans" cxnId="{7C3C1589-21FF-41CD-A997-FD0174A63462}">
      <dgm:prSet/>
      <dgm:spPr/>
      <dgm:t>
        <a:bodyPr/>
        <a:lstStyle/>
        <a:p>
          <a:endParaRPr lang="en-US"/>
        </a:p>
      </dgm:t>
    </dgm:pt>
    <dgm:pt modelId="{C1F40281-6F6D-4F78-9208-04F925F44817}" type="sibTrans" cxnId="{7C3C1589-21FF-41CD-A997-FD0174A63462}">
      <dgm:prSet/>
      <dgm:spPr/>
      <dgm:t>
        <a:bodyPr/>
        <a:lstStyle/>
        <a:p>
          <a:endParaRPr lang="en-US"/>
        </a:p>
      </dgm:t>
    </dgm:pt>
    <dgm:pt modelId="{79F4B0F6-F9E8-41CB-9340-1447874A05FD}">
      <dgm:prSet/>
      <dgm:spPr/>
      <dgm:t>
        <a:bodyPr/>
        <a:lstStyle/>
        <a:p>
          <a:r>
            <a:rPr lang="en-US"/>
            <a:t>Static imports</a:t>
          </a:r>
        </a:p>
      </dgm:t>
    </dgm:pt>
    <dgm:pt modelId="{4007728D-463F-4116-9BA6-783F699C866B}" type="parTrans" cxnId="{E03CD289-894F-4904-877A-C8A365287657}">
      <dgm:prSet/>
      <dgm:spPr/>
      <dgm:t>
        <a:bodyPr/>
        <a:lstStyle/>
        <a:p>
          <a:endParaRPr lang="en-US"/>
        </a:p>
      </dgm:t>
    </dgm:pt>
    <dgm:pt modelId="{68F56137-AB8D-4296-94AE-2EC1FC5E7C40}" type="sibTrans" cxnId="{E03CD289-894F-4904-877A-C8A365287657}">
      <dgm:prSet/>
      <dgm:spPr/>
      <dgm:t>
        <a:bodyPr/>
        <a:lstStyle/>
        <a:p>
          <a:endParaRPr lang="en-US"/>
        </a:p>
      </dgm:t>
    </dgm:pt>
    <dgm:pt modelId="{2BE5FEE1-C7D5-40AD-B13B-538A1E2CCE17}">
      <dgm:prSet/>
      <dgm:spPr/>
      <dgm:t>
        <a:bodyPr/>
        <a:lstStyle/>
        <a:p>
          <a:r>
            <a:rPr lang="en-US"/>
            <a:t>Enumerations</a:t>
          </a:r>
        </a:p>
      </dgm:t>
    </dgm:pt>
    <dgm:pt modelId="{26E00F01-4926-4947-9DC6-559B206E74CF}" type="parTrans" cxnId="{4B04E2F5-1B71-49DE-AFB6-D761BB0DE430}">
      <dgm:prSet/>
      <dgm:spPr/>
      <dgm:t>
        <a:bodyPr/>
        <a:lstStyle/>
        <a:p>
          <a:endParaRPr lang="en-US"/>
        </a:p>
      </dgm:t>
    </dgm:pt>
    <dgm:pt modelId="{2CDF8C43-0374-4C53-A821-251F8940B496}" type="sibTrans" cxnId="{4B04E2F5-1B71-49DE-AFB6-D761BB0DE430}">
      <dgm:prSet/>
      <dgm:spPr/>
      <dgm:t>
        <a:bodyPr/>
        <a:lstStyle/>
        <a:p>
          <a:endParaRPr lang="en-US"/>
        </a:p>
      </dgm:t>
    </dgm:pt>
    <dgm:pt modelId="{BE0B8F51-96D8-407B-9155-7799E3B1AC6F}">
      <dgm:prSet/>
      <dgm:spPr/>
      <dgm:t>
        <a:bodyPr/>
        <a:lstStyle/>
        <a:p>
          <a:pPr>
            <a:defRPr b="1"/>
          </a:pPr>
          <a:r>
            <a:rPr lang="en-US"/>
            <a:t>2006</a:t>
          </a:r>
        </a:p>
      </dgm:t>
    </dgm:pt>
    <dgm:pt modelId="{52537D2D-5F8A-4D57-9660-CF237F92E684}" type="parTrans" cxnId="{DABED931-4A75-40A6-BEDF-51B5489B1CB5}">
      <dgm:prSet/>
      <dgm:spPr/>
      <dgm:t>
        <a:bodyPr/>
        <a:lstStyle/>
        <a:p>
          <a:endParaRPr lang="en-US"/>
        </a:p>
      </dgm:t>
    </dgm:pt>
    <dgm:pt modelId="{CAFF7142-3DDD-4269-B3BB-2CD85EA69806}" type="sibTrans" cxnId="{DABED931-4A75-40A6-BEDF-51B5489B1CB5}">
      <dgm:prSet/>
      <dgm:spPr/>
      <dgm:t>
        <a:bodyPr/>
        <a:lstStyle/>
        <a:p>
          <a:endParaRPr lang="en-US"/>
        </a:p>
      </dgm:t>
    </dgm:pt>
    <dgm:pt modelId="{266098AD-3E6E-4B9F-B9B7-FCB3677C5AFF}">
      <dgm:prSet/>
      <dgm:spPr/>
      <dgm:t>
        <a:bodyPr/>
        <a:lstStyle/>
        <a:p>
          <a:r>
            <a:rPr lang="en-US"/>
            <a:t>Java 1.6</a:t>
          </a:r>
        </a:p>
      </dgm:t>
    </dgm:pt>
    <dgm:pt modelId="{CBC8F8C3-22C5-4D35-B1EA-29F33BFABB1C}" type="parTrans" cxnId="{526B713A-F991-4DCB-9FCE-C548CBC150F7}">
      <dgm:prSet/>
      <dgm:spPr/>
      <dgm:t>
        <a:bodyPr/>
        <a:lstStyle/>
        <a:p>
          <a:endParaRPr lang="en-US"/>
        </a:p>
      </dgm:t>
    </dgm:pt>
    <dgm:pt modelId="{BA058A01-C30D-4309-9238-F85B25AA89AD}" type="sibTrans" cxnId="{526B713A-F991-4DCB-9FCE-C548CBC150F7}">
      <dgm:prSet/>
      <dgm:spPr/>
      <dgm:t>
        <a:bodyPr/>
        <a:lstStyle/>
        <a:p>
          <a:endParaRPr lang="en-US"/>
        </a:p>
      </dgm:t>
    </dgm:pt>
    <dgm:pt modelId="{DF84B1CE-18DF-41B4-A29C-C30369DFC061}">
      <dgm:prSet/>
      <dgm:spPr/>
      <dgm:t>
        <a:bodyPr/>
        <a:lstStyle/>
        <a:p>
          <a:r>
            <a:rPr lang="en-US"/>
            <a:t>Renamed as Java SE 6</a:t>
          </a:r>
        </a:p>
      </dgm:t>
    </dgm:pt>
    <dgm:pt modelId="{8FA6B51C-8829-42CD-8420-EA3D98A23CD2}" type="parTrans" cxnId="{D3FF17EA-0D21-47A7-9748-87E8E211D3D2}">
      <dgm:prSet/>
      <dgm:spPr/>
      <dgm:t>
        <a:bodyPr/>
        <a:lstStyle/>
        <a:p>
          <a:endParaRPr lang="en-US"/>
        </a:p>
      </dgm:t>
    </dgm:pt>
    <dgm:pt modelId="{636CC410-DA39-4A5E-94C2-BE4481AA5701}" type="sibTrans" cxnId="{D3FF17EA-0D21-47A7-9748-87E8E211D3D2}">
      <dgm:prSet/>
      <dgm:spPr/>
      <dgm:t>
        <a:bodyPr/>
        <a:lstStyle/>
        <a:p>
          <a:endParaRPr lang="en-US"/>
        </a:p>
      </dgm:t>
    </dgm:pt>
    <dgm:pt modelId="{D65536FA-F41E-4F33-8E89-D9BF56C9E86F}">
      <dgm:prSet/>
      <dgm:spPr/>
      <dgm:t>
        <a:bodyPr/>
        <a:lstStyle/>
        <a:p>
          <a:r>
            <a:rPr lang="en-US"/>
            <a:t>JDBC 4</a:t>
          </a:r>
        </a:p>
      </dgm:t>
    </dgm:pt>
    <dgm:pt modelId="{65660C61-2210-4E0C-ACA3-0D8BFC4715C9}" type="parTrans" cxnId="{85EF1E51-87B2-427D-9787-38598F922BE5}">
      <dgm:prSet/>
      <dgm:spPr/>
      <dgm:t>
        <a:bodyPr/>
        <a:lstStyle/>
        <a:p>
          <a:endParaRPr lang="en-US"/>
        </a:p>
      </dgm:t>
    </dgm:pt>
    <dgm:pt modelId="{4168E621-4B4E-4952-8497-70C9A99CFFD6}" type="sibTrans" cxnId="{85EF1E51-87B2-427D-9787-38598F922BE5}">
      <dgm:prSet/>
      <dgm:spPr/>
      <dgm:t>
        <a:bodyPr/>
        <a:lstStyle/>
        <a:p>
          <a:endParaRPr lang="en-US"/>
        </a:p>
      </dgm:t>
    </dgm:pt>
    <dgm:pt modelId="{65D60A44-A175-41D7-8C90-812F12EE0D63}">
      <dgm:prSet/>
      <dgm:spPr/>
      <dgm:t>
        <a:bodyPr/>
        <a:lstStyle/>
        <a:p>
          <a:pPr>
            <a:defRPr b="1"/>
          </a:pPr>
          <a:r>
            <a:rPr lang="en-US"/>
            <a:t>2011</a:t>
          </a:r>
        </a:p>
      </dgm:t>
    </dgm:pt>
    <dgm:pt modelId="{9527A06A-49A8-4FF7-A28F-936E16AFA882}" type="parTrans" cxnId="{9F9C9F3B-3A12-4D19-B35E-8412D0EA7154}">
      <dgm:prSet/>
      <dgm:spPr/>
      <dgm:t>
        <a:bodyPr/>
        <a:lstStyle/>
        <a:p>
          <a:endParaRPr lang="en-US"/>
        </a:p>
      </dgm:t>
    </dgm:pt>
    <dgm:pt modelId="{27DE27DE-7AFE-4F41-A39F-51463D649C2A}" type="sibTrans" cxnId="{9F9C9F3B-3A12-4D19-B35E-8412D0EA7154}">
      <dgm:prSet/>
      <dgm:spPr/>
      <dgm:t>
        <a:bodyPr/>
        <a:lstStyle/>
        <a:p>
          <a:endParaRPr lang="en-US"/>
        </a:p>
      </dgm:t>
    </dgm:pt>
    <dgm:pt modelId="{BD0A5AE8-C1F3-48E0-ACDC-F3A9F0B3C58D}">
      <dgm:prSet/>
      <dgm:spPr/>
      <dgm:t>
        <a:bodyPr/>
        <a:lstStyle/>
        <a:p>
          <a:r>
            <a:rPr lang="en-US"/>
            <a:t>Java 1.7</a:t>
          </a:r>
        </a:p>
      </dgm:t>
    </dgm:pt>
    <dgm:pt modelId="{8911DA25-E938-43D7-BDC6-80478CD9047A}" type="parTrans" cxnId="{555A7C0B-E177-4A23-84BC-5C7756CC288B}">
      <dgm:prSet/>
      <dgm:spPr/>
      <dgm:t>
        <a:bodyPr/>
        <a:lstStyle/>
        <a:p>
          <a:endParaRPr lang="en-US"/>
        </a:p>
      </dgm:t>
    </dgm:pt>
    <dgm:pt modelId="{3BBFC023-C348-449C-8F92-D746CB23A8E2}" type="sibTrans" cxnId="{555A7C0B-E177-4A23-84BC-5C7756CC288B}">
      <dgm:prSet/>
      <dgm:spPr/>
      <dgm:t>
        <a:bodyPr/>
        <a:lstStyle/>
        <a:p>
          <a:endParaRPr lang="en-US"/>
        </a:p>
      </dgm:t>
    </dgm:pt>
    <dgm:pt modelId="{B103EA3D-0C32-4F54-8649-128EF27759E3}">
      <dgm:prSet/>
      <dgm:spPr/>
      <dgm:t>
        <a:bodyPr/>
        <a:lstStyle/>
        <a:p>
          <a:r>
            <a:rPr lang="en-US"/>
            <a:t>Strings in switch keyword</a:t>
          </a:r>
        </a:p>
      </dgm:t>
    </dgm:pt>
    <dgm:pt modelId="{527C36BD-696B-4D7D-B21A-2E1F0A443C07}" type="parTrans" cxnId="{761C778B-358D-48A0-A036-486E65DA8AFA}">
      <dgm:prSet/>
      <dgm:spPr/>
      <dgm:t>
        <a:bodyPr/>
        <a:lstStyle/>
        <a:p>
          <a:endParaRPr lang="en-US"/>
        </a:p>
      </dgm:t>
    </dgm:pt>
    <dgm:pt modelId="{D8FCD401-1F11-437F-842A-A5659BAB47BA}" type="sibTrans" cxnId="{761C778B-358D-48A0-A036-486E65DA8AFA}">
      <dgm:prSet/>
      <dgm:spPr/>
      <dgm:t>
        <a:bodyPr/>
        <a:lstStyle/>
        <a:p>
          <a:endParaRPr lang="en-US"/>
        </a:p>
      </dgm:t>
    </dgm:pt>
    <dgm:pt modelId="{B6F5ABBA-2D25-4758-9527-DB6B00E75DEF}">
      <dgm:prSet/>
      <dgm:spPr/>
      <dgm:t>
        <a:bodyPr/>
        <a:lstStyle/>
        <a:p>
          <a:r>
            <a:rPr lang="en-US"/>
            <a:t>Try with resources(automatic closing of resources without using finally block)</a:t>
          </a:r>
        </a:p>
      </dgm:t>
    </dgm:pt>
    <dgm:pt modelId="{8D7B4963-5958-4FFD-8167-C582E1D48829}" type="parTrans" cxnId="{8662E950-72F2-4F37-AA58-13141749FC5A}">
      <dgm:prSet/>
      <dgm:spPr/>
      <dgm:t>
        <a:bodyPr/>
        <a:lstStyle/>
        <a:p>
          <a:endParaRPr lang="en-US"/>
        </a:p>
      </dgm:t>
    </dgm:pt>
    <dgm:pt modelId="{FE7BF9CF-FECF-4E53-802C-AFA1B8B57452}" type="sibTrans" cxnId="{8662E950-72F2-4F37-AA58-13141749FC5A}">
      <dgm:prSet/>
      <dgm:spPr/>
      <dgm:t>
        <a:bodyPr/>
        <a:lstStyle/>
        <a:p>
          <a:endParaRPr lang="en-US"/>
        </a:p>
      </dgm:t>
    </dgm:pt>
    <dgm:pt modelId="{0B7E5D79-B1E5-4CAC-B127-E5750461E466}">
      <dgm:prSet/>
      <dgm:spPr/>
      <dgm:t>
        <a:bodyPr/>
        <a:lstStyle/>
        <a:p>
          <a:r>
            <a:rPr lang="en-US"/>
            <a:t>No need to declare data type in the RHS of collections declarations.</a:t>
          </a:r>
        </a:p>
      </dgm:t>
    </dgm:pt>
    <dgm:pt modelId="{DE685859-3E06-4639-B5ED-2177D1BB1988}" type="parTrans" cxnId="{AFEDAE1C-1669-40C1-A332-78116712CA26}">
      <dgm:prSet/>
      <dgm:spPr/>
      <dgm:t>
        <a:bodyPr/>
        <a:lstStyle/>
        <a:p>
          <a:endParaRPr lang="en-US"/>
        </a:p>
      </dgm:t>
    </dgm:pt>
    <dgm:pt modelId="{C7AE47ED-CFF6-4C7B-A41B-74AA65764B3C}" type="sibTrans" cxnId="{AFEDAE1C-1669-40C1-A332-78116712CA26}">
      <dgm:prSet/>
      <dgm:spPr/>
      <dgm:t>
        <a:bodyPr/>
        <a:lstStyle/>
        <a:p>
          <a:endParaRPr lang="en-US"/>
        </a:p>
      </dgm:t>
    </dgm:pt>
    <dgm:pt modelId="{55EB9F48-8435-41C4-BE70-4FF595220419}" type="pres">
      <dgm:prSet presAssocID="{B30AF867-4A36-4801-8E12-9019657DC0DB}" presName="root" presStyleCnt="0">
        <dgm:presLayoutVars>
          <dgm:chMax/>
          <dgm:chPref/>
          <dgm:animLvl val="lvl"/>
        </dgm:presLayoutVars>
      </dgm:prSet>
      <dgm:spPr/>
    </dgm:pt>
    <dgm:pt modelId="{224D0F56-931F-43A8-872F-2B231F384A41}" type="pres">
      <dgm:prSet presAssocID="{B30AF867-4A36-4801-8E12-9019657DC0DB}" presName="divider" presStyleLbl="fgAcc1" presStyleIdx="0" presStyleCnt="4"/>
      <dgm:spPr>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tailEnd type="triangle" w="lg" len="lg"/>
        </a:ln>
        <a:effectLst/>
      </dgm:spPr>
    </dgm:pt>
    <dgm:pt modelId="{C05902F0-1D46-48A1-A929-1464F150635F}" type="pres">
      <dgm:prSet presAssocID="{B30AF867-4A36-4801-8E12-9019657DC0DB}" presName="nodes" presStyleCnt="0">
        <dgm:presLayoutVars>
          <dgm:chMax/>
          <dgm:chPref/>
          <dgm:animLvl val="lvl"/>
        </dgm:presLayoutVars>
      </dgm:prSet>
      <dgm:spPr/>
    </dgm:pt>
    <dgm:pt modelId="{4AADBF7C-A834-48AC-801A-B382652D52B9}" type="pres">
      <dgm:prSet presAssocID="{F2DC8A9C-1334-42C6-81C5-1E9582FB8D12}" presName="composite" presStyleCnt="0"/>
      <dgm:spPr/>
    </dgm:pt>
    <dgm:pt modelId="{6A8B9048-C48F-43A4-8682-829074C9D8E5}" type="pres">
      <dgm:prSet presAssocID="{F2DC8A9C-1334-42C6-81C5-1E9582FB8D12}" presName="ConnectorPoint" presStyleLbl="lnNode1" presStyleIdx="0" presStyleCnt="3"/>
      <dgm:spPr>
        <a:solidFill>
          <a:schemeClr val="accent5">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79613495-BEB8-4EB8-8B91-F0A7780AE201}" type="pres">
      <dgm:prSet presAssocID="{F2DC8A9C-1334-42C6-81C5-1E9582FB8D12}" presName="DropPinPlaceHolder" presStyleCnt="0"/>
      <dgm:spPr/>
    </dgm:pt>
    <dgm:pt modelId="{98B4029F-6D47-4AE6-89AF-F0A94CF99C5C}" type="pres">
      <dgm:prSet presAssocID="{F2DC8A9C-1334-42C6-81C5-1E9582FB8D12}" presName="DropPin" presStyleLbl="alignNode1" presStyleIdx="0" presStyleCnt="3"/>
      <dgm:spPr/>
    </dgm:pt>
    <dgm:pt modelId="{875455A6-E621-442C-B685-3F7D017FC12E}" type="pres">
      <dgm:prSet presAssocID="{F2DC8A9C-1334-42C6-81C5-1E9582FB8D12}" presName="Ellipse" presStyleLbl="fgAcc1" presStyleIdx="1" presStyleCnt="4"/>
      <dgm:spPr>
        <a:solidFill>
          <a:schemeClr val="lt1">
            <a:alpha val="90000"/>
            <a:hueOff val="0"/>
            <a:satOff val="0"/>
            <a:lumOff val="0"/>
            <a:alphaOff val="0"/>
          </a:schemeClr>
        </a:solidFill>
        <a:ln w="12700" cap="flat" cmpd="sng" algn="ctr">
          <a:noFill/>
          <a:prstDash val="solid"/>
          <a:miter lim="800000"/>
        </a:ln>
        <a:effectLst/>
      </dgm:spPr>
    </dgm:pt>
    <dgm:pt modelId="{52984923-B54C-4E8C-93AF-71F1E1A551BE}" type="pres">
      <dgm:prSet presAssocID="{F2DC8A9C-1334-42C6-81C5-1E9582FB8D12}" presName="L2TextContainer" presStyleLbl="revTx" presStyleIdx="0" presStyleCnt="6">
        <dgm:presLayoutVars>
          <dgm:bulletEnabled val="1"/>
        </dgm:presLayoutVars>
      </dgm:prSet>
      <dgm:spPr/>
    </dgm:pt>
    <dgm:pt modelId="{CC6A8990-B380-4F0D-A35C-4DAD4E4818A0}" type="pres">
      <dgm:prSet presAssocID="{F2DC8A9C-1334-42C6-81C5-1E9582FB8D12}" presName="L1TextContainer" presStyleLbl="revTx" presStyleIdx="1" presStyleCnt="6">
        <dgm:presLayoutVars>
          <dgm:chMax val="1"/>
          <dgm:chPref val="1"/>
          <dgm:bulletEnabled val="1"/>
        </dgm:presLayoutVars>
      </dgm:prSet>
      <dgm:spPr/>
    </dgm:pt>
    <dgm:pt modelId="{E4640AF0-4331-4B9D-AAFE-B3002A6689C1}" type="pres">
      <dgm:prSet presAssocID="{F2DC8A9C-1334-42C6-81C5-1E9582FB8D12}" presName="ConnectLine" presStyleLbl="sibTrans1D1" presStyleIdx="0" presStyleCnt="3"/>
      <dgm:spPr>
        <a:noFill/>
        <a:ln w="12700" cap="flat" cmpd="sng" algn="ctr">
          <a:solidFill>
            <a:schemeClr val="accent5">
              <a:hueOff val="0"/>
              <a:satOff val="0"/>
              <a:lumOff val="0"/>
              <a:alphaOff val="0"/>
            </a:schemeClr>
          </a:solidFill>
          <a:prstDash val="dash"/>
          <a:miter lim="800000"/>
        </a:ln>
        <a:effectLst/>
      </dgm:spPr>
    </dgm:pt>
    <dgm:pt modelId="{9A78E89C-6ECC-40CD-915F-A996E505395A}" type="pres">
      <dgm:prSet presAssocID="{F2DC8A9C-1334-42C6-81C5-1E9582FB8D12}" presName="EmptyPlaceHolder" presStyleCnt="0"/>
      <dgm:spPr/>
    </dgm:pt>
    <dgm:pt modelId="{78047AD5-C932-4E5B-B0B2-035A4EE54030}" type="pres">
      <dgm:prSet presAssocID="{52BF4DD6-F4E1-4256-97F5-168DA203BB64}" presName="spaceBetweenRectangles" presStyleCnt="0"/>
      <dgm:spPr/>
    </dgm:pt>
    <dgm:pt modelId="{D3DDF698-4607-4EFB-A154-D992FBB24D91}" type="pres">
      <dgm:prSet presAssocID="{BE0B8F51-96D8-407B-9155-7799E3B1AC6F}" presName="composite" presStyleCnt="0"/>
      <dgm:spPr/>
    </dgm:pt>
    <dgm:pt modelId="{A8069D01-6ACA-497B-85BA-DFF9AF84396D}" type="pres">
      <dgm:prSet presAssocID="{BE0B8F51-96D8-407B-9155-7799E3B1AC6F}" presName="ConnectorPoint" presStyleLbl="lnNode1" presStyleIdx="1" presStyleCnt="3"/>
      <dgm:spPr>
        <a:solidFill>
          <a:schemeClr val="accent5">
            <a:hueOff val="-3379271"/>
            <a:satOff val="-8710"/>
            <a:lumOff val="-5883"/>
            <a:alphaOff val="0"/>
          </a:schemeClr>
        </a:solidFill>
        <a:ln w="6350" cap="flat" cmpd="sng" algn="ctr">
          <a:solidFill>
            <a:schemeClr val="lt1">
              <a:hueOff val="0"/>
              <a:satOff val="0"/>
              <a:lumOff val="0"/>
              <a:alphaOff val="0"/>
            </a:schemeClr>
          </a:solidFill>
          <a:prstDash val="solid"/>
          <a:miter lim="800000"/>
        </a:ln>
        <a:effectLst/>
      </dgm:spPr>
    </dgm:pt>
    <dgm:pt modelId="{C1107E1F-43E1-4172-8D48-F80C9E1DAA33}" type="pres">
      <dgm:prSet presAssocID="{BE0B8F51-96D8-407B-9155-7799E3B1AC6F}" presName="DropPinPlaceHolder" presStyleCnt="0"/>
      <dgm:spPr/>
    </dgm:pt>
    <dgm:pt modelId="{439C8B09-63E3-4480-92E4-5CF1F3C03638}" type="pres">
      <dgm:prSet presAssocID="{BE0B8F51-96D8-407B-9155-7799E3B1AC6F}" presName="DropPin" presStyleLbl="alignNode1" presStyleIdx="1" presStyleCnt="3"/>
      <dgm:spPr/>
    </dgm:pt>
    <dgm:pt modelId="{5A6768FC-7D91-4255-9D89-AFF21F2F6690}" type="pres">
      <dgm:prSet presAssocID="{BE0B8F51-96D8-407B-9155-7799E3B1AC6F}" presName="Ellipse" presStyleLbl="fgAcc1" presStyleIdx="2" presStyleCnt="4"/>
      <dgm:spPr>
        <a:solidFill>
          <a:schemeClr val="lt1">
            <a:alpha val="90000"/>
            <a:hueOff val="0"/>
            <a:satOff val="0"/>
            <a:lumOff val="0"/>
            <a:alphaOff val="0"/>
          </a:schemeClr>
        </a:solidFill>
        <a:ln w="12700" cap="flat" cmpd="sng" algn="ctr">
          <a:noFill/>
          <a:prstDash val="solid"/>
          <a:miter lim="800000"/>
        </a:ln>
        <a:effectLst/>
      </dgm:spPr>
    </dgm:pt>
    <dgm:pt modelId="{56585EC8-FFF6-4BED-8D9B-B5A093498893}" type="pres">
      <dgm:prSet presAssocID="{BE0B8F51-96D8-407B-9155-7799E3B1AC6F}" presName="L2TextContainer" presStyleLbl="revTx" presStyleIdx="2" presStyleCnt="6">
        <dgm:presLayoutVars>
          <dgm:bulletEnabled val="1"/>
        </dgm:presLayoutVars>
      </dgm:prSet>
      <dgm:spPr/>
    </dgm:pt>
    <dgm:pt modelId="{097D9F5C-366E-4B71-9DB4-46385B4F62F9}" type="pres">
      <dgm:prSet presAssocID="{BE0B8F51-96D8-407B-9155-7799E3B1AC6F}" presName="L1TextContainer" presStyleLbl="revTx" presStyleIdx="3" presStyleCnt="6">
        <dgm:presLayoutVars>
          <dgm:chMax val="1"/>
          <dgm:chPref val="1"/>
          <dgm:bulletEnabled val="1"/>
        </dgm:presLayoutVars>
      </dgm:prSet>
      <dgm:spPr/>
    </dgm:pt>
    <dgm:pt modelId="{8E7C4C55-4DA3-48FE-A835-9D65FE908877}" type="pres">
      <dgm:prSet presAssocID="{BE0B8F51-96D8-407B-9155-7799E3B1AC6F}" presName="ConnectLine" presStyleLbl="sibTrans1D1" presStyleIdx="1" presStyleCnt="3"/>
      <dgm:spPr>
        <a:noFill/>
        <a:ln w="12700" cap="flat" cmpd="sng" algn="ctr">
          <a:solidFill>
            <a:schemeClr val="accent5">
              <a:hueOff val="-3379271"/>
              <a:satOff val="-8710"/>
              <a:lumOff val="-5883"/>
              <a:alphaOff val="0"/>
            </a:schemeClr>
          </a:solidFill>
          <a:prstDash val="dash"/>
          <a:miter lim="800000"/>
        </a:ln>
        <a:effectLst/>
      </dgm:spPr>
    </dgm:pt>
    <dgm:pt modelId="{31932D2F-EA72-45A4-94FB-4095D974A2BB}" type="pres">
      <dgm:prSet presAssocID="{BE0B8F51-96D8-407B-9155-7799E3B1AC6F}" presName="EmptyPlaceHolder" presStyleCnt="0"/>
      <dgm:spPr/>
    </dgm:pt>
    <dgm:pt modelId="{37DD8294-5E5E-443F-B023-BF26346E1303}" type="pres">
      <dgm:prSet presAssocID="{CAFF7142-3DDD-4269-B3BB-2CD85EA69806}" presName="spaceBetweenRectangles" presStyleCnt="0"/>
      <dgm:spPr/>
    </dgm:pt>
    <dgm:pt modelId="{E078282F-5625-4D3E-B317-1B9B701ADF38}" type="pres">
      <dgm:prSet presAssocID="{65D60A44-A175-41D7-8C90-812F12EE0D63}" presName="composite" presStyleCnt="0"/>
      <dgm:spPr/>
    </dgm:pt>
    <dgm:pt modelId="{A676F1DB-5E9D-4947-A622-D160A0884835}" type="pres">
      <dgm:prSet presAssocID="{65D60A44-A175-41D7-8C90-812F12EE0D63}" presName="ConnectorPoint" presStyleLbl="lnNode1" presStyleIdx="2" presStyleCnt="3"/>
      <dgm:spPr>
        <a:solidFill>
          <a:schemeClr val="accent5">
            <a:hueOff val="-6758543"/>
            <a:satOff val="-17419"/>
            <a:lumOff val="-11765"/>
            <a:alphaOff val="0"/>
          </a:schemeClr>
        </a:solidFill>
        <a:ln w="6350" cap="flat" cmpd="sng" algn="ctr">
          <a:solidFill>
            <a:schemeClr val="lt1">
              <a:hueOff val="0"/>
              <a:satOff val="0"/>
              <a:lumOff val="0"/>
              <a:alphaOff val="0"/>
            </a:schemeClr>
          </a:solidFill>
          <a:prstDash val="solid"/>
          <a:miter lim="800000"/>
        </a:ln>
        <a:effectLst/>
      </dgm:spPr>
    </dgm:pt>
    <dgm:pt modelId="{FB240CB4-2B96-4F8F-A908-C4FDDEAD3E80}" type="pres">
      <dgm:prSet presAssocID="{65D60A44-A175-41D7-8C90-812F12EE0D63}" presName="DropPinPlaceHolder" presStyleCnt="0"/>
      <dgm:spPr/>
    </dgm:pt>
    <dgm:pt modelId="{0C7ED4A0-6190-402E-A230-B1DCB497533D}" type="pres">
      <dgm:prSet presAssocID="{65D60A44-A175-41D7-8C90-812F12EE0D63}" presName="DropPin" presStyleLbl="alignNode1" presStyleIdx="2" presStyleCnt="3"/>
      <dgm:spPr/>
    </dgm:pt>
    <dgm:pt modelId="{B8972606-0CFC-4D78-ACEC-F5FC77F00224}" type="pres">
      <dgm:prSet presAssocID="{65D60A44-A175-41D7-8C90-812F12EE0D63}" presName="Ellipse" presStyleLbl="fgAcc1" presStyleIdx="3" presStyleCnt="4"/>
      <dgm:spPr>
        <a:solidFill>
          <a:schemeClr val="lt1">
            <a:alpha val="90000"/>
            <a:hueOff val="0"/>
            <a:satOff val="0"/>
            <a:lumOff val="0"/>
            <a:alphaOff val="0"/>
          </a:schemeClr>
        </a:solidFill>
        <a:ln w="12700" cap="flat" cmpd="sng" algn="ctr">
          <a:noFill/>
          <a:prstDash val="solid"/>
          <a:miter lim="800000"/>
        </a:ln>
        <a:effectLst/>
      </dgm:spPr>
    </dgm:pt>
    <dgm:pt modelId="{D40C7908-88AC-400D-B4FF-B4A9E12DA402}" type="pres">
      <dgm:prSet presAssocID="{65D60A44-A175-41D7-8C90-812F12EE0D63}" presName="L2TextContainer" presStyleLbl="revTx" presStyleIdx="4" presStyleCnt="6">
        <dgm:presLayoutVars>
          <dgm:bulletEnabled val="1"/>
        </dgm:presLayoutVars>
      </dgm:prSet>
      <dgm:spPr/>
    </dgm:pt>
    <dgm:pt modelId="{DFA8A8DB-BC7D-4CCD-956A-C00B2F1AB827}" type="pres">
      <dgm:prSet presAssocID="{65D60A44-A175-41D7-8C90-812F12EE0D63}" presName="L1TextContainer" presStyleLbl="revTx" presStyleIdx="5" presStyleCnt="6">
        <dgm:presLayoutVars>
          <dgm:chMax val="1"/>
          <dgm:chPref val="1"/>
          <dgm:bulletEnabled val="1"/>
        </dgm:presLayoutVars>
      </dgm:prSet>
      <dgm:spPr/>
    </dgm:pt>
    <dgm:pt modelId="{A11BEDBD-BD41-4F36-B2C4-A19E9FB2E038}" type="pres">
      <dgm:prSet presAssocID="{65D60A44-A175-41D7-8C90-812F12EE0D63}" presName="ConnectLine" presStyleLbl="sibTrans1D1" presStyleIdx="2" presStyleCnt="3"/>
      <dgm:spPr>
        <a:noFill/>
        <a:ln w="12700" cap="flat" cmpd="sng" algn="ctr">
          <a:solidFill>
            <a:schemeClr val="accent5">
              <a:hueOff val="-6758543"/>
              <a:satOff val="-17419"/>
              <a:lumOff val="-11765"/>
              <a:alphaOff val="0"/>
            </a:schemeClr>
          </a:solidFill>
          <a:prstDash val="dash"/>
          <a:miter lim="800000"/>
        </a:ln>
        <a:effectLst/>
      </dgm:spPr>
    </dgm:pt>
    <dgm:pt modelId="{09035C02-3C5F-49C6-B94B-EA4B767BD572}" type="pres">
      <dgm:prSet presAssocID="{65D60A44-A175-41D7-8C90-812F12EE0D63}" presName="EmptyPlaceHolder" presStyleCnt="0"/>
      <dgm:spPr/>
    </dgm:pt>
  </dgm:ptLst>
  <dgm:cxnLst>
    <dgm:cxn modelId="{555A7C0B-E177-4A23-84BC-5C7756CC288B}" srcId="{65D60A44-A175-41D7-8C90-812F12EE0D63}" destId="{BD0A5AE8-C1F3-48E0-ACDC-F3A9F0B3C58D}" srcOrd="0" destOrd="0" parTransId="{8911DA25-E938-43D7-BDC6-80478CD9047A}" sibTransId="{3BBFC023-C348-449C-8F92-D746CB23A8E2}"/>
    <dgm:cxn modelId="{AFEDAE1C-1669-40C1-A332-78116712CA26}" srcId="{BD0A5AE8-C1F3-48E0-ACDC-F3A9F0B3C58D}" destId="{0B7E5D79-B1E5-4CAC-B127-E5750461E466}" srcOrd="2" destOrd="0" parTransId="{DE685859-3E06-4639-B5ED-2177D1BB1988}" sibTransId="{C7AE47ED-CFF6-4C7B-A41B-74AA65764B3C}"/>
    <dgm:cxn modelId="{E2173A22-5191-4832-9DF8-3F3C1D937EC3}" type="presOf" srcId="{2BE5FEE1-C7D5-40AD-B13B-538A1E2CCE17}" destId="{52984923-B54C-4E8C-93AF-71F1E1A551BE}" srcOrd="0" destOrd="7" presId="urn:microsoft.com/office/officeart/2017/3/layout/DropPinTimeline"/>
    <dgm:cxn modelId="{B7B2E425-D65B-4D45-9292-DA4137B3BE98}" type="presOf" srcId="{DF84B1CE-18DF-41B4-A29C-C30369DFC061}" destId="{56585EC8-FFF6-4BED-8D9B-B5A093498893}" srcOrd="0" destOrd="1" presId="urn:microsoft.com/office/officeart/2017/3/layout/DropPinTimeline"/>
    <dgm:cxn modelId="{D412B026-B041-4258-8CCB-89CD1046DD66}" type="presOf" srcId="{266098AD-3E6E-4B9F-B9B7-FCB3677C5AFF}" destId="{56585EC8-FFF6-4BED-8D9B-B5A093498893}" srcOrd="0" destOrd="0" presId="urn:microsoft.com/office/officeart/2017/3/layout/DropPinTimeline"/>
    <dgm:cxn modelId="{56B83A27-1768-4CCD-9DA5-E148DC7BD566}" srcId="{AC072BAA-62DD-4843-A487-BB9B292EF615}" destId="{21C836BA-0155-4350-892B-99B404543E24}" srcOrd="2" destOrd="0" parTransId="{B75CA54D-B089-4687-AC19-59D1754BAAE1}" sibTransId="{EC5CD9F4-3D60-48C5-963D-BF172D6D3A87}"/>
    <dgm:cxn modelId="{8E54A52C-E75E-4777-BE75-40B784214C84}" type="presOf" srcId="{21C836BA-0155-4350-892B-99B404543E24}" destId="{52984923-B54C-4E8C-93AF-71F1E1A551BE}" srcOrd="0" destOrd="3" presId="urn:microsoft.com/office/officeart/2017/3/layout/DropPinTimeline"/>
    <dgm:cxn modelId="{53421031-4F55-4D5B-B2FC-E047275A7A95}" srcId="{F2DC8A9C-1334-42C6-81C5-1E9582FB8D12}" destId="{AC072BAA-62DD-4843-A487-BB9B292EF615}" srcOrd="0" destOrd="0" parTransId="{4580B51E-BDB2-4791-82CD-9F1417C6D945}" sibTransId="{6787FE0C-DB33-4305-A893-E6B3B4813B19}"/>
    <dgm:cxn modelId="{DABED931-4A75-40A6-BEDF-51B5489B1CB5}" srcId="{B30AF867-4A36-4801-8E12-9019657DC0DB}" destId="{BE0B8F51-96D8-407B-9155-7799E3B1AC6F}" srcOrd="1" destOrd="0" parTransId="{52537D2D-5F8A-4D57-9660-CF237F92E684}" sibTransId="{CAFF7142-3DDD-4269-B3BB-2CD85EA69806}"/>
    <dgm:cxn modelId="{BEE30336-F43E-4BAB-9FC8-A64E559AA31D}" type="presOf" srcId="{F9686260-6070-49CD-A5BF-0823223B74AB}" destId="{52984923-B54C-4E8C-93AF-71F1E1A551BE}" srcOrd="0" destOrd="5" presId="urn:microsoft.com/office/officeart/2017/3/layout/DropPinTimeline"/>
    <dgm:cxn modelId="{7D08C537-9740-4C4C-AE49-20F5C31B7996}" type="presOf" srcId="{AC072BAA-62DD-4843-A487-BB9B292EF615}" destId="{52984923-B54C-4E8C-93AF-71F1E1A551BE}" srcOrd="0" destOrd="0" presId="urn:microsoft.com/office/officeart/2017/3/layout/DropPinTimeline"/>
    <dgm:cxn modelId="{526B713A-F991-4DCB-9FCE-C548CBC150F7}" srcId="{BE0B8F51-96D8-407B-9155-7799E3B1AC6F}" destId="{266098AD-3E6E-4B9F-B9B7-FCB3677C5AFF}" srcOrd="0" destOrd="0" parTransId="{CBC8F8C3-22C5-4D35-B1EA-29F33BFABB1C}" sibTransId="{BA058A01-C30D-4309-9238-F85B25AA89AD}"/>
    <dgm:cxn modelId="{9F9C9F3B-3A12-4D19-B35E-8412D0EA7154}" srcId="{B30AF867-4A36-4801-8E12-9019657DC0DB}" destId="{65D60A44-A175-41D7-8C90-812F12EE0D63}" srcOrd="2" destOrd="0" parTransId="{9527A06A-49A8-4FF7-A28F-936E16AFA882}" sibTransId="{27DE27DE-7AFE-4F41-A39F-51463D649C2A}"/>
    <dgm:cxn modelId="{AE40673D-E42C-47CD-A700-93E56C0139D7}" type="presOf" srcId="{65D60A44-A175-41D7-8C90-812F12EE0D63}" destId="{DFA8A8DB-BC7D-4CCD-956A-C00B2F1AB827}" srcOrd="0" destOrd="0" presId="urn:microsoft.com/office/officeart/2017/3/layout/DropPinTimeline"/>
    <dgm:cxn modelId="{60527445-C6AD-41C7-85CA-ED44E8090F62}" type="presOf" srcId="{B6F5ABBA-2D25-4758-9527-DB6B00E75DEF}" destId="{D40C7908-88AC-400D-B4FF-B4A9E12DA402}" srcOrd="0" destOrd="2" presId="urn:microsoft.com/office/officeart/2017/3/layout/DropPinTimeline"/>
    <dgm:cxn modelId="{6850D54C-9A90-4A85-81FD-10B482910469}" type="presOf" srcId="{BD0A5AE8-C1F3-48E0-ACDC-F3A9F0B3C58D}" destId="{D40C7908-88AC-400D-B4FF-B4A9E12DA402}" srcOrd="0" destOrd="0" presId="urn:microsoft.com/office/officeart/2017/3/layout/DropPinTimeline"/>
    <dgm:cxn modelId="{8662E950-72F2-4F37-AA58-13141749FC5A}" srcId="{BD0A5AE8-C1F3-48E0-ACDC-F3A9F0B3C58D}" destId="{B6F5ABBA-2D25-4758-9527-DB6B00E75DEF}" srcOrd="1" destOrd="0" parTransId="{8D7B4963-5958-4FFD-8167-C582E1D48829}" sibTransId="{FE7BF9CF-FECF-4E53-802C-AFA1B8B57452}"/>
    <dgm:cxn modelId="{85EF1E51-87B2-427D-9787-38598F922BE5}" srcId="{266098AD-3E6E-4B9F-B9B7-FCB3677C5AFF}" destId="{D65536FA-F41E-4F33-8E89-D9BF56C9E86F}" srcOrd="1" destOrd="0" parTransId="{65660C61-2210-4E0C-ACA3-0D8BFC4715C9}" sibTransId="{4168E621-4B4E-4952-8497-70C9A99CFFD6}"/>
    <dgm:cxn modelId="{D1DAE668-7537-4A6C-AAF0-EBBDC6FF0A87}" type="presOf" srcId="{7CEE6EE0-57B4-486D-8036-79F39D065F48}" destId="{52984923-B54C-4E8C-93AF-71F1E1A551BE}" srcOrd="0" destOrd="4" presId="urn:microsoft.com/office/officeart/2017/3/layout/DropPinTimeline"/>
    <dgm:cxn modelId="{8BA6BE7C-29EC-4855-AFD6-D4ACCDB2D63A}" type="presOf" srcId="{B30AF867-4A36-4801-8E12-9019657DC0DB}" destId="{55EB9F48-8435-41C4-BE70-4FF595220419}" srcOrd="0" destOrd="0" presId="urn:microsoft.com/office/officeart/2017/3/layout/DropPinTimeline"/>
    <dgm:cxn modelId="{7D8A367D-6D01-4216-B6BC-CB0BCDFCF410}" type="presOf" srcId="{BE0B8F51-96D8-407B-9155-7799E3B1AC6F}" destId="{097D9F5C-366E-4B71-9DB4-46385B4F62F9}" srcOrd="0" destOrd="0" presId="urn:microsoft.com/office/officeart/2017/3/layout/DropPinTimeline"/>
    <dgm:cxn modelId="{FD3F9580-3C8C-4D57-A3AE-51C35A363A24}" type="presOf" srcId="{D65536FA-F41E-4F33-8E89-D9BF56C9E86F}" destId="{56585EC8-FFF6-4BED-8D9B-B5A093498893}" srcOrd="0" destOrd="2" presId="urn:microsoft.com/office/officeart/2017/3/layout/DropPinTimeline"/>
    <dgm:cxn modelId="{7C3C1589-21FF-41CD-A997-FD0174A63462}" srcId="{AC072BAA-62DD-4843-A487-BB9B292EF615}" destId="{F9686260-6070-49CD-A5BF-0823223B74AB}" srcOrd="4" destOrd="0" parTransId="{9650188F-2D18-491D-B097-149A28B6B60C}" sibTransId="{C1F40281-6F6D-4F78-9208-04F925F44817}"/>
    <dgm:cxn modelId="{50393889-C0F9-4FD7-A7BE-809714F533DE}" type="presOf" srcId="{0B73E0A2-B5DB-4F96-A19E-5B33322785A3}" destId="{52984923-B54C-4E8C-93AF-71F1E1A551BE}" srcOrd="0" destOrd="2" presId="urn:microsoft.com/office/officeart/2017/3/layout/DropPinTimeline"/>
    <dgm:cxn modelId="{E03CD289-894F-4904-877A-C8A365287657}" srcId="{AC072BAA-62DD-4843-A487-BB9B292EF615}" destId="{79F4B0F6-F9E8-41CB-9340-1447874A05FD}" srcOrd="5" destOrd="0" parTransId="{4007728D-463F-4116-9BA6-783F699C866B}" sibTransId="{68F56137-AB8D-4296-94AE-2EC1FC5E7C40}"/>
    <dgm:cxn modelId="{761C778B-358D-48A0-A036-486E65DA8AFA}" srcId="{BD0A5AE8-C1F3-48E0-ACDC-F3A9F0B3C58D}" destId="{B103EA3D-0C32-4F54-8649-128EF27759E3}" srcOrd="0" destOrd="0" parTransId="{527C36BD-696B-4D7D-B21A-2E1F0A443C07}" sibTransId="{D8FCD401-1F11-437F-842A-A5659BAB47BA}"/>
    <dgm:cxn modelId="{5D45789A-2CF5-4966-84D7-E3F6CA55D438}" type="presOf" srcId="{79F4B0F6-F9E8-41CB-9340-1447874A05FD}" destId="{52984923-B54C-4E8C-93AF-71F1E1A551BE}" srcOrd="0" destOrd="6" presId="urn:microsoft.com/office/officeart/2017/3/layout/DropPinTimeline"/>
    <dgm:cxn modelId="{0A40E2AE-876A-46AE-8206-0DDCF6304EA1}" srcId="{AC072BAA-62DD-4843-A487-BB9B292EF615}" destId="{476BB0F9-1901-4E8E-94FB-B55A4C9D32B1}" srcOrd="0" destOrd="0" parTransId="{70020453-5796-49DB-9AA7-3BDDD3218C00}" sibTransId="{4CC45C87-A724-4330-BD47-12C3D7E89250}"/>
    <dgm:cxn modelId="{C89F35B9-6CE2-4730-B56D-1C02B1B3202A}" type="presOf" srcId="{476BB0F9-1901-4E8E-94FB-B55A4C9D32B1}" destId="{52984923-B54C-4E8C-93AF-71F1E1A551BE}" srcOrd="0" destOrd="1" presId="urn:microsoft.com/office/officeart/2017/3/layout/DropPinTimeline"/>
    <dgm:cxn modelId="{C6A240BA-19DE-46D0-B497-B9D98067B36D}" type="presOf" srcId="{B103EA3D-0C32-4F54-8649-128EF27759E3}" destId="{D40C7908-88AC-400D-B4FF-B4A9E12DA402}" srcOrd="0" destOrd="1" presId="urn:microsoft.com/office/officeart/2017/3/layout/DropPinTimeline"/>
    <dgm:cxn modelId="{71353BD2-CF3A-4D25-BA4A-221844F76B1F}" srcId="{AC072BAA-62DD-4843-A487-BB9B292EF615}" destId="{0B73E0A2-B5DB-4F96-A19E-5B33322785A3}" srcOrd="1" destOrd="0" parTransId="{E8534B92-BCF2-47A5-945C-14F2F742358C}" sibTransId="{DB9D8DDE-EC23-48F9-BB09-20CA2720C9A5}"/>
    <dgm:cxn modelId="{30DF0ADB-0F6A-4995-84C5-3AEA05FA1953}" srcId="{AC072BAA-62DD-4843-A487-BB9B292EF615}" destId="{7CEE6EE0-57B4-486D-8036-79F39D065F48}" srcOrd="3" destOrd="0" parTransId="{B808D58F-E03B-45FE-806F-88893D976DFB}" sibTransId="{B7B5E76D-C0CF-4150-A4AA-5ECE899FD9BE}"/>
    <dgm:cxn modelId="{D3FF17EA-0D21-47A7-9748-87E8E211D3D2}" srcId="{266098AD-3E6E-4B9F-B9B7-FCB3677C5AFF}" destId="{DF84B1CE-18DF-41B4-A29C-C30369DFC061}" srcOrd="0" destOrd="0" parTransId="{8FA6B51C-8829-42CD-8420-EA3D98A23CD2}" sibTransId="{636CC410-DA39-4A5E-94C2-BE4481AA5701}"/>
    <dgm:cxn modelId="{173208EF-0D95-4E90-9154-3D219CB8AF14}" srcId="{B30AF867-4A36-4801-8E12-9019657DC0DB}" destId="{F2DC8A9C-1334-42C6-81C5-1E9582FB8D12}" srcOrd="0" destOrd="0" parTransId="{C7D7C677-E221-4152-B96E-22A8982883BD}" sibTransId="{52BF4DD6-F4E1-4256-97F5-168DA203BB64}"/>
    <dgm:cxn modelId="{370998F0-A674-4D3F-9D76-455377C4849A}" type="presOf" srcId="{F2DC8A9C-1334-42C6-81C5-1E9582FB8D12}" destId="{CC6A8990-B380-4F0D-A35C-4DAD4E4818A0}" srcOrd="0" destOrd="0" presId="urn:microsoft.com/office/officeart/2017/3/layout/DropPinTimeline"/>
    <dgm:cxn modelId="{4B04E2F5-1B71-49DE-AFB6-D761BB0DE430}" srcId="{AC072BAA-62DD-4843-A487-BB9B292EF615}" destId="{2BE5FEE1-C7D5-40AD-B13B-538A1E2CCE17}" srcOrd="6" destOrd="0" parTransId="{26E00F01-4926-4947-9DC6-559B206E74CF}" sibTransId="{2CDF8C43-0374-4C53-A821-251F8940B496}"/>
    <dgm:cxn modelId="{78385EFB-D70F-44ED-94DD-4654955C4EC5}" type="presOf" srcId="{0B7E5D79-B1E5-4CAC-B127-E5750461E466}" destId="{D40C7908-88AC-400D-B4FF-B4A9E12DA402}" srcOrd="0" destOrd="3" presId="urn:microsoft.com/office/officeart/2017/3/layout/DropPinTimeline"/>
    <dgm:cxn modelId="{1A6A5B7B-6B4C-47D6-854E-73E1D420F536}" type="presParOf" srcId="{55EB9F48-8435-41C4-BE70-4FF595220419}" destId="{224D0F56-931F-43A8-872F-2B231F384A41}" srcOrd="0" destOrd="0" presId="urn:microsoft.com/office/officeart/2017/3/layout/DropPinTimeline"/>
    <dgm:cxn modelId="{747B8BA2-382E-4F66-9D66-9EDA8A7FAF7E}" type="presParOf" srcId="{55EB9F48-8435-41C4-BE70-4FF595220419}" destId="{C05902F0-1D46-48A1-A929-1464F150635F}" srcOrd="1" destOrd="0" presId="urn:microsoft.com/office/officeart/2017/3/layout/DropPinTimeline"/>
    <dgm:cxn modelId="{0FD16F60-F809-468A-9F7D-2AA830445640}" type="presParOf" srcId="{C05902F0-1D46-48A1-A929-1464F150635F}" destId="{4AADBF7C-A834-48AC-801A-B382652D52B9}" srcOrd="0" destOrd="0" presId="urn:microsoft.com/office/officeart/2017/3/layout/DropPinTimeline"/>
    <dgm:cxn modelId="{47EF7550-9287-4465-84F5-EB5A5203F249}" type="presParOf" srcId="{4AADBF7C-A834-48AC-801A-B382652D52B9}" destId="{6A8B9048-C48F-43A4-8682-829074C9D8E5}" srcOrd="0" destOrd="0" presId="urn:microsoft.com/office/officeart/2017/3/layout/DropPinTimeline"/>
    <dgm:cxn modelId="{F6D7C41C-4B5B-4FE9-AB01-F7E8BB29B90B}" type="presParOf" srcId="{4AADBF7C-A834-48AC-801A-B382652D52B9}" destId="{79613495-BEB8-4EB8-8B91-F0A7780AE201}" srcOrd="1" destOrd="0" presId="urn:microsoft.com/office/officeart/2017/3/layout/DropPinTimeline"/>
    <dgm:cxn modelId="{2714E8F7-259B-45D0-8A80-06CF521F9DB3}" type="presParOf" srcId="{79613495-BEB8-4EB8-8B91-F0A7780AE201}" destId="{98B4029F-6D47-4AE6-89AF-F0A94CF99C5C}" srcOrd="0" destOrd="0" presId="urn:microsoft.com/office/officeart/2017/3/layout/DropPinTimeline"/>
    <dgm:cxn modelId="{DF3CBE9F-EBC3-4453-8414-C17E187842FC}" type="presParOf" srcId="{79613495-BEB8-4EB8-8B91-F0A7780AE201}" destId="{875455A6-E621-442C-B685-3F7D017FC12E}" srcOrd="1" destOrd="0" presId="urn:microsoft.com/office/officeart/2017/3/layout/DropPinTimeline"/>
    <dgm:cxn modelId="{E21A4ACF-B296-4485-ADC7-4A39522964B9}" type="presParOf" srcId="{4AADBF7C-A834-48AC-801A-B382652D52B9}" destId="{52984923-B54C-4E8C-93AF-71F1E1A551BE}" srcOrd="2" destOrd="0" presId="urn:microsoft.com/office/officeart/2017/3/layout/DropPinTimeline"/>
    <dgm:cxn modelId="{F88A458A-1F03-4F1C-8829-A656C7D5E7C0}" type="presParOf" srcId="{4AADBF7C-A834-48AC-801A-B382652D52B9}" destId="{CC6A8990-B380-4F0D-A35C-4DAD4E4818A0}" srcOrd="3" destOrd="0" presId="urn:microsoft.com/office/officeart/2017/3/layout/DropPinTimeline"/>
    <dgm:cxn modelId="{956A30B4-D1F5-42CF-B441-236AFA7B4F79}" type="presParOf" srcId="{4AADBF7C-A834-48AC-801A-B382652D52B9}" destId="{E4640AF0-4331-4B9D-AAFE-B3002A6689C1}" srcOrd="4" destOrd="0" presId="urn:microsoft.com/office/officeart/2017/3/layout/DropPinTimeline"/>
    <dgm:cxn modelId="{52B4CE1B-C564-4073-B82F-93EC16EA10EA}" type="presParOf" srcId="{4AADBF7C-A834-48AC-801A-B382652D52B9}" destId="{9A78E89C-6ECC-40CD-915F-A996E505395A}" srcOrd="5" destOrd="0" presId="urn:microsoft.com/office/officeart/2017/3/layout/DropPinTimeline"/>
    <dgm:cxn modelId="{D8B459B6-6380-405A-847A-C553F3901EB1}" type="presParOf" srcId="{C05902F0-1D46-48A1-A929-1464F150635F}" destId="{78047AD5-C932-4E5B-B0B2-035A4EE54030}" srcOrd="1" destOrd="0" presId="urn:microsoft.com/office/officeart/2017/3/layout/DropPinTimeline"/>
    <dgm:cxn modelId="{D696E2BE-FD95-4A8E-815A-44A462BAC011}" type="presParOf" srcId="{C05902F0-1D46-48A1-A929-1464F150635F}" destId="{D3DDF698-4607-4EFB-A154-D992FBB24D91}" srcOrd="2" destOrd="0" presId="urn:microsoft.com/office/officeart/2017/3/layout/DropPinTimeline"/>
    <dgm:cxn modelId="{5FDDC88D-2A0F-4E97-B185-BCA255518313}" type="presParOf" srcId="{D3DDF698-4607-4EFB-A154-D992FBB24D91}" destId="{A8069D01-6ACA-497B-85BA-DFF9AF84396D}" srcOrd="0" destOrd="0" presId="urn:microsoft.com/office/officeart/2017/3/layout/DropPinTimeline"/>
    <dgm:cxn modelId="{AA83D168-6317-4D0F-89CA-2C7B75873701}" type="presParOf" srcId="{D3DDF698-4607-4EFB-A154-D992FBB24D91}" destId="{C1107E1F-43E1-4172-8D48-F80C9E1DAA33}" srcOrd="1" destOrd="0" presId="urn:microsoft.com/office/officeart/2017/3/layout/DropPinTimeline"/>
    <dgm:cxn modelId="{52C0756B-DB11-47BA-B43C-C1A79BF895A8}" type="presParOf" srcId="{C1107E1F-43E1-4172-8D48-F80C9E1DAA33}" destId="{439C8B09-63E3-4480-92E4-5CF1F3C03638}" srcOrd="0" destOrd="0" presId="urn:microsoft.com/office/officeart/2017/3/layout/DropPinTimeline"/>
    <dgm:cxn modelId="{ECEA1DD3-7892-47A4-AB37-5537ACC6C99B}" type="presParOf" srcId="{C1107E1F-43E1-4172-8D48-F80C9E1DAA33}" destId="{5A6768FC-7D91-4255-9D89-AFF21F2F6690}" srcOrd="1" destOrd="0" presId="urn:microsoft.com/office/officeart/2017/3/layout/DropPinTimeline"/>
    <dgm:cxn modelId="{FE438F0D-05D6-4305-B34E-1DAA263CC976}" type="presParOf" srcId="{D3DDF698-4607-4EFB-A154-D992FBB24D91}" destId="{56585EC8-FFF6-4BED-8D9B-B5A093498893}" srcOrd="2" destOrd="0" presId="urn:microsoft.com/office/officeart/2017/3/layout/DropPinTimeline"/>
    <dgm:cxn modelId="{33E36B60-FC7B-44A8-8C95-420C97B18A2F}" type="presParOf" srcId="{D3DDF698-4607-4EFB-A154-D992FBB24D91}" destId="{097D9F5C-366E-4B71-9DB4-46385B4F62F9}" srcOrd="3" destOrd="0" presId="urn:microsoft.com/office/officeart/2017/3/layout/DropPinTimeline"/>
    <dgm:cxn modelId="{6C2C7F71-4DE6-476F-A3FA-422AFE5824B0}" type="presParOf" srcId="{D3DDF698-4607-4EFB-A154-D992FBB24D91}" destId="{8E7C4C55-4DA3-48FE-A835-9D65FE908877}" srcOrd="4" destOrd="0" presId="urn:microsoft.com/office/officeart/2017/3/layout/DropPinTimeline"/>
    <dgm:cxn modelId="{32C43225-3057-4580-94F4-729F293DB6A2}" type="presParOf" srcId="{D3DDF698-4607-4EFB-A154-D992FBB24D91}" destId="{31932D2F-EA72-45A4-94FB-4095D974A2BB}" srcOrd="5" destOrd="0" presId="urn:microsoft.com/office/officeart/2017/3/layout/DropPinTimeline"/>
    <dgm:cxn modelId="{2F98C980-A049-48FE-85BA-51B6FE5190B9}" type="presParOf" srcId="{C05902F0-1D46-48A1-A929-1464F150635F}" destId="{37DD8294-5E5E-443F-B023-BF26346E1303}" srcOrd="3" destOrd="0" presId="urn:microsoft.com/office/officeart/2017/3/layout/DropPinTimeline"/>
    <dgm:cxn modelId="{221393BD-D164-4031-A756-0554C345C9CD}" type="presParOf" srcId="{C05902F0-1D46-48A1-A929-1464F150635F}" destId="{E078282F-5625-4D3E-B317-1B9B701ADF38}" srcOrd="4" destOrd="0" presId="urn:microsoft.com/office/officeart/2017/3/layout/DropPinTimeline"/>
    <dgm:cxn modelId="{C7C14F3E-ADAE-4B54-941F-1F3263002489}" type="presParOf" srcId="{E078282F-5625-4D3E-B317-1B9B701ADF38}" destId="{A676F1DB-5E9D-4947-A622-D160A0884835}" srcOrd="0" destOrd="0" presId="urn:microsoft.com/office/officeart/2017/3/layout/DropPinTimeline"/>
    <dgm:cxn modelId="{C1C9B249-A2D3-426A-BEDF-46E936A5C985}" type="presParOf" srcId="{E078282F-5625-4D3E-B317-1B9B701ADF38}" destId="{FB240CB4-2B96-4F8F-A908-C4FDDEAD3E80}" srcOrd="1" destOrd="0" presId="urn:microsoft.com/office/officeart/2017/3/layout/DropPinTimeline"/>
    <dgm:cxn modelId="{C9542463-6E52-4C54-A184-FF4FB678EFAB}" type="presParOf" srcId="{FB240CB4-2B96-4F8F-A908-C4FDDEAD3E80}" destId="{0C7ED4A0-6190-402E-A230-B1DCB497533D}" srcOrd="0" destOrd="0" presId="urn:microsoft.com/office/officeart/2017/3/layout/DropPinTimeline"/>
    <dgm:cxn modelId="{C82A37A7-4F0A-4051-8301-01E920454DC7}" type="presParOf" srcId="{FB240CB4-2B96-4F8F-A908-C4FDDEAD3E80}" destId="{B8972606-0CFC-4D78-ACEC-F5FC77F00224}" srcOrd="1" destOrd="0" presId="urn:microsoft.com/office/officeart/2017/3/layout/DropPinTimeline"/>
    <dgm:cxn modelId="{69F6E7ED-1016-4D3A-B940-8E77B1DBAFE8}" type="presParOf" srcId="{E078282F-5625-4D3E-B317-1B9B701ADF38}" destId="{D40C7908-88AC-400D-B4FF-B4A9E12DA402}" srcOrd="2" destOrd="0" presId="urn:microsoft.com/office/officeart/2017/3/layout/DropPinTimeline"/>
    <dgm:cxn modelId="{94F7B3D0-0C7E-4EB2-8631-CA67626A56E2}" type="presParOf" srcId="{E078282F-5625-4D3E-B317-1B9B701ADF38}" destId="{DFA8A8DB-BC7D-4CCD-956A-C00B2F1AB827}" srcOrd="3" destOrd="0" presId="urn:microsoft.com/office/officeart/2017/3/layout/DropPinTimeline"/>
    <dgm:cxn modelId="{EB74C3AD-C411-463F-BB55-99FD7E32E285}" type="presParOf" srcId="{E078282F-5625-4D3E-B317-1B9B701ADF38}" destId="{A11BEDBD-BD41-4F36-B2C4-A19E9FB2E038}" srcOrd="4" destOrd="0" presId="urn:microsoft.com/office/officeart/2017/3/layout/DropPinTimeline"/>
    <dgm:cxn modelId="{A6235505-0F40-4BDC-8B26-A85A9C4849BD}" type="presParOf" srcId="{E078282F-5625-4D3E-B317-1B9B701ADF38}" destId="{09035C02-3C5F-49C6-B94B-EA4B767BD572}"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1497CD-AA56-4898-9CC2-1A7BCBBC99B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B4B5B3E-32C8-4630-95DE-14DC2256EBB8}">
      <dgm:prSet/>
      <dgm:spPr/>
      <dgm:t>
        <a:bodyPr/>
        <a:lstStyle/>
        <a:p>
          <a:r>
            <a:rPr lang="en-US"/>
            <a:t>public interface Interface1 { </a:t>
          </a:r>
        </a:p>
      </dgm:t>
    </dgm:pt>
    <dgm:pt modelId="{C9B3C89F-115F-489F-AE42-CDA1D7076751}" type="parTrans" cxnId="{7434A633-6027-4F4D-9FEA-3468A870F202}">
      <dgm:prSet/>
      <dgm:spPr/>
      <dgm:t>
        <a:bodyPr/>
        <a:lstStyle/>
        <a:p>
          <a:endParaRPr lang="en-US"/>
        </a:p>
      </dgm:t>
    </dgm:pt>
    <dgm:pt modelId="{D0899418-4183-4CB4-AE5C-330F89B56FFD}" type="sibTrans" cxnId="{7434A633-6027-4F4D-9FEA-3468A870F202}">
      <dgm:prSet/>
      <dgm:spPr/>
      <dgm:t>
        <a:bodyPr/>
        <a:lstStyle/>
        <a:p>
          <a:endParaRPr lang="en-US"/>
        </a:p>
      </dgm:t>
    </dgm:pt>
    <dgm:pt modelId="{1AABFC83-C354-456C-B7E7-6DD4BF7990E2}">
      <dgm:prSet/>
      <dgm:spPr/>
      <dgm:t>
        <a:bodyPr/>
        <a:lstStyle/>
        <a:p>
          <a:r>
            <a:rPr lang="en-US"/>
            <a:t>void method1(String str); </a:t>
          </a:r>
        </a:p>
      </dgm:t>
    </dgm:pt>
    <dgm:pt modelId="{2552E273-BF0B-4D2C-B49C-E07278230A73}" type="parTrans" cxnId="{193C5FDF-2AA0-4E34-9B34-A72BDC063B11}">
      <dgm:prSet/>
      <dgm:spPr/>
      <dgm:t>
        <a:bodyPr/>
        <a:lstStyle/>
        <a:p>
          <a:endParaRPr lang="en-US"/>
        </a:p>
      </dgm:t>
    </dgm:pt>
    <dgm:pt modelId="{511F5109-0B9A-421A-AD03-06A3B6230BE8}" type="sibTrans" cxnId="{193C5FDF-2AA0-4E34-9B34-A72BDC063B11}">
      <dgm:prSet/>
      <dgm:spPr/>
      <dgm:t>
        <a:bodyPr/>
        <a:lstStyle/>
        <a:p>
          <a:endParaRPr lang="en-US"/>
        </a:p>
      </dgm:t>
    </dgm:pt>
    <dgm:pt modelId="{6C1E5DC7-89D4-4F2C-8DAC-59DCFF3A227F}">
      <dgm:prSet/>
      <dgm:spPr/>
      <dgm:t>
        <a:bodyPr/>
        <a:lstStyle/>
        <a:p>
          <a:r>
            <a:rPr lang="en-US"/>
            <a:t>default void log(String str){ </a:t>
          </a:r>
        </a:p>
      </dgm:t>
    </dgm:pt>
    <dgm:pt modelId="{497E03A2-B1BA-448B-878D-EA7E777B5F95}" type="parTrans" cxnId="{9FFB0530-43AE-482D-9D0C-4438E5B2B070}">
      <dgm:prSet/>
      <dgm:spPr/>
      <dgm:t>
        <a:bodyPr/>
        <a:lstStyle/>
        <a:p>
          <a:endParaRPr lang="en-US"/>
        </a:p>
      </dgm:t>
    </dgm:pt>
    <dgm:pt modelId="{657DD7DF-670F-4CED-A571-D3F2D5E2EB3A}" type="sibTrans" cxnId="{9FFB0530-43AE-482D-9D0C-4438E5B2B070}">
      <dgm:prSet/>
      <dgm:spPr/>
      <dgm:t>
        <a:bodyPr/>
        <a:lstStyle/>
        <a:p>
          <a:endParaRPr lang="en-US"/>
        </a:p>
      </dgm:t>
    </dgm:pt>
    <dgm:pt modelId="{4CAC0AF4-4113-4837-897D-BA5726ECF256}">
      <dgm:prSet/>
      <dgm:spPr/>
      <dgm:t>
        <a:bodyPr/>
        <a:lstStyle/>
        <a:p>
          <a:r>
            <a:rPr lang="en-US"/>
            <a:t>System.out.println("Default Method" + str);</a:t>
          </a:r>
        </a:p>
      </dgm:t>
    </dgm:pt>
    <dgm:pt modelId="{C4A77E04-778E-4EDC-BD48-3B26D0721616}" type="parTrans" cxnId="{609DD9C6-B433-46C3-8306-EA2B6B76FCEE}">
      <dgm:prSet/>
      <dgm:spPr/>
      <dgm:t>
        <a:bodyPr/>
        <a:lstStyle/>
        <a:p>
          <a:endParaRPr lang="en-US"/>
        </a:p>
      </dgm:t>
    </dgm:pt>
    <dgm:pt modelId="{6E8FA07D-CC37-4A62-9050-EB0C329C6E0A}" type="sibTrans" cxnId="{609DD9C6-B433-46C3-8306-EA2B6B76FCEE}">
      <dgm:prSet/>
      <dgm:spPr/>
      <dgm:t>
        <a:bodyPr/>
        <a:lstStyle/>
        <a:p>
          <a:endParaRPr lang="en-US"/>
        </a:p>
      </dgm:t>
    </dgm:pt>
    <dgm:pt modelId="{73F2D1E6-61A2-483F-A5D8-D4B3811FF411}">
      <dgm:prSet/>
      <dgm:spPr/>
      <dgm:t>
        <a:bodyPr/>
        <a:lstStyle/>
        <a:p>
          <a:r>
            <a:rPr lang="en-US"/>
            <a:t>}</a:t>
          </a:r>
        </a:p>
      </dgm:t>
    </dgm:pt>
    <dgm:pt modelId="{DC61BBEF-A7FD-4130-A62F-3B5C0C383CBC}" type="parTrans" cxnId="{C900EFF2-7897-4668-B791-222B22EC9AE2}">
      <dgm:prSet/>
      <dgm:spPr/>
      <dgm:t>
        <a:bodyPr/>
        <a:lstStyle/>
        <a:p>
          <a:endParaRPr lang="en-US"/>
        </a:p>
      </dgm:t>
    </dgm:pt>
    <dgm:pt modelId="{45D45021-FE79-4A4D-9EA9-680B48F3B24E}" type="sibTrans" cxnId="{C900EFF2-7897-4668-B791-222B22EC9AE2}">
      <dgm:prSet/>
      <dgm:spPr/>
      <dgm:t>
        <a:bodyPr/>
        <a:lstStyle/>
        <a:p>
          <a:endParaRPr lang="en-US"/>
        </a:p>
      </dgm:t>
    </dgm:pt>
    <dgm:pt modelId="{648F184E-73B3-4E01-A796-1F09CB2C6FF7}">
      <dgm:prSet/>
      <dgm:spPr/>
      <dgm:t>
        <a:bodyPr/>
        <a:lstStyle/>
        <a:p>
          <a:r>
            <a:rPr lang="en-US"/>
            <a:t>}</a:t>
          </a:r>
        </a:p>
      </dgm:t>
    </dgm:pt>
    <dgm:pt modelId="{5AF37B34-CFD8-43C3-9043-2335AB6BF570}" type="parTrans" cxnId="{E9F9AA9C-278D-438E-A2CF-361483AEFF69}">
      <dgm:prSet/>
      <dgm:spPr/>
      <dgm:t>
        <a:bodyPr/>
        <a:lstStyle/>
        <a:p>
          <a:endParaRPr lang="en-US"/>
        </a:p>
      </dgm:t>
    </dgm:pt>
    <dgm:pt modelId="{A853D5A8-6F08-47E4-AB7B-808EB5096180}" type="sibTrans" cxnId="{E9F9AA9C-278D-438E-A2CF-361483AEFF69}">
      <dgm:prSet/>
      <dgm:spPr/>
      <dgm:t>
        <a:bodyPr/>
        <a:lstStyle/>
        <a:p>
          <a:endParaRPr lang="en-US"/>
        </a:p>
      </dgm:t>
    </dgm:pt>
    <dgm:pt modelId="{01328BFA-06C9-474D-9D42-141E11F1610A}" type="pres">
      <dgm:prSet presAssocID="{131497CD-AA56-4898-9CC2-1A7BCBBC99B2}" presName="linear" presStyleCnt="0">
        <dgm:presLayoutVars>
          <dgm:animLvl val="lvl"/>
          <dgm:resizeHandles val="exact"/>
        </dgm:presLayoutVars>
      </dgm:prSet>
      <dgm:spPr/>
    </dgm:pt>
    <dgm:pt modelId="{2E6B79BB-0130-48EA-8ED5-80B1C78D1AC1}" type="pres">
      <dgm:prSet presAssocID="{1B4B5B3E-32C8-4630-95DE-14DC2256EBB8}" presName="parentText" presStyleLbl="node1" presStyleIdx="0" presStyleCnt="6">
        <dgm:presLayoutVars>
          <dgm:chMax val="0"/>
          <dgm:bulletEnabled val="1"/>
        </dgm:presLayoutVars>
      </dgm:prSet>
      <dgm:spPr/>
    </dgm:pt>
    <dgm:pt modelId="{61A9130B-ACDD-4B86-B9AC-5F4D8D7813EE}" type="pres">
      <dgm:prSet presAssocID="{D0899418-4183-4CB4-AE5C-330F89B56FFD}" presName="spacer" presStyleCnt="0"/>
      <dgm:spPr/>
    </dgm:pt>
    <dgm:pt modelId="{ABA54429-A7FC-469C-9AD2-2989BEC532B9}" type="pres">
      <dgm:prSet presAssocID="{1AABFC83-C354-456C-B7E7-6DD4BF7990E2}" presName="parentText" presStyleLbl="node1" presStyleIdx="1" presStyleCnt="6">
        <dgm:presLayoutVars>
          <dgm:chMax val="0"/>
          <dgm:bulletEnabled val="1"/>
        </dgm:presLayoutVars>
      </dgm:prSet>
      <dgm:spPr/>
    </dgm:pt>
    <dgm:pt modelId="{F2DED04C-35BB-4A0F-AD5C-69C3F1A5F773}" type="pres">
      <dgm:prSet presAssocID="{511F5109-0B9A-421A-AD03-06A3B6230BE8}" presName="spacer" presStyleCnt="0"/>
      <dgm:spPr/>
    </dgm:pt>
    <dgm:pt modelId="{CA47FE43-D557-494C-8024-7F1C39C5DBAF}" type="pres">
      <dgm:prSet presAssocID="{6C1E5DC7-89D4-4F2C-8DAC-59DCFF3A227F}" presName="parentText" presStyleLbl="node1" presStyleIdx="2" presStyleCnt="6">
        <dgm:presLayoutVars>
          <dgm:chMax val="0"/>
          <dgm:bulletEnabled val="1"/>
        </dgm:presLayoutVars>
      </dgm:prSet>
      <dgm:spPr/>
    </dgm:pt>
    <dgm:pt modelId="{F1AC55CE-0174-4320-99E8-93112F01BF9A}" type="pres">
      <dgm:prSet presAssocID="{657DD7DF-670F-4CED-A571-D3F2D5E2EB3A}" presName="spacer" presStyleCnt="0"/>
      <dgm:spPr/>
    </dgm:pt>
    <dgm:pt modelId="{172BA8A9-6F63-495C-9FC9-F929D0A5FCB5}" type="pres">
      <dgm:prSet presAssocID="{4CAC0AF4-4113-4837-897D-BA5726ECF256}" presName="parentText" presStyleLbl="node1" presStyleIdx="3" presStyleCnt="6">
        <dgm:presLayoutVars>
          <dgm:chMax val="0"/>
          <dgm:bulletEnabled val="1"/>
        </dgm:presLayoutVars>
      </dgm:prSet>
      <dgm:spPr/>
    </dgm:pt>
    <dgm:pt modelId="{24EEFB7E-D343-44B1-A3BA-E03F9FB4BA28}" type="pres">
      <dgm:prSet presAssocID="{6E8FA07D-CC37-4A62-9050-EB0C329C6E0A}" presName="spacer" presStyleCnt="0"/>
      <dgm:spPr/>
    </dgm:pt>
    <dgm:pt modelId="{8CE26EC8-2AD3-4A0C-ADC0-7E037448B288}" type="pres">
      <dgm:prSet presAssocID="{73F2D1E6-61A2-483F-A5D8-D4B3811FF411}" presName="parentText" presStyleLbl="node1" presStyleIdx="4" presStyleCnt="6">
        <dgm:presLayoutVars>
          <dgm:chMax val="0"/>
          <dgm:bulletEnabled val="1"/>
        </dgm:presLayoutVars>
      </dgm:prSet>
      <dgm:spPr/>
    </dgm:pt>
    <dgm:pt modelId="{0E28C325-9E53-4BB8-A521-98B8A0A5A42A}" type="pres">
      <dgm:prSet presAssocID="{45D45021-FE79-4A4D-9EA9-680B48F3B24E}" presName="spacer" presStyleCnt="0"/>
      <dgm:spPr/>
    </dgm:pt>
    <dgm:pt modelId="{37204BFD-E58F-4C99-9CF5-D9BE54A522B5}" type="pres">
      <dgm:prSet presAssocID="{648F184E-73B3-4E01-A796-1F09CB2C6FF7}" presName="parentText" presStyleLbl="node1" presStyleIdx="5" presStyleCnt="6">
        <dgm:presLayoutVars>
          <dgm:chMax val="0"/>
          <dgm:bulletEnabled val="1"/>
        </dgm:presLayoutVars>
      </dgm:prSet>
      <dgm:spPr/>
    </dgm:pt>
  </dgm:ptLst>
  <dgm:cxnLst>
    <dgm:cxn modelId="{55033A07-FF1E-43A8-9BC5-B57FD121740B}" type="presOf" srcId="{131497CD-AA56-4898-9CC2-1A7BCBBC99B2}" destId="{01328BFA-06C9-474D-9D42-141E11F1610A}" srcOrd="0" destOrd="0" presId="urn:microsoft.com/office/officeart/2005/8/layout/vList2"/>
    <dgm:cxn modelId="{D51C1F1E-9514-4047-853D-50964723FAFF}" type="presOf" srcId="{73F2D1E6-61A2-483F-A5D8-D4B3811FF411}" destId="{8CE26EC8-2AD3-4A0C-ADC0-7E037448B288}" srcOrd="0" destOrd="0" presId="urn:microsoft.com/office/officeart/2005/8/layout/vList2"/>
    <dgm:cxn modelId="{192A072C-74A1-450E-B966-A102B159FCA9}" type="presOf" srcId="{6C1E5DC7-89D4-4F2C-8DAC-59DCFF3A227F}" destId="{CA47FE43-D557-494C-8024-7F1C39C5DBAF}" srcOrd="0" destOrd="0" presId="urn:microsoft.com/office/officeart/2005/8/layout/vList2"/>
    <dgm:cxn modelId="{9FFB0530-43AE-482D-9D0C-4438E5B2B070}" srcId="{131497CD-AA56-4898-9CC2-1A7BCBBC99B2}" destId="{6C1E5DC7-89D4-4F2C-8DAC-59DCFF3A227F}" srcOrd="2" destOrd="0" parTransId="{497E03A2-B1BA-448B-878D-EA7E777B5F95}" sibTransId="{657DD7DF-670F-4CED-A571-D3F2D5E2EB3A}"/>
    <dgm:cxn modelId="{7434A633-6027-4F4D-9FEA-3468A870F202}" srcId="{131497CD-AA56-4898-9CC2-1A7BCBBC99B2}" destId="{1B4B5B3E-32C8-4630-95DE-14DC2256EBB8}" srcOrd="0" destOrd="0" parTransId="{C9B3C89F-115F-489F-AE42-CDA1D7076751}" sibTransId="{D0899418-4183-4CB4-AE5C-330F89B56FFD}"/>
    <dgm:cxn modelId="{6A74E24D-F1CB-47CA-BDFD-89E1081ACA28}" type="presOf" srcId="{1B4B5B3E-32C8-4630-95DE-14DC2256EBB8}" destId="{2E6B79BB-0130-48EA-8ED5-80B1C78D1AC1}" srcOrd="0" destOrd="0" presId="urn:microsoft.com/office/officeart/2005/8/layout/vList2"/>
    <dgm:cxn modelId="{E9F9AA9C-278D-438E-A2CF-361483AEFF69}" srcId="{131497CD-AA56-4898-9CC2-1A7BCBBC99B2}" destId="{648F184E-73B3-4E01-A796-1F09CB2C6FF7}" srcOrd="5" destOrd="0" parTransId="{5AF37B34-CFD8-43C3-9043-2335AB6BF570}" sibTransId="{A853D5A8-6F08-47E4-AB7B-808EB5096180}"/>
    <dgm:cxn modelId="{C31969A2-4D23-4EBE-9634-86AB1BEF8CF1}" type="presOf" srcId="{1AABFC83-C354-456C-B7E7-6DD4BF7990E2}" destId="{ABA54429-A7FC-469C-9AD2-2989BEC532B9}" srcOrd="0" destOrd="0" presId="urn:microsoft.com/office/officeart/2005/8/layout/vList2"/>
    <dgm:cxn modelId="{8C52DAAC-3C26-4080-881C-C710312C4487}" type="presOf" srcId="{648F184E-73B3-4E01-A796-1F09CB2C6FF7}" destId="{37204BFD-E58F-4C99-9CF5-D9BE54A522B5}" srcOrd="0" destOrd="0" presId="urn:microsoft.com/office/officeart/2005/8/layout/vList2"/>
    <dgm:cxn modelId="{080200C6-D905-4E01-96E4-0BD1B2317D00}" type="presOf" srcId="{4CAC0AF4-4113-4837-897D-BA5726ECF256}" destId="{172BA8A9-6F63-495C-9FC9-F929D0A5FCB5}" srcOrd="0" destOrd="0" presId="urn:microsoft.com/office/officeart/2005/8/layout/vList2"/>
    <dgm:cxn modelId="{609DD9C6-B433-46C3-8306-EA2B6B76FCEE}" srcId="{131497CD-AA56-4898-9CC2-1A7BCBBC99B2}" destId="{4CAC0AF4-4113-4837-897D-BA5726ECF256}" srcOrd="3" destOrd="0" parTransId="{C4A77E04-778E-4EDC-BD48-3B26D0721616}" sibTransId="{6E8FA07D-CC37-4A62-9050-EB0C329C6E0A}"/>
    <dgm:cxn modelId="{193C5FDF-2AA0-4E34-9B34-A72BDC063B11}" srcId="{131497CD-AA56-4898-9CC2-1A7BCBBC99B2}" destId="{1AABFC83-C354-456C-B7E7-6DD4BF7990E2}" srcOrd="1" destOrd="0" parTransId="{2552E273-BF0B-4D2C-B49C-E07278230A73}" sibTransId="{511F5109-0B9A-421A-AD03-06A3B6230BE8}"/>
    <dgm:cxn modelId="{C900EFF2-7897-4668-B791-222B22EC9AE2}" srcId="{131497CD-AA56-4898-9CC2-1A7BCBBC99B2}" destId="{73F2D1E6-61A2-483F-A5D8-D4B3811FF411}" srcOrd="4" destOrd="0" parTransId="{DC61BBEF-A7FD-4130-A62F-3B5C0C383CBC}" sibTransId="{45D45021-FE79-4A4D-9EA9-680B48F3B24E}"/>
    <dgm:cxn modelId="{07D611E1-F2B4-45A4-8C4D-96F8AF10906A}" type="presParOf" srcId="{01328BFA-06C9-474D-9D42-141E11F1610A}" destId="{2E6B79BB-0130-48EA-8ED5-80B1C78D1AC1}" srcOrd="0" destOrd="0" presId="urn:microsoft.com/office/officeart/2005/8/layout/vList2"/>
    <dgm:cxn modelId="{67428E53-DEE2-4409-8770-17B9D64057DF}" type="presParOf" srcId="{01328BFA-06C9-474D-9D42-141E11F1610A}" destId="{61A9130B-ACDD-4B86-B9AC-5F4D8D7813EE}" srcOrd="1" destOrd="0" presId="urn:microsoft.com/office/officeart/2005/8/layout/vList2"/>
    <dgm:cxn modelId="{3AAAE0A4-4D2F-47FA-9335-C8F4929BBB4D}" type="presParOf" srcId="{01328BFA-06C9-474D-9D42-141E11F1610A}" destId="{ABA54429-A7FC-469C-9AD2-2989BEC532B9}" srcOrd="2" destOrd="0" presId="urn:microsoft.com/office/officeart/2005/8/layout/vList2"/>
    <dgm:cxn modelId="{A4A190D9-6B60-4F96-B318-9B784C378A89}" type="presParOf" srcId="{01328BFA-06C9-474D-9D42-141E11F1610A}" destId="{F2DED04C-35BB-4A0F-AD5C-69C3F1A5F773}" srcOrd="3" destOrd="0" presId="urn:microsoft.com/office/officeart/2005/8/layout/vList2"/>
    <dgm:cxn modelId="{EFFC65FF-9C56-4B03-838E-73A795C90805}" type="presParOf" srcId="{01328BFA-06C9-474D-9D42-141E11F1610A}" destId="{CA47FE43-D557-494C-8024-7F1C39C5DBAF}" srcOrd="4" destOrd="0" presId="urn:microsoft.com/office/officeart/2005/8/layout/vList2"/>
    <dgm:cxn modelId="{67842C4D-267F-4E47-9A56-0D6BAA671D02}" type="presParOf" srcId="{01328BFA-06C9-474D-9D42-141E11F1610A}" destId="{F1AC55CE-0174-4320-99E8-93112F01BF9A}" srcOrd="5" destOrd="0" presId="urn:microsoft.com/office/officeart/2005/8/layout/vList2"/>
    <dgm:cxn modelId="{0C53DD1E-2380-48A4-ADCE-47AEF4530041}" type="presParOf" srcId="{01328BFA-06C9-474D-9D42-141E11F1610A}" destId="{172BA8A9-6F63-495C-9FC9-F929D0A5FCB5}" srcOrd="6" destOrd="0" presId="urn:microsoft.com/office/officeart/2005/8/layout/vList2"/>
    <dgm:cxn modelId="{79E2B69B-EF9C-4834-AEDA-001417520C82}" type="presParOf" srcId="{01328BFA-06C9-474D-9D42-141E11F1610A}" destId="{24EEFB7E-D343-44B1-A3BA-E03F9FB4BA28}" srcOrd="7" destOrd="0" presId="urn:microsoft.com/office/officeart/2005/8/layout/vList2"/>
    <dgm:cxn modelId="{F0AE82F9-32EC-47A3-B9FC-41EFA5BACAD3}" type="presParOf" srcId="{01328BFA-06C9-474D-9D42-141E11F1610A}" destId="{8CE26EC8-2AD3-4A0C-ADC0-7E037448B288}" srcOrd="8" destOrd="0" presId="urn:microsoft.com/office/officeart/2005/8/layout/vList2"/>
    <dgm:cxn modelId="{00D49AB3-FA8B-4F97-93A1-90853AD95445}" type="presParOf" srcId="{01328BFA-06C9-474D-9D42-141E11F1610A}" destId="{0E28C325-9E53-4BB8-A521-98B8A0A5A42A}" srcOrd="9" destOrd="0" presId="urn:microsoft.com/office/officeart/2005/8/layout/vList2"/>
    <dgm:cxn modelId="{F4C471DA-B1FF-48A1-B08A-F191212E5034}" type="presParOf" srcId="{01328BFA-06C9-474D-9D42-141E11F1610A}" destId="{37204BFD-E58F-4C99-9CF5-D9BE54A522B5}"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F328A3-D25F-4270-82FE-5CB68EA3F7FA}"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1ABF14F1-55E7-488B-B8EB-162AE142AC20}">
      <dgm:prSet/>
      <dgm:spPr/>
      <dgm:t>
        <a:bodyPr/>
        <a:lstStyle/>
        <a:p>
          <a:pPr>
            <a:defRPr b="1"/>
          </a:pPr>
          <a:r>
            <a:rPr lang="en-US"/>
            <a:t>We can  create immutable collections such as immutable list, immutable set and immutable map using new factory methods in Java 9.</a:t>
          </a:r>
        </a:p>
      </dgm:t>
    </dgm:pt>
    <dgm:pt modelId="{BACA044D-CEAD-4FFF-BF39-8D4908BB61C0}" type="parTrans" cxnId="{8B94DC6A-A8EE-4399-8FF5-D728C117AE72}">
      <dgm:prSet/>
      <dgm:spPr/>
      <dgm:t>
        <a:bodyPr/>
        <a:lstStyle/>
        <a:p>
          <a:endParaRPr lang="en-US"/>
        </a:p>
      </dgm:t>
    </dgm:pt>
    <dgm:pt modelId="{A43DED40-9A03-472D-BC1A-EF786953C38B}" type="sibTrans" cxnId="{8B94DC6A-A8EE-4399-8FF5-D728C117AE72}">
      <dgm:prSet/>
      <dgm:spPr/>
      <dgm:t>
        <a:bodyPr/>
        <a:lstStyle/>
        <a:p>
          <a:endParaRPr lang="en-US"/>
        </a:p>
      </dgm:t>
    </dgm:pt>
    <dgm:pt modelId="{78D063D7-79A7-4562-802B-7EB22FE6C4F7}">
      <dgm:prSet/>
      <dgm:spPr/>
      <dgm:t>
        <a:bodyPr/>
        <a:lstStyle/>
        <a:p>
          <a:pPr>
            <a:defRPr b="1"/>
          </a:pPr>
          <a:r>
            <a:rPr lang="en-US" b="1"/>
            <a:t>Example</a:t>
          </a:r>
          <a:r>
            <a:rPr lang="en-US"/>
            <a:t>:</a:t>
          </a:r>
        </a:p>
      </dgm:t>
    </dgm:pt>
    <dgm:pt modelId="{C6573D7A-4C63-4D1E-81A9-56080328CFC4}" type="parTrans" cxnId="{6F0DE54E-0033-40D6-A205-0156CB7CE539}">
      <dgm:prSet/>
      <dgm:spPr/>
      <dgm:t>
        <a:bodyPr/>
        <a:lstStyle/>
        <a:p>
          <a:endParaRPr lang="en-US"/>
        </a:p>
      </dgm:t>
    </dgm:pt>
    <dgm:pt modelId="{A7F57E52-DF79-4106-89B1-8F94D7822ABF}" type="sibTrans" cxnId="{6F0DE54E-0033-40D6-A205-0156CB7CE539}">
      <dgm:prSet/>
      <dgm:spPr/>
      <dgm:t>
        <a:bodyPr/>
        <a:lstStyle/>
        <a:p>
          <a:endParaRPr lang="en-US"/>
        </a:p>
      </dgm:t>
    </dgm:pt>
    <dgm:pt modelId="{44AA3C92-EF09-476B-A34B-2388328FFDCC}">
      <dgm:prSet/>
      <dgm:spPr/>
      <dgm:t>
        <a:bodyPr/>
        <a:lstStyle/>
        <a:p>
          <a:r>
            <a:rPr lang="en-US"/>
            <a:t>public class ImmutableCollections {</a:t>
          </a:r>
        </a:p>
      </dgm:t>
    </dgm:pt>
    <dgm:pt modelId="{233F8663-F7E3-4CBB-8D70-05C2B77BC717}" type="parTrans" cxnId="{A20AE8C8-0AD1-417D-878D-48A90A2FCC19}">
      <dgm:prSet/>
      <dgm:spPr/>
      <dgm:t>
        <a:bodyPr/>
        <a:lstStyle/>
        <a:p>
          <a:endParaRPr lang="en-US"/>
        </a:p>
      </dgm:t>
    </dgm:pt>
    <dgm:pt modelId="{6EC06F01-FD43-4229-92E3-7F91C0CA9079}" type="sibTrans" cxnId="{A20AE8C8-0AD1-417D-878D-48A90A2FCC19}">
      <dgm:prSet/>
      <dgm:spPr/>
      <dgm:t>
        <a:bodyPr/>
        <a:lstStyle/>
        <a:p>
          <a:endParaRPr lang="en-US"/>
        </a:p>
      </dgm:t>
    </dgm:pt>
    <dgm:pt modelId="{8C39298E-EB73-4BBE-BEBD-96C02418AD75}">
      <dgm:prSet/>
      <dgm:spPr/>
      <dgm:t>
        <a:bodyPr/>
        <a:lstStyle/>
        <a:p>
          <a:r>
            <a:rPr lang="en-US"/>
            <a:t>public static void main(String[] args)     {</a:t>
          </a:r>
        </a:p>
      </dgm:t>
    </dgm:pt>
    <dgm:pt modelId="{D8906DB4-F7D9-4F74-BCBC-603A06FA96CB}" type="parTrans" cxnId="{AFFEB979-A4B4-455C-9CDD-4189885A2035}">
      <dgm:prSet/>
      <dgm:spPr/>
      <dgm:t>
        <a:bodyPr/>
        <a:lstStyle/>
        <a:p>
          <a:endParaRPr lang="en-US"/>
        </a:p>
      </dgm:t>
    </dgm:pt>
    <dgm:pt modelId="{CFD53F94-0656-4688-897D-D9795494893E}" type="sibTrans" cxnId="{AFFEB979-A4B4-455C-9CDD-4189885A2035}">
      <dgm:prSet/>
      <dgm:spPr/>
      <dgm:t>
        <a:bodyPr/>
        <a:lstStyle/>
        <a:p>
          <a:endParaRPr lang="en-US"/>
        </a:p>
      </dgm:t>
    </dgm:pt>
    <dgm:pt modelId="{AF89A9FB-18BD-4E0E-A714-6EC2F4F3AE2F}">
      <dgm:prSet/>
      <dgm:spPr/>
      <dgm:t>
        <a:bodyPr/>
        <a:lstStyle/>
        <a:p>
          <a:r>
            <a:rPr lang="en-US"/>
            <a:t>List&lt;String&gt; names = List.of("Lokesh", "Amit", "John");</a:t>
          </a:r>
        </a:p>
      </dgm:t>
    </dgm:pt>
    <dgm:pt modelId="{B5760B7D-A777-424A-BECB-25AD0DB9E3A9}" type="parTrans" cxnId="{1E38EF8D-76C3-4A11-819F-1E820582AFAE}">
      <dgm:prSet/>
      <dgm:spPr/>
      <dgm:t>
        <a:bodyPr/>
        <a:lstStyle/>
        <a:p>
          <a:endParaRPr lang="en-US"/>
        </a:p>
      </dgm:t>
    </dgm:pt>
    <dgm:pt modelId="{B25E6958-76B3-45C8-A7D2-1E910044DAA1}" type="sibTrans" cxnId="{1E38EF8D-76C3-4A11-819F-1E820582AFAE}">
      <dgm:prSet/>
      <dgm:spPr/>
      <dgm:t>
        <a:bodyPr/>
        <a:lstStyle/>
        <a:p>
          <a:endParaRPr lang="en-US"/>
        </a:p>
      </dgm:t>
    </dgm:pt>
    <dgm:pt modelId="{0CE469FD-D496-4CE8-AB41-07E18E387277}">
      <dgm:prSet/>
      <dgm:spPr/>
      <dgm:t>
        <a:bodyPr/>
        <a:lstStyle/>
        <a:p>
          <a:r>
            <a:rPr lang="en-US"/>
            <a:t>//Preserve the elements order</a:t>
          </a:r>
        </a:p>
      </dgm:t>
    </dgm:pt>
    <dgm:pt modelId="{595F6D11-9209-4846-8496-B732CAC5DB05}" type="parTrans" cxnId="{BDD45A9A-4238-49F5-BFA1-D794106E6174}">
      <dgm:prSet/>
      <dgm:spPr/>
      <dgm:t>
        <a:bodyPr/>
        <a:lstStyle/>
        <a:p>
          <a:endParaRPr lang="en-US"/>
        </a:p>
      </dgm:t>
    </dgm:pt>
    <dgm:pt modelId="{DDD356F0-834E-4C93-B11D-1C57B6D62CF7}" type="sibTrans" cxnId="{BDD45A9A-4238-49F5-BFA1-D794106E6174}">
      <dgm:prSet/>
      <dgm:spPr/>
      <dgm:t>
        <a:bodyPr/>
        <a:lstStyle/>
        <a:p>
          <a:endParaRPr lang="en-US"/>
        </a:p>
      </dgm:t>
    </dgm:pt>
    <dgm:pt modelId="{28BFE04D-10A0-43EC-82E9-1764E2080AEE}">
      <dgm:prSet/>
      <dgm:spPr/>
      <dgm:t>
        <a:bodyPr/>
        <a:lstStyle/>
        <a:p>
          <a:r>
            <a:rPr lang="en-US"/>
            <a:t>System.out.println(names);</a:t>
          </a:r>
        </a:p>
      </dgm:t>
    </dgm:pt>
    <dgm:pt modelId="{DC874AE5-B231-4C82-8932-95002DCF8EFD}" type="parTrans" cxnId="{5F9DD6BA-1668-4153-A19A-08BFE9E4D7ED}">
      <dgm:prSet/>
      <dgm:spPr/>
      <dgm:t>
        <a:bodyPr/>
        <a:lstStyle/>
        <a:p>
          <a:endParaRPr lang="en-US"/>
        </a:p>
      </dgm:t>
    </dgm:pt>
    <dgm:pt modelId="{49BAFE63-F6C6-40F7-835D-865EEE9D976E}" type="sibTrans" cxnId="{5F9DD6BA-1668-4153-A19A-08BFE9E4D7ED}">
      <dgm:prSet/>
      <dgm:spPr/>
      <dgm:t>
        <a:bodyPr/>
        <a:lstStyle/>
        <a:p>
          <a:endParaRPr lang="en-US"/>
        </a:p>
      </dgm:t>
    </dgm:pt>
    <dgm:pt modelId="{2D25A369-9818-4D62-BFF5-E186A1016AAC}">
      <dgm:prSet/>
      <dgm:spPr/>
      <dgm:t>
        <a:bodyPr/>
        <a:lstStyle/>
        <a:p>
          <a:r>
            <a:rPr lang="en-US"/>
            <a:t>//names.add("Brian"); //UnsupportedOperationException occured</a:t>
          </a:r>
        </a:p>
      </dgm:t>
    </dgm:pt>
    <dgm:pt modelId="{02158491-467A-43F2-B843-3DE350DBFAE5}" type="parTrans" cxnId="{E97CC390-D1DD-4FF1-8D97-D720830E9ABC}">
      <dgm:prSet/>
      <dgm:spPr/>
      <dgm:t>
        <a:bodyPr/>
        <a:lstStyle/>
        <a:p>
          <a:endParaRPr lang="en-US"/>
        </a:p>
      </dgm:t>
    </dgm:pt>
    <dgm:pt modelId="{B5FC9A33-63B8-45FC-8D6E-A1AA0D445A95}" type="sibTrans" cxnId="{E97CC390-D1DD-4FF1-8D97-D720830E9ABC}">
      <dgm:prSet/>
      <dgm:spPr/>
      <dgm:t>
        <a:bodyPr/>
        <a:lstStyle/>
        <a:p>
          <a:endParaRPr lang="en-US"/>
        </a:p>
      </dgm:t>
    </dgm:pt>
    <dgm:pt modelId="{1BAC9FF5-66BB-4B91-8409-BCC4685619C4}">
      <dgm:prSet/>
      <dgm:spPr/>
      <dgm:t>
        <a:bodyPr/>
        <a:lstStyle/>
        <a:p>
          <a:r>
            <a:rPr lang="en-US"/>
            <a:t>//java.lang.NullPointerException</a:t>
          </a:r>
        </a:p>
      </dgm:t>
    </dgm:pt>
    <dgm:pt modelId="{A0E63700-60DE-407C-A5BE-02E59AAFE303}" type="parTrans" cxnId="{7E65767B-9D8E-494B-A43D-2594ACD2EA0F}">
      <dgm:prSet/>
      <dgm:spPr/>
      <dgm:t>
        <a:bodyPr/>
        <a:lstStyle/>
        <a:p>
          <a:endParaRPr lang="en-US"/>
        </a:p>
      </dgm:t>
    </dgm:pt>
    <dgm:pt modelId="{789169C0-FBB3-40F2-84AF-84FE0BEE3E4F}" type="sibTrans" cxnId="{7E65767B-9D8E-494B-A43D-2594ACD2EA0F}">
      <dgm:prSet/>
      <dgm:spPr/>
      <dgm:t>
        <a:bodyPr/>
        <a:lstStyle/>
        <a:p>
          <a:endParaRPr lang="en-US"/>
        </a:p>
      </dgm:t>
    </dgm:pt>
    <dgm:pt modelId="{C0633822-E61B-4814-B994-670856652812}">
      <dgm:prSet/>
      <dgm:spPr/>
      <dgm:t>
        <a:bodyPr/>
        <a:lstStyle/>
        <a:p>
          <a:r>
            <a:rPr lang="en-US"/>
            <a:t>//List&lt;String&gt; names2 = List.of("Lokesh", "Amit", "John", null); </a:t>
          </a:r>
        </a:p>
      </dgm:t>
    </dgm:pt>
    <dgm:pt modelId="{D20D2852-C7FD-4076-9A73-F25F112B50D0}" type="parTrans" cxnId="{0F5610CD-3FA4-4CE1-8554-5EE36F34DC07}">
      <dgm:prSet/>
      <dgm:spPr/>
      <dgm:t>
        <a:bodyPr/>
        <a:lstStyle/>
        <a:p>
          <a:endParaRPr lang="en-US"/>
        </a:p>
      </dgm:t>
    </dgm:pt>
    <dgm:pt modelId="{105EEB58-F692-4AFD-A7CB-C5A2FD431B97}" type="sibTrans" cxnId="{0F5610CD-3FA4-4CE1-8554-5EE36F34DC07}">
      <dgm:prSet/>
      <dgm:spPr/>
      <dgm:t>
        <a:bodyPr/>
        <a:lstStyle/>
        <a:p>
          <a:endParaRPr lang="en-US"/>
        </a:p>
      </dgm:t>
    </dgm:pt>
    <dgm:pt modelId="{6594C91C-3B8E-4D46-A169-553E72A026CF}">
      <dgm:prSet/>
      <dgm:spPr/>
      <dgm:t>
        <a:bodyPr/>
        <a:lstStyle/>
        <a:p>
          <a:r>
            <a:rPr lang="en-US"/>
            <a:t>}</a:t>
          </a:r>
        </a:p>
      </dgm:t>
    </dgm:pt>
    <dgm:pt modelId="{C90EFDAF-4BFE-421E-AA48-B4D11A24BBC9}" type="parTrans" cxnId="{F428D99F-D336-43B0-A4C6-5B3F8B5530BB}">
      <dgm:prSet/>
      <dgm:spPr/>
      <dgm:t>
        <a:bodyPr/>
        <a:lstStyle/>
        <a:p>
          <a:endParaRPr lang="en-US"/>
        </a:p>
      </dgm:t>
    </dgm:pt>
    <dgm:pt modelId="{84A45C0D-7D14-404F-932F-DE9C9D54FE82}" type="sibTrans" cxnId="{F428D99F-D336-43B0-A4C6-5B3F8B5530BB}">
      <dgm:prSet/>
      <dgm:spPr/>
      <dgm:t>
        <a:bodyPr/>
        <a:lstStyle/>
        <a:p>
          <a:endParaRPr lang="en-US"/>
        </a:p>
      </dgm:t>
    </dgm:pt>
    <dgm:pt modelId="{857144C9-37A5-400C-9240-010D9A18FB33}">
      <dgm:prSet/>
      <dgm:spPr/>
      <dgm:t>
        <a:bodyPr/>
        <a:lstStyle/>
        <a:p>
          <a:r>
            <a:rPr lang="en-US"/>
            <a:t>}</a:t>
          </a:r>
        </a:p>
      </dgm:t>
    </dgm:pt>
    <dgm:pt modelId="{6647A078-39AF-4F4E-9DD7-9A635DD7CABB}" type="parTrans" cxnId="{6435D40A-42B8-44A3-AE7F-41BF8A148485}">
      <dgm:prSet/>
      <dgm:spPr/>
      <dgm:t>
        <a:bodyPr/>
        <a:lstStyle/>
        <a:p>
          <a:endParaRPr lang="en-US"/>
        </a:p>
      </dgm:t>
    </dgm:pt>
    <dgm:pt modelId="{83B78556-8471-41F9-B5DA-32B3C4504771}" type="sibTrans" cxnId="{6435D40A-42B8-44A3-AE7F-41BF8A148485}">
      <dgm:prSet/>
      <dgm:spPr/>
      <dgm:t>
        <a:bodyPr/>
        <a:lstStyle/>
        <a:p>
          <a:endParaRPr lang="en-US"/>
        </a:p>
      </dgm:t>
    </dgm:pt>
    <dgm:pt modelId="{C8D950BB-BA59-4848-BFD1-D3414DE2067C}">
      <dgm:prSet/>
      <dgm:spPr/>
      <dgm:t>
        <a:bodyPr/>
        <a:lstStyle/>
        <a:p>
          <a:pPr>
            <a:defRPr b="1"/>
          </a:pPr>
          <a:r>
            <a:rPr lang="en-US"/>
            <a:t>Output: [Lokesh, Amit, John]</a:t>
          </a:r>
        </a:p>
      </dgm:t>
    </dgm:pt>
    <dgm:pt modelId="{DA1C0813-D29E-4992-AEA3-C4B1DB92D621}" type="parTrans" cxnId="{C0202ADA-304D-4BB4-A116-CEFAA78795D5}">
      <dgm:prSet/>
      <dgm:spPr/>
      <dgm:t>
        <a:bodyPr/>
        <a:lstStyle/>
        <a:p>
          <a:endParaRPr lang="en-US"/>
        </a:p>
      </dgm:t>
    </dgm:pt>
    <dgm:pt modelId="{DE45DA96-82C0-461F-BD35-43E6B6A51880}" type="sibTrans" cxnId="{C0202ADA-304D-4BB4-A116-CEFAA78795D5}">
      <dgm:prSet/>
      <dgm:spPr/>
      <dgm:t>
        <a:bodyPr/>
        <a:lstStyle/>
        <a:p>
          <a:endParaRPr lang="en-US"/>
        </a:p>
      </dgm:t>
    </dgm:pt>
    <dgm:pt modelId="{E13292E9-FE86-4820-86AE-4750AA0F920E}" type="pres">
      <dgm:prSet presAssocID="{F2F328A3-D25F-4270-82FE-5CB68EA3F7FA}" presName="linear" presStyleCnt="0">
        <dgm:presLayoutVars>
          <dgm:animLvl val="lvl"/>
          <dgm:resizeHandles val="exact"/>
        </dgm:presLayoutVars>
      </dgm:prSet>
      <dgm:spPr/>
    </dgm:pt>
    <dgm:pt modelId="{5D97D3C0-569F-4E13-BBA3-47E0723D0881}" type="pres">
      <dgm:prSet presAssocID="{1ABF14F1-55E7-488B-B8EB-162AE142AC20}" presName="parentText" presStyleLbl="node1" presStyleIdx="0" presStyleCnt="3">
        <dgm:presLayoutVars>
          <dgm:chMax val="0"/>
          <dgm:bulletEnabled val="1"/>
        </dgm:presLayoutVars>
      </dgm:prSet>
      <dgm:spPr/>
    </dgm:pt>
    <dgm:pt modelId="{FE39C6C3-C085-491E-9705-94D53D58DA5F}" type="pres">
      <dgm:prSet presAssocID="{A43DED40-9A03-472D-BC1A-EF786953C38B}" presName="spacer" presStyleCnt="0"/>
      <dgm:spPr/>
    </dgm:pt>
    <dgm:pt modelId="{8B7637E1-40FA-4C49-9F33-22031A47BF46}" type="pres">
      <dgm:prSet presAssocID="{78D063D7-79A7-4562-802B-7EB22FE6C4F7}" presName="parentText" presStyleLbl="node1" presStyleIdx="1" presStyleCnt="3">
        <dgm:presLayoutVars>
          <dgm:chMax val="0"/>
          <dgm:bulletEnabled val="1"/>
        </dgm:presLayoutVars>
      </dgm:prSet>
      <dgm:spPr/>
    </dgm:pt>
    <dgm:pt modelId="{28C99818-05AA-411A-81E2-FA0A58B0E88B}" type="pres">
      <dgm:prSet presAssocID="{78D063D7-79A7-4562-802B-7EB22FE6C4F7}" presName="childText" presStyleLbl="revTx" presStyleIdx="0" presStyleCnt="1">
        <dgm:presLayoutVars>
          <dgm:bulletEnabled val="1"/>
        </dgm:presLayoutVars>
      </dgm:prSet>
      <dgm:spPr/>
    </dgm:pt>
    <dgm:pt modelId="{8AEB9B15-F6C2-49F2-9A19-BCD717F1059B}" type="pres">
      <dgm:prSet presAssocID="{C8D950BB-BA59-4848-BFD1-D3414DE2067C}" presName="parentText" presStyleLbl="node1" presStyleIdx="2" presStyleCnt="3">
        <dgm:presLayoutVars>
          <dgm:chMax val="0"/>
          <dgm:bulletEnabled val="1"/>
        </dgm:presLayoutVars>
      </dgm:prSet>
      <dgm:spPr/>
    </dgm:pt>
  </dgm:ptLst>
  <dgm:cxnLst>
    <dgm:cxn modelId="{46A5AD08-AAA4-4914-B03A-EF64D7988521}" type="presOf" srcId="{2D25A369-9818-4D62-BFF5-E186A1016AAC}" destId="{28C99818-05AA-411A-81E2-FA0A58B0E88B}" srcOrd="0" destOrd="5" presId="urn:microsoft.com/office/officeart/2005/8/layout/vList2"/>
    <dgm:cxn modelId="{6435D40A-42B8-44A3-AE7F-41BF8A148485}" srcId="{78D063D7-79A7-4562-802B-7EB22FE6C4F7}" destId="{857144C9-37A5-400C-9240-010D9A18FB33}" srcOrd="9" destOrd="0" parTransId="{6647A078-39AF-4F4E-9DD7-9A635DD7CABB}" sibTransId="{83B78556-8471-41F9-B5DA-32B3C4504771}"/>
    <dgm:cxn modelId="{C50BE810-6FE7-4B84-B155-AB2F28094381}" type="presOf" srcId="{78D063D7-79A7-4562-802B-7EB22FE6C4F7}" destId="{8B7637E1-40FA-4C49-9F33-22031A47BF46}" srcOrd="0" destOrd="0" presId="urn:microsoft.com/office/officeart/2005/8/layout/vList2"/>
    <dgm:cxn modelId="{7499833A-E333-409C-8DC5-3D98BAAD22F3}" type="presOf" srcId="{1ABF14F1-55E7-488B-B8EB-162AE142AC20}" destId="{5D97D3C0-569F-4E13-BBA3-47E0723D0881}" srcOrd="0" destOrd="0" presId="urn:microsoft.com/office/officeart/2005/8/layout/vList2"/>
    <dgm:cxn modelId="{EDF47F3B-3210-4E08-9A0A-BB2F5F1FEADD}" type="presOf" srcId="{857144C9-37A5-400C-9240-010D9A18FB33}" destId="{28C99818-05AA-411A-81E2-FA0A58B0E88B}" srcOrd="0" destOrd="9" presId="urn:microsoft.com/office/officeart/2005/8/layout/vList2"/>
    <dgm:cxn modelId="{C2DE5F46-7F72-4325-9803-F97B1C2996CF}" type="presOf" srcId="{AF89A9FB-18BD-4E0E-A714-6EC2F4F3AE2F}" destId="{28C99818-05AA-411A-81E2-FA0A58B0E88B}" srcOrd="0" destOrd="2" presId="urn:microsoft.com/office/officeart/2005/8/layout/vList2"/>
    <dgm:cxn modelId="{D8898A47-5EAA-4E2E-B23E-016A3A0AFD48}" type="presOf" srcId="{6594C91C-3B8E-4D46-A169-553E72A026CF}" destId="{28C99818-05AA-411A-81E2-FA0A58B0E88B}" srcOrd="0" destOrd="8" presId="urn:microsoft.com/office/officeart/2005/8/layout/vList2"/>
    <dgm:cxn modelId="{6F0DE54E-0033-40D6-A205-0156CB7CE539}" srcId="{F2F328A3-D25F-4270-82FE-5CB68EA3F7FA}" destId="{78D063D7-79A7-4562-802B-7EB22FE6C4F7}" srcOrd="1" destOrd="0" parTransId="{C6573D7A-4C63-4D1E-81A9-56080328CFC4}" sibTransId="{A7F57E52-DF79-4106-89B1-8F94D7822ABF}"/>
    <dgm:cxn modelId="{5A6DC658-8444-4899-92B5-33A01EAFEE79}" type="presOf" srcId="{F2F328A3-D25F-4270-82FE-5CB68EA3F7FA}" destId="{E13292E9-FE86-4820-86AE-4750AA0F920E}" srcOrd="0" destOrd="0" presId="urn:microsoft.com/office/officeart/2005/8/layout/vList2"/>
    <dgm:cxn modelId="{9D260069-BE24-4AFD-807A-CFE0533606EB}" type="presOf" srcId="{8C39298E-EB73-4BBE-BEBD-96C02418AD75}" destId="{28C99818-05AA-411A-81E2-FA0A58B0E88B}" srcOrd="0" destOrd="1" presId="urn:microsoft.com/office/officeart/2005/8/layout/vList2"/>
    <dgm:cxn modelId="{8B94DC6A-A8EE-4399-8FF5-D728C117AE72}" srcId="{F2F328A3-D25F-4270-82FE-5CB68EA3F7FA}" destId="{1ABF14F1-55E7-488B-B8EB-162AE142AC20}" srcOrd="0" destOrd="0" parTransId="{BACA044D-CEAD-4FFF-BF39-8D4908BB61C0}" sibTransId="{A43DED40-9A03-472D-BC1A-EF786953C38B}"/>
    <dgm:cxn modelId="{B7DAC670-384D-49D3-84BE-9D9EFDED8C00}" type="presOf" srcId="{44AA3C92-EF09-476B-A34B-2388328FFDCC}" destId="{28C99818-05AA-411A-81E2-FA0A58B0E88B}" srcOrd="0" destOrd="0" presId="urn:microsoft.com/office/officeart/2005/8/layout/vList2"/>
    <dgm:cxn modelId="{AFFEB979-A4B4-455C-9CDD-4189885A2035}" srcId="{78D063D7-79A7-4562-802B-7EB22FE6C4F7}" destId="{8C39298E-EB73-4BBE-BEBD-96C02418AD75}" srcOrd="1" destOrd="0" parTransId="{D8906DB4-F7D9-4F74-BCBC-603A06FA96CB}" sibTransId="{CFD53F94-0656-4688-897D-D9795494893E}"/>
    <dgm:cxn modelId="{7E65767B-9D8E-494B-A43D-2594ACD2EA0F}" srcId="{78D063D7-79A7-4562-802B-7EB22FE6C4F7}" destId="{1BAC9FF5-66BB-4B91-8409-BCC4685619C4}" srcOrd="6" destOrd="0" parTransId="{A0E63700-60DE-407C-A5BE-02E59AAFE303}" sibTransId="{789169C0-FBB3-40F2-84AF-84FE0BEE3E4F}"/>
    <dgm:cxn modelId="{C696EC88-4115-4497-B9F5-5F88808F0004}" type="presOf" srcId="{0CE469FD-D496-4CE8-AB41-07E18E387277}" destId="{28C99818-05AA-411A-81E2-FA0A58B0E88B}" srcOrd="0" destOrd="3" presId="urn:microsoft.com/office/officeart/2005/8/layout/vList2"/>
    <dgm:cxn modelId="{9BB2F68B-FD61-4193-9D4E-2B5461910E5B}" type="presOf" srcId="{C8D950BB-BA59-4848-BFD1-D3414DE2067C}" destId="{8AEB9B15-F6C2-49F2-9A19-BCD717F1059B}" srcOrd="0" destOrd="0" presId="urn:microsoft.com/office/officeart/2005/8/layout/vList2"/>
    <dgm:cxn modelId="{1E38EF8D-76C3-4A11-819F-1E820582AFAE}" srcId="{78D063D7-79A7-4562-802B-7EB22FE6C4F7}" destId="{AF89A9FB-18BD-4E0E-A714-6EC2F4F3AE2F}" srcOrd="2" destOrd="0" parTransId="{B5760B7D-A777-424A-BECB-25AD0DB9E3A9}" sibTransId="{B25E6958-76B3-45C8-A7D2-1E910044DAA1}"/>
    <dgm:cxn modelId="{E97CC390-D1DD-4FF1-8D97-D720830E9ABC}" srcId="{78D063D7-79A7-4562-802B-7EB22FE6C4F7}" destId="{2D25A369-9818-4D62-BFF5-E186A1016AAC}" srcOrd="5" destOrd="0" parTransId="{02158491-467A-43F2-B843-3DE350DBFAE5}" sibTransId="{B5FC9A33-63B8-45FC-8D6E-A1AA0D445A95}"/>
    <dgm:cxn modelId="{BDD45A9A-4238-49F5-BFA1-D794106E6174}" srcId="{78D063D7-79A7-4562-802B-7EB22FE6C4F7}" destId="{0CE469FD-D496-4CE8-AB41-07E18E387277}" srcOrd="3" destOrd="0" parTransId="{595F6D11-9209-4846-8496-B732CAC5DB05}" sibTransId="{DDD356F0-834E-4C93-B11D-1C57B6D62CF7}"/>
    <dgm:cxn modelId="{F428D99F-D336-43B0-A4C6-5B3F8B5530BB}" srcId="{78D063D7-79A7-4562-802B-7EB22FE6C4F7}" destId="{6594C91C-3B8E-4D46-A169-553E72A026CF}" srcOrd="8" destOrd="0" parTransId="{C90EFDAF-4BFE-421E-AA48-B4D11A24BBC9}" sibTransId="{84A45C0D-7D14-404F-932F-DE9C9D54FE82}"/>
    <dgm:cxn modelId="{B7B7C6A6-4D4D-406E-8F90-0A5BF3EDE47C}" type="presOf" srcId="{1BAC9FF5-66BB-4B91-8409-BCC4685619C4}" destId="{28C99818-05AA-411A-81E2-FA0A58B0E88B}" srcOrd="0" destOrd="6" presId="urn:microsoft.com/office/officeart/2005/8/layout/vList2"/>
    <dgm:cxn modelId="{5F9DD6BA-1668-4153-A19A-08BFE9E4D7ED}" srcId="{78D063D7-79A7-4562-802B-7EB22FE6C4F7}" destId="{28BFE04D-10A0-43EC-82E9-1764E2080AEE}" srcOrd="4" destOrd="0" parTransId="{DC874AE5-B231-4C82-8932-95002DCF8EFD}" sibTransId="{49BAFE63-F6C6-40F7-835D-865EEE9D976E}"/>
    <dgm:cxn modelId="{A20AE8C8-0AD1-417D-878D-48A90A2FCC19}" srcId="{78D063D7-79A7-4562-802B-7EB22FE6C4F7}" destId="{44AA3C92-EF09-476B-A34B-2388328FFDCC}" srcOrd="0" destOrd="0" parTransId="{233F8663-F7E3-4CBB-8D70-05C2B77BC717}" sibTransId="{6EC06F01-FD43-4229-92E3-7F91C0CA9079}"/>
    <dgm:cxn modelId="{FE182ECC-A685-4819-B86A-D6E55B141035}" type="presOf" srcId="{C0633822-E61B-4814-B994-670856652812}" destId="{28C99818-05AA-411A-81E2-FA0A58B0E88B}" srcOrd="0" destOrd="7" presId="urn:microsoft.com/office/officeart/2005/8/layout/vList2"/>
    <dgm:cxn modelId="{0F5610CD-3FA4-4CE1-8554-5EE36F34DC07}" srcId="{78D063D7-79A7-4562-802B-7EB22FE6C4F7}" destId="{C0633822-E61B-4814-B994-670856652812}" srcOrd="7" destOrd="0" parTransId="{D20D2852-C7FD-4076-9A73-F25F112B50D0}" sibTransId="{105EEB58-F692-4AFD-A7CB-C5A2FD431B97}"/>
    <dgm:cxn modelId="{7AD699D6-B55F-40FA-9D43-61388827B073}" type="presOf" srcId="{28BFE04D-10A0-43EC-82E9-1764E2080AEE}" destId="{28C99818-05AA-411A-81E2-FA0A58B0E88B}" srcOrd="0" destOrd="4" presId="urn:microsoft.com/office/officeart/2005/8/layout/vList2"/>
    <dgm:cxn modelId="{C0202ADA-304D-4BB4-A116-CEFAA78795D5}" srcId="{F2F328A3-D25F-4270-82FE-5CB68EA3F7FA}" destId="{C8D950BB-BA59-4848-BFD1-D3414DE2067C}" srcOrd="2" destOrd="0" parTransId="{DA1C0813-D29E-4992-AEA3-C4B1DB92D621}" sibTransId="{DE45DA96-82C0-461F-BD35-43E6B6A51880}"/>
    <dgm:cxn modelId="{C19E59D4-3F48-4147-B63F-F3564942F455}" type="presParOf" srcId="{E13292E9-FE86-4820-86AE-4750AA0F920E}" destId="{5D97D3C0-569F-4E13-BBA3-47E0723D0881}" srcOrd="0" destOrd="0" presId="urn:microsoft.com/office/officeart/2005/8/layout/vList2"/>
    <dgm:cxn modelId="{3D123E04-6A32-45FF-BFFC-11E58DB9254A}" type="presParOf" srcId="{E13292E9-FE86-4820-86AE-4750AA0F920E}" destId="{FE39C6C3-C085-491E-9705-94D53D58DA5F}" srcOrd="1" destOrd="0" presId="urn:microsoft.com/office/officeart/2005/8/layout/vList2"/>
    <dgm:cxn modelId="{1751200C-BBA2-4E7D-9295-92E2B61DF1FC}" type="presParOf" srcId="{E13292E9-FE86-4820-86AE-4750AA0F920E}" destId="{8B7637E1-40FA-4C49-9F33-22031A47BF46}" srcOrd="2" destOrd="0" presId="urn:microsoft.com/office/officeart/2005/8/layout/vList2"/>
    <dgm:cxn modelId="{9BE95BB2-9E24-48F2-ABF2-39375368BBDF}" type="presParOf" srcId="{E13292E9-FE86-4820-86AE-4750AA0F920E}" destId="{28C99818-05AA-411A-81E2-FA0A58B0E88B}" srcOrd="3" destOrd="0" presId="urn:microsoft.com/office/officeart/2005/8/layout/vList2"/>
    <dgm:cxn modelId="{6F7B7742-240E-4961-AF32-17A44675A86E}" type="presParOf" srcId="{E13292E9-FE86-4820-86AE-4750AA0F920E}" destId="{8AEB9B15-F6C2-49F2-9A19-BCD717F1059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5A2310-EA54-4D48-B867-343B5B8EC5F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627DBF78-AD50-4096-BD86-9B269A8E022E}">
      <dgm:prSet/>
      <dgm:spPr/>
      <dgm:t>
        <a:bodyPr/>
        <a:lstStyle/>
        <a:p>
          <a:r>
            <a:rPr lang="en-US" dirty="0"/>
            <a:t>Removed Java EE and CORBA modules from JDK.</a:t>
          </a:r>
        </a:p>
      </dgm:t>
    </dgm:pt>
    <dgm:pt modelId="{E3DB23A6-B4BC-404E-BFC2-5FF24E9A648E}" type="parTrans" cxnId="{7331007F-04D6-4052-B899-389A5B5592B1}">
      <dgm:prSet/>
      <dgm:spPr/>
      <dgm:t>
        <a:bodyPr/>
        <a:lstStyle/>
        <a:p>
          <a:endParaRPr lang="en-US"/>
        </a:p>
      </dgm:t>
    </dgm:pt>
    <dgm:pt modelId="{845E4EE5-9AED-4F48-963E-E14DF06C4DB7}" type="sibTrans" cxnId="{7331007F-04D6-4052-B899-389A5B5592B1}">
      <dgm:prSet/>
      <dgm:spPr/>
      <dgm:t>
        <a:bodyPr/>
        <a:lstStyle/>
        <a:p>
          <a:endParaRPr lang="en-US"/>
        </a:p>
      </dgm:t>
    </dgm:pt>
    <dgm:pt modelId="{7EA1415D-3C0C-464C-A40C-02A1A5BAA070}">
      <dgm:prSet/>
      <dgm:spPr/>
      <dgm:t>
        <a:bodyPr/>
        <a:lstStyle/>
        <a:p>
          <a:r>
            <a:rPr lang="en-US"/>
            <a:t>Removed Thread.destroy() and Thread.stop() methods.</a:t>
          </a:r>
        </a:p>
      </dgm:t>
    </dgm:pt>
    <dgm:pt modelId="{8049919F-83A9-4B8F-BD40-FDF2B6BCB4C7}" type="parTrans" cxnId="{EA0DC6FB-05AA-4384-B3D9-74211B77F4E7}">
      <dgm:prSet/>
      <dgm:spPr/>
      <dgm:t>
        <a:bodyPr/>
        <a:lstStyle/>
        <a:p>
          <a:endParaRPr lang="en-US"/>
        </a:p>
      </dgm:t>
    </dgm:pt>
    <dgm:pt modelId="{668BC665-9621-45BA-A812-3D4BB56C9A46}" type="sibTrans" cxnId="{EA0DC6FB-05AA-4384-B3D9-74211B77F4E7}">
      <dgm:prSet/>
      <dgm:spPr/>
      <dgm:t>
        <a:bodyPr/>
        <a:lstStyle/>
        <a:p>
          <a:endParaRPr lang="en-US"/>
        </a:p>
      </dgm:t>
    </dgm:pt>
    <dgm:pt modelId="{A16794BB-FE5F-4133-A78A-6B67C2C63726}">
      <dgm:prSet/>
      <dgm:spPr/>
      <dgm:t>
        <a:bodyPr/>
        <a:lstStyle/>
        <a:p>
          <a:r>
            <a:rPr lang="en-US"/>
            <a:t>Removed Applets and Java Web Start.</a:t>
          </a:r>
        </a:p>
      </dgm:t>
    </dgm:pt>
    <dgm:pt modelId="{8105A958-179F-49D3-BF4F-A1618C4CBB43}" type="parTrans" cxnId="{CC99EACA-B272-49CE-9E36-8EBD952615AE}">
      <dgm:prSet/>
      <dgm:spPr/>
      <dgm:t>
        <a:bodyPr/>
        <a:lstStyle/>
        <a:p>
          <a:endParaRPr lang="en-US"/>
        </a:p>
      </dgm:t>
    </dgm:pt>
    <dgm:pt modelId="{FED629F1-77BE-474D-B343-36BA751D230B}" type="sibTrans" cxnId="{CC99EACA-B272-49CE-9E36-8EBD952615AE}">
      <dgm:prSet/>
      <dgm:spPr/>
      <dgm:t>
        <a:bodyPr/>
        <a:lstStyle/>
        <a:p>
          <a:endParaRPr lang="en-US"/>
        </a:p>
      </dgm:t>
    </dgm:pt>
    <dgm:pt modelId="{C79A98EC-544B-4082-A718-8967099B5A57}" type="pres">
      <dgm:prSet presAssocID="{805A2310-EA54-4D48-B867-343B5B8EC5F2}" presName="hierChild1" presStyleCnt="0">
        <dgm:presLayoutVars>
          <dgm:chPref val="1"/>
          <dgm:dir/>
          <dgm:animOne val="branch"/>
          <dgm:animLvl val="lvl"/>
          <dgm:resizeHandles/>
        </dgm:presLayoutVars>
      </dgm:prSet>
      <dgm:spPr/>
    </dgm:pt>
    <dgm:pt modelId="{1AE5E9A9-43A9-4138-9DCA-D98A097D5EF9}" type="pres">
      <dgm:prSet presAssocID="{627DBF78-AD50-4096-BD86-9B269A8E022E}" presName="hierRoot1" presStyleCnt="0"/>
      <dgm:spPr/>
    </dgm:pt>
    <dgm:pt modelId="{9BC53F40-999B-40C5-A12E-AE9B779BF205}" type="pres">
      <dgm:prSet presAssocID="{627DBF78-AD50-4096-BD86-9B269A8E022E}" presName="composite" presStyleCnt="0"/>
      <dgm:spPr/>
    </dgm:pt>
    <dgm:pt modelId="{B2BDB120-9380-420A-92F2-D5CF7CFF6CF0}" type="pres">
      <dgm:prSet presAssocID="{627DBF78-AD50-4096-BD86-9B269A8E022E}" presName="background" presStyleLbl="node0" presStyleIdx="0" presStyleCnt="3"/>
      <dgm:spPr/>
    </dgm:pt>
    <dgm:pt modelId="{4796B436-8B42-4F78-8F32-BB3426D2D0C7}" type="pres">
      <dgm:prSet presAssocID="{627DBF78-AD50-4096-BD86-9B269A8E022E}" presName="text" presStyleLbl="fgAcc0" presStyleIdx="0" presStyleCnt="3">
        <dgm:presLayoutVars>
          <dgm:chPref val="3"/>
        </dgm:presLayoutVars>
      </dgm:prSet>
      <dgm:spPr/>
    </dgm:pt>
    <dgm:pt modelId="{9C3C6A77-A2C5-42D6-BCFA-4D093699B698}" type="pres">
      <dgm:prSet presAssocID="{627DBF78-AD50-4096-BD86-9B269A8E022E}" presName="hierChild2" presStyleCnt="0"/>
      <dgm:spPr/>
    </dgm:pt>
    <dgm:pt modelId="{6CBA4769-2408-49D4-BCB7-4C00E1D34D42}" type="pres">
      <dgm:prSet presAssocID="{7EA1415D-3C0C-464C-A40C-02A1A5BAA070}" presName="hierRoot1" presStyleCnt="0"/>
      <dgm:spPr/>
    </dgm:pt>
    <dgm:pt modelId="{8AF326B0-0BC9-4EC4-AE8F-B165BE38E04C}" type="pres">
      <dgm:prSet presAssocID="{7EA1415D-3C0C-464C-A40C-02A1A5BAA070}" presName="composite" presStyleCnt="0"/>
      <dgm:spPr/>
    </dgm:pt>
    <dgm:pt modelId="{D8CDD831-8401-4B54-AD30-36AF85C227BD}" type="pres">
      <dgm:prSet presAssocID="{7EA1415D-3C0C-464C-A40C-02A1A5BAA070}" presName="background" presStyleLbl="node0" presStyleIdx="1" presStyleCnt="3"/>
      <dgm:spPr/>
    </dgm:pt>
    <dgm:pt modelId="{31EE1158-CE07-4E42-9096-9CE52910D201}" type="pres">
      <dgm:prSet presAssocID="{7EA1415D-3C0C-464C-A40C-02A1A5BAA070}" presName="text" presStyleLbl="fgAcc0" presStyleIdx="1" presStyleCnt="3">
        <dgm:presLayoutVars>
          <dgm:chPref val="3"/>
        </dgm:presLayoutVars>
      </dgm:prSet>
      <dgm:spPr/>
    </dgm:pt>
    <dgm:pt modelId="{ADC9CD7C-B8AD-4B10-8CB3-35944F5E2E6C}" type="pres">
      <dgm:prSet presAssocID="{7EA1415D-3C0C-464C-A40C-02A1A5BAA070}" presName="hierChild2" presStyleCnt="0"/>
      <dgm:spPr/>
    </dgm:pt>
    <dgm:pt modelId="{5576A204-350E-459C-964F-A4D318C6B58B}" type="pres">
      <dgm:prSet presAssocID="{A16794BB-FE5F-4133-A78A-6B67C2C63726}" presName="hierRoot1" presStyleCnt="0"/>
      <dgm:spPr/>
    </dgm:pt>
    <dgm:pt modelId="{9501B33D-4834-4BC2-9CF5-EFDDC9512867}" type="pres">
      <dgm:prSet presAssocID="{A16794BB-FE5F-4133-A78A-6B67C2C63726}" presName="composite" presStyleCnt="0"/>
      <dgm:spPr/>
    </dgm:pt>
    <dgm:pt modelId="{4576405B-E7D0-44D7-9513-FA455A3C6B9B}" type="pres">
      <dgm:prSet presAssocID="{A16794BB-FE5F-4133-A78A-6B67C2C63726}" presName="background" presStyleLbl="node0" presStyleIdx="2" presStyleCnt="3"/>
      <dgm:spPr/>
    </dgm:pt>
    <dgm:pt modelId="{EDAE7434-4EF4-440A-B2D8-B334D99D7099}" type="pres">
      <dgm:prSet presAssocID="{A16794BB-FE5F-4133-A78A-6B67C2C63726}" presName="text" presStyleLbl="fgAcc0" presStyleIdx="2" presStyleCnt="3">
        <dgm:presLayoutVars>
          <dgm:chPref val="3"/>
        </dgm:presLayoutVars>
      </dgm:prSet>
      <dgm:spPr/>
    </dgm:pt>
    <dgm:pt modelId="{3F9D4A95-DD5E-47E5-8E8D-46DFA18A4EFD}" type="pres">
      <dgm:prSet presAssocID="{A16794BB-FE5F-4133-A78A-6B67C2C63726}" presName="hierChild2" presStyleCnt="0"/>
      <dgm:spPr/>
    </dgm:pt>
  </dgm:ptLst>
  <dgm:cxnLst>
    <dgm:cxn modelId="{975FE378-46CA-45FE-99D1-806B01AC213D}" type="presOf" srcId="{7EA1415D-3C0C-464C-A40C-02A1A5BAA070}" destId="{31EE1158-CE07-4E42-9096-9CE52910D201}" srcOrd="0" destOrd="0" presId="urn:microsoft.com/office/officeart/2005/8/layout/hierarchy1"/>
    <dgm:cxn modelId="{7331007F-04D6-4052-B899-389A5B5592B1}" srcId="{805A2310-EA54-4D48-B867-343B5B8EC5F2}" destId="{627DBF78-AD50-4096-BD86-9B269A8E022E}" srcOrd="0" destOrd="0" parTransId="{E3DB23A6-B4BC-404E-BFC2-5FF24E9A648E}" sibTransId="{845E4EE5-9AED-4F48-963E-E14DF06C4DB7}"/>
    <dgm:cxn modelId="{CC99EACA-B272-49CE-9E36-8EBD952615AE}" srcId="{805A2310-EA54-4D48-B867-343B5B8EC5F2}" destId="{A16794BB-FE5F-4133-A78A-6B67C2C63726}" srcOrd="2" destOrd="0" parTransId="{8105A958-179F-49D3-BF4F-A1618C4CBB43}" sibTransId="{FED629F1-77BE-474D-B343-36BA751D230B}"/>
    <dgm:cxn modelId="{4A8B4ED1-C821-46E5-B38C-8142B5E1C251}" type="presOf" srcId="{805A2310-EA54-4D48-B867-343B5B8EC5F2}" destId="{C79A98EC-544B-4082-A718-8967099B5A57}" srcOrd="0" destOrd="0" presId="urn:microsoft.com/office/officeart/2005/8/layout/hierarchy1"/>
    <dgm:cxn modelId="{8CC396DD-B597-4FC7-B45D-53A8BFE9FCD7}" type="presOf" srcId="{627DBF78-AD50-4096-BD86-9B269A8E022E}" destId="{4796B436-8B42-4F78-8F32-BB3426D2D0C7}" srcOrd="0" destOrd="0" presId="urn:microsoft.com/office/officeart/2005/8/layout/hierarchy1"/>
    <dgm:cxn modelId="{C03DF4F7-0868-4C9A-AD82-AC097811990A}" type="presOf" srcId="{A16794BB-FE5F-4133-A78A-6B67C2C63726}" destId="{EDAE7434-4EF4-440A-B2D8-B334D99D7099}" srcOrd="0" destOrd="0" presId="urn:microsoft.com/office/officeart/2005/8/layout/hierarchy1"/>
    <dgm:cxn modelId="{EA0DC6FB-05AA-4384-B3D9-74211B77F4E7}" srcId="{805A2310-EA54-4D48-B867-343B5B8EC5F2}" destId="{7EA1415D-3C0C-464C-A40C-02A1A5BAA070}" srcOrd="1" destOrd="0" parTransId="{8049919F-83A9-4B8F-BD40-FDF2B6BCB4C7}" sibTransId="{668BC665-9621-45BA-A812-3D4BB56C9A46}"/>
    <dgm:cxn modelId="{A144F7B3-68A9-4CFE-96C0-0E4A9541D829}" type="presParOf" srcId="{C79A98EC-544B-4082-A718-8967099B5A57}" destId="{1AE5E9A9-43A9-4138-9DCA-D98A097D5EF9}" srcOrd="0" destOrd="0" presId="urn:microsoft.com/office/officeart/2005/8/layout/hierarchy1"/>
    <dgm:cxn modelId="{51F352B5-0C44-4878-84D7-18E68E9FE21D}" type="presParOf" srcId="{1AE5E9A9-43A9-4138-9DCA-D98A097D5EF9}" destId="{9BC53F40-999B-40C5-A12E-AE9B779BF205}" srcOrd="0" destOrd="0" presId="urn:microsoft.com/office/officeart/2005/8/layout/hierarchy1"/>
    <dgm:cxn modelId="{16BC22AE-BAC3-46AE-974E-D0CF0E62B1F1}" type="presParOf" srcId="{9BC53F40-999B-40C5-A12E-AE9B779BF205}" destId="{B2BDB120-9380-420A-92F2-D5CF7CFF6CF0}" srcOrd="0" destOrd="0" presId="urn:microsoft.com/office/officeart/2005/8/layout/hierarchy1"/>
    <dgm:cxn modelId="{21D2CEB5-30C5-4CF4-BCBF-9680938BBC07}" type="presParOf" srcId="{9BC53F40-999B-40C5-A12E-AE9B779BF205}" destId="{4796B436-8B42-4F78-8F32-BB3426D2D0C7}" srcOrd="1" destOrd="0" presId="urn:microsoft.com/office/officeart/2005/8/layout/hierarchy1"/>
    <dgm:cxn modelId="{9054DC3C-1DAF-4E70-9AD3-9A538852DD22}" type="presParOf" srcId="{1AE5E9A9-43A9-4138-9DCA-D98A097D5EF9}" destId="{9C3C6A77-A2C5-42D6-BCFA-4D093699B698}" srcOrd="1" destOrd="0" presId="urn:microsoft.com/office/officeart/2005/8/layout/hierarchy1"/>
    <dgm:cxn modelId="{F5AB077B-9FDC-4338-8526-977BF8B1A3ED}" type="presParOf" srcId="{C79A98EC-544B-4082-A718-8967099B5A57}" destId="{6CBA4769-2408-49D4-BCB7-4C00E1D34D42}" srcOrd="1" destOrd="0" presId="urn:microsoft.com/office/officeart/2005/8/layout/hierarchy1"/>
    <dgm:cxn modelId="{1E8A988E-BE84-4473-9E0D-4B99AB187A5C}" type="presParOf" srcId="{6CBA4769-2408-49D4-BCB7-4C00E1D34D42}" destId="{8AF326B0-0BC9-4EC4-AE8F-B165BE38E04C}" srcOrd="0" destOrd="0" presId="urn:microsoft.com/office/officeart/2005/8/layout/hierarchy1"/>
    <dgm:cxn modelId="{40A12612-8992-4297-838E-DEE5A91165B5}" type="presParOf" srcId="{8AF326B0-0BC9-4EC4-AE8F-B165BE38E04C}" destId="{D8CDD831-8401-4B54-AD30-36AF85C227BD}" srcOrd="0" destOrd="0" presId="urn:microsoft.com/office/officeart/2005/8/layout/hierarchy1"/>
    <dgm:cxn modelId="{2D8CCBB6-C695-4E2B-B76F-3D93756F1544}" type="presParOf" srcId="{8AF326B0-0BC9-4EC4-AE8F-B165BE38E04C}" destId="{31EE1158-CE07-4E42-9096-9CE52910D201}" srcOrd="1" destOrd="0" presId="urn:microsoft.com/office/officeart/2005/8/layout/hierarchy1"/>
    <dgm:cxn modelId="{FBA0A611-9E24-4684-822B-D125DDA5CBC8}" type="presParOf" srcId="{6CBA4769-2408-49D4-BCB7-4C00E1D34D42}" destId="{ADC9CD7C-B8AD-4B10-8CB3-35944F5E2E6C}" srcOrd="1" destOrd="0" presId="urn:microsoft.com/office/officeart/2005/8/layout/hierarchy1"/>
    <dgm:cxn modelId="{67757A2B-7959-4836-914B-BD64FEBE64E2}" type="presParOf" srcId="{C79A98EC-544B-4082-A718-8967099B5A57}" destId="{5576A204-350E-459C-964F-A4D318C6B58B}" srcOrd="2" destOrd="0" presId="urn:microsoft.com/office/officeart/2005/8/layout/hierarchy1"/>
    <dgm:cxn modelId="{845F1054-8F25-4BC8-AB4C-49FC833F597B}" type="presParOf" srcId="{5576A204-350E-459C-964F-A4D318C6B58B}" destId="{9501B33D-4834-4BC2-9CF5-EFDDC9512867}" srcOrd="0" destOrd="0" presId="urn:microsoft.com/office/officeart/2005/8/layout/hierarchy1"/>
    <dgm:cxn modelId="{3615C6D3-F219-462C-B786-3B964B4E08C9}" type="presParOf" srcId="{9501B33D-4834-4BC2-9CF5-EFDDC9512867}" destId="{4576405B-E7D0-44D7-9513-FA455A3C6B9B}" srcOrd="0" destOrd="0" presId="urn:microsoft.com/office/officeart/2005/8/layout/hierarchy1"/>
    <dgm:cxn modelId="{686A48B6-145F-478E-9F19-25725EA6E077}" type="presParOf" srcId="{9501B33D-4834-4BC2-9CF5-EFDDC9512867}" destId="{EDAE7434-4EF4-440A-B2D8-B334D99D7099}" srcOrd="1" destOrd="0" presId="urn:microsoft.com/office/officeart/2005/8/layout/hierarchy1"/>
    <dgm:cxn modelId="{A47CDE71-D574-4A48-9B34-96CEB94EE006}" type="presParOf" srcId="{5576A204-350E-459C-964F-A4D318C6B58B}" destId="{3F9D4A95-DD5E-47E5-8E8D-46DFA18A4EF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4D0F56-931F-43A8-872F-2B231F384A41}">
      <dsp:nvSpPr>
        <dsp:cNvPr id="0" name=""/>
        <dsp:cNvSpPr/>
      </dsp:nvSpPr>
      <dsp:spPr>
        <a:xfrm>
          <a:off x="0" y="2948371"/>
          <a:ext cx="7240043" cy="0"/>
        </a:xfrm>
        <a:prstGeom prst="line">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98B4029F-6D47-4AE6-89AF-F0A94CF99C5C}">
      <dsp:nvSpPr>
        <dsp:cNvPr id="0" name=""/>
        <dsp:cNvSpPr/>
      </dsp:nvSpPr>
      <dsp:spPr>
        <a:xfrm rot="8100000">
          <a:off x="95941" y="679484"/>
          <a:ext cx="433641" cy="433641"/>
        </a:xfrm>
        <a:prstGeom prst="teardrop">
          <a:avLst>
            <a:gd name="adj" fmla="val 115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5455A6-E621-442C-B685-3F7D017FC12E}">
      <dsp:nvSpPr>
        <dsp:cNvPr id="0" name=""/>
        <dsp:cNvSpPr/>
      </dsp:nvSpPr>
      <dsp:spPr>
        <a:xfrm>
          <a:off x="144115" y="727658"/>
          <a:ext cx="337293" cy="33729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2984923-B54C-4E8C-93AF-71F1E1A551BE}">
      <dsp:nvSpPr>
        <dsp:cNvPr id="0" name=""/>
        <dsp:cNvSpPr/>
      </dsp:nvSpPr>
      <dsp:spPr>
        <a:xfrm>
          <a:off x="619392" y="1202935"/>
          <a:ext cx="3011005" cy="1745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0" rIns="88900" bIns="133350" numCol="1" spcCol="1270" anchor="t" anchorCtr="0">
          <a:noAutofit/>
        </a:bodyPr>
        <a:lstStyle/>
        <a:p>
          <a:pPr marL="0" lvl="0" indent="0" algn="l" defTabSz="622300">
            <a:lnSpc>
              <a:spcPct val="90000"/>
            </a:lnSpc>
            <a:spcBef>
              <a:spcPct val="0"/>
            </a:spcBef>
            <a:spcAft>
              <a:spcPct val="35000"/>
            </a:spcAft>
            <a:buNone/>
          </a:pPr>
          <a:r>
            <a:rPr lang="en-US" sz="1400" kern="1200"/>
            <a:t>Java 1.5</a:t>
          </a:r>
        </a:p>
        <a:p>
          <a:pPr marL="57150" lvl="1" indent="-57150" algn="l" defTabSz="488950">
            <a:lnSpc>
              <a:spcPct val="90000"/>
            </a:lnSpc>
            <a:spcBef>
              <a:spcPct val="0"/>
            </a:spcBef>
            <a:spcAft>
              <a:spcPct val="15000"/>
            </a:spcAft>
            <a:buChar char="•"/>
          </a:pPr>
          <a:r>
            <a:rPr lang="en-US" sz="1100" kern="1200"/>
            <a:t>Renamed as J2SE 5.0</a:t>
          </a:r>
        </a:p>
        <a:p>
          <a:pPr marL="57150" lvl="1" indent="-57150" algn="l" defTabSz="488950">
            <a:lnSpc>
              <a:spcPct val="90000"/>
            </a:lnSpc>
            <a:spcBef>
              <a:spcPct val="0"/>
            </a:spcBef>
            <a:spcAft>
              <a:spcPct val="15000"/>
            </a:spcAft>
            <a:buChar char="•"/>
          </a:pPr>
          <a:r>
            <a:rPr lang="en-US" sz="1100" kern="1200"/>
            <a:t>Generics</a:t>
          </a:r>
        </a:p>
        <a:p>
          <a:pPr marL="57150" lvl="1" indent="-57150" algn="l" defTabSz="488950">
            <a:lnSpc>
              <a:spcPct val="90000"/>
            </a:lnSpc>
            <a:spcBef>
              <a:spcPct val="0"/>
            </a:spcBef>
            <a:spcAft>
              <a:spcPct val="15000"/>
            </a:spcAft>
            <a:buChar char="•"/>
          </a:pPr>
          <a:r>
            <a:rPr lang="en-US" sz="1100" kern="1200"/>
            <a:t>Auto boxing</a:t>
          </a:r>
        </a:p>
        <a:p>
          <a:pPr marL="57150" lvl="1" indent="-57150" algn="l" defTabSz="488950">
            <a:lnSpc>
              <a:spcPct val="90000"/>
            </a:lnSpc>
            <a:spcBef>
              <a:spcPct val="0"/>
            </a:spcBef>
            <a:spcAft>
              <a:spcPct val="15000"/>
            </a:spcAft>
            <a:buChar char="•"/>
          </a:pPr>
          <a:r>
            <a:rPr lang="en-US" sz="1100" kern="1200"/>
            <a:t>Varargs</a:t>
          </a:r>
        </a:p>
        <a:p>
          <a:pPr marL="57150" lvl="1" indent="-57150" algn="l" defTabSz="488950">
            <a:lnSpc>
              <a:spcPct val="90000"/>
            </a:lnSpc>
            <a:spcBef>
              <a:spcPct val="0"/>
            </a:spcBef>
            <a:spcAft>
              <a:spcPct val="15000"/>
            </a:spcAft>
            <a:buChar char="•"/>
          </a:pPr>
          <a:r>
            <a:rPr lang="en-US" sz="1100" kern="1200"/>
            <a:t>Enhanced for loop</a:t>
          </a:r>
        </a:p>
        <a:p>
          <a:pPr marL="57150" lvl="1" indent="-57150" algn="l" defTabSz="488950">
            <a:lnSpc>
              <a:spcPct val="90000"/>
            </a:lnSpc>
            <a:spcBef>
              <a:spcPct val="0"/>
            </a:spcBef>
            <a:spcAft>
              <a:spcPct val="15000"/>
            </a:spcAft>
            <a:buChar char="•"/>
          </a:pPr>
          <a:r>
            <a:rPr lang="en-US" sz="1100" kern="1200"/>
            <a:t>Static imports</a:t>
          </a:r>
        </a:p>
        <a:p>
          <a:pPr marL="57150" lvl="1" indent="-57150" algn="l" defTabSz="488950">
            <a:lnSpc>
              <a:spcPct val="90000"/>
            </a:lnSpc>
            <a:spcBef>
              <a:spcPct val="0"/>
            </a:spcBef>
            <a:spcAft>
              <a:spcPct val="15000"/>
            </a:spcAft>
            <a:buChar char="•"/>
          </a:pPr>
          <a:r>
            <a:rPr lang="en-US" sz="1100" kern="1200"/>
            <a:t>Enumerations</a:t>
          </a:r>
        </a:p>
      </dsp:txBody>
      <dsp:txXfrm>
        <a:off x="619392" y="1202935"/>
        <a:ext cx="3011005" cy="1745435"/>
      </dsp:txXfrm>
    </dsp:sp>
    <dsp:sp modelId="{CC6A8990-B380-4F0D-A35C-4DAD4E4818A0}">
      <dsp:nvSpPr>
        <dsp:cNvPr id="0" name=""/>
        <dsp:cNvSpPr/>
      </dsp:nvSpPr>
      <dsp:spPr>
        <a:xfrm>
          <a:off x="619392" y="589674"/>
          <a:ext cx="3011005" cy="613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a:lnSpc>
              <a:spcPct val="90000"/>
            </a:lnSpc>
            <a:spcBef>
              <a:spcPct val="0"/>
            </a:spcBef>
            <a:spcAft>
              <a:spcPct val="35000"/>
            </a:spcAft>
            <a:buNone/>
            <a:defRPr b="1"/>
          </a:pPr>
          <a:r>
            <a:rPr lang="en-US" sz="1900" kern="1200"/>
            <a:t>2005</a:t>
          </a:r>
        </a:p>
      </dsp:txBody>
      <dsp:txXfrm>
        <a:off x="619392" y="589674"/>
        <a:ext cx="3011005" cy="613261"/>
      </dsp:txXfrm>
    </dsp:sp>
    <dsp:sp modelId="{E4640AF0-4331-4B9D-AAFE-B3002A6689C1}">
      <dsp:nvSpPr>
        <dsp:cNvPr id="0" name=""/>
        <dsp:cNvSpPr/>
      </dsp:nvSpPr>
      <dsp:spPr>
        <a:xfrm>
          <a:off x="312762" y="1202935"/>
          <a:ext cx="0" cy="1745435"/>
        </a:xfrm>
        <a:prstGeom prst="line">
          <a:avLst/>
        </a:prstGeom>
        <a:noFill/>
        <a:ln w="1270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A8B9048-C48F-43A4-8682-829074C9D8E5}">
      <dsp:nvSpPr>
        <dsp:cNvPr id="0" name=""/>
        <dsp:cNvSpPr/>
      </dsp:nvSpPr>
      <dsp:spPr>
        <a:xfrm>
          <a:off x="255248" y="2893177"/>
          <a:ext cx="110387" cy="110387"/>
        </a:xfrm>
        <a:prstGeom prst="ellipse">
          <a:avLst/>
        </a:prstGeom>
        <a:solidFill>
          <a:schemeClr val="accent5">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9C8B09-63E3-4480-92E4-5CF1F3C03638}">
      <dsp:nvSpPr>
        <dsp:cNvPr id="0" name=""/>
        <dsp:cNvSpPr/>
      </dsp:nvSpPr>
      <dsp:spPr>
        <a:xfrm rot="18900000">
          <a:off x="1895972" y="4783617"/>
          <a:ext cx="433641" cy="433641"/>
        </a:xfrm>
        <a:prstGeom prst="teardrop">
          <a:avLst>
            <a:gd name="adj" fmla="val 115000"/>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6768FC-7D91-4255-9D89-AFF21F2F6690}">
      <dsp:nvSpPr>
        <dsp:cNvPr id="0" name=""/>
        <dsp:cNvSpPr/>
      </dsp:nvSpPr>
      <dsp:spPr>
        <a:xfrm>
          <a:off x="1944146" y="4831791"/>
          <a:ext cx="337293" cy="33729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6585EC8-FFF6-4BED-8D9B-B5A093498893}">
      <dsp:nvSpPr>
        <dsp:cNvPr id="0" name=""/>
        <dsp:cNvSpPr/>
      </dsp:nvSpPr>
      <dsp:spPr>
        <a:xfrm>
          <a:off x="2419423" y="2948371"/>
          <a:ext cx="3011005" cy="1745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88900" numCol="1" spcCol="1270" anchor="b" anchorCtr="0">
          <a:noAutofit/>
        </a:bodyPr>
        <a:lstStyle/>
        <a:p>
          <a:pPr marL="0" lvl="0" indent="0" algn="l" defTabSz="622300">
            <a:lnSpc>
              <a:spcPct val="90000"/>
            </a:lnSpc>
            <a:spcBef>
              <a:spcPct val="0"/>
            </a:spcBef>
            <a:spcAft>
              <a:spcPct val="35000"/>
            </a:spcAft>
            <a:buNone/>
          </a:pPr>
          <a:r>
            <a:rPr lang="en-US" sz="1400" kern="1200"/>
            <a:t>Java 1.6</a:t>
          </a:r>
        </a:p>
        <a:p>
          <a:pPr marL="57150" lvl="1" indent="-57150" algn="l" defTabSz="488950">
            <a:lnSpc>
              <a:spcPct val="90000"/>
            </a:lnSpc>
            <a:spcBef>
              <a:spcPct val="0"/>
            </a:spcBef>
            <a:spcAft>
              <a:spcPct val="15000"/>
            </a:spcAft>
            <a:buChar char="•"/>
          </a:pPr>
          <a:r>
            <a:rPr lang="en-US" sz="1100" kern="1200"/>
            <a:t>Renamed as Java SE 6</a:t>
          </a:r>
        </a:p>
        <a:p>
          <a:pPr marL="57150" lvl="1" indent="-57150" algn="l" defTabSz="488950">
            <a:lnSpc>
              <a:spcPct val="90000"/>
            </a:lnSpc>
            <a:spcBef>
              <a:spcPct val="0"/>
            </a:spcBef>
            <a:spcAft>
              <a:spcPct val="15000"/>
            </a:spcAft>
            <a:buChar char="•"/>
          </a:pPr>
          <a:r>
            <a:rPr lang="en-US" sz="1100" kern="1200"/>
            <a:t>JDBC 4</a:t>
          </a:r>
        </a:p>
      </dsp:txBody>
      <dsp:txXfrm>
        <a:off x="2419423" y="2948371"/>
        <a:ext cx="3011005" cy="1745435"/>
      </dsp:txXfrm>
    </dsp:sp>
    <dsp:sp modelId="{097D9F5C-366E-4B71-9DB4-46385B4F62F9}">
      <dsp:nvSpPr>
        <dsp:cNvPr id="0" name=""/>
        <dsp:cNvSpPr/>
      </dsp:nvSpPr>
      <dsp:spPr>
        <a:xfrm>
          <a:off x="2419423" y="4693807"/>
          <a:ext cx="3011005" cy="613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a:lnSpc>
              <a:spcPct val="90000"/>
            </a:lnSpc>
            <a:spcBef>
              <a:spcPct val="0"/>
            </a:spcBef>
            <a:spcAft>
              <a:spcPct val="35000"/>
            </a:spcAft>
            <a:buNone/>
            <a:defRPr b="1"/>
          </a:pPr>
          <a:r>
            <a:rPr lang="en-US" sz="1900" kern="1200"/>
            <a:t>2006</a:t>
          </a:r>
        </a:p>
      </dsp:txBody>
      <dsp:txXfrm>
        <a:off x="2419423" y="4693807"/>
        <a:ext cx="3011005" cy="613261"/>
      </dsp:txXfrm>
    </dsp:sp>
    <dsp:sp modelId="{8E7C4C55-4DA3-48FE-A835-9D65FE908877}">
      <dsp:nvSpPr>
        <dsp:cNvPr id="0" name=""/>
        <dsp:cNvSpPr/>
      </dsp:nvSpPr>
      <dsp:spPr>
        <a:xfrm>
          <a:off x="2112793" y="2948371"/>
          <a:ext cx="0" cy="1745435"/>
        </a:xfrm>
        <a:prstGeom prst="line">
          <a:avLst/>
        </a:prstGeom>
        <a:noFill/>
        <a:ln w="12700" cap="flat" cmpd="sng" algn="ctr">
          <a:solidFill>
            <a:schemeClr val="accent5">
              <a:hueOff val="-3379271"/>
              <a:satOff val="-8710"/>
              <a:lumOff val="-5883"/>
              <a:alphaOff val="0"/>
            </a:schemeClr>
          </a:solidFill>
          <a:prstDash val="dash"/>
          <a:miter lim="800000"/>
        </a:ln>
        <a:effectLst/>
      </dsp:spPr>
      <dsp:style>
        <a:lnRef idx="1">
          <a:scrgbClr r="0" g="0" b="0"/>
        </a:lnRef>
        <a:fillRef idx="0">
          <a:scrgbClr r="0" g="0" b="0"/>
        </a:fillRef>
        <a:effectRef idx="0">
          <a:scrgbClr r="0" g="0" b="0"/>
        </a:effectRef>
        <a:fontRef idx="minor"/>
      </dsp:style>
    </dsp:sp>
    <dsp:sp modelId="{A8069D01-6ACA-497B-85BA-DFF9AF84396D}">
      <dsp:nvSpPr>
        <dsp:cNvPr id="0" name=""/>
        <dsp:cNvSpPr/>
      </dsp:nvSpPr>
      <dsp:spPr>
        <a:xfrm>
          <a:off x="2055279" y="2893177"/>
          <a:ext cx="110387" cy="110387"/>
        </a:xfrm>
        <a:prstGeom prst="ellipse">
          <a:avLst/>
        </a:prstGeom>
        <a:solidFill>
          <a:schemeClr val="accent5">
            <a:hueOff val="-3379271"/>
            <a:satOff val="-8710"/>
            <a:lumOff val="-5883"/>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7ED4A0-6190-402E-A230-B1DCB497533D}">
      <dsp:nvSpPr>
        <dsp:cNvPr id="0" name=""/>
        <dsp:cNvSpPr/>
      </dsp:nvSpPr>
      <dsp:spPr>
        <a:xfrm rot="8100000">
          <a:off x="3696003" y="679484"/>
          <a:ext cx="433641" cy="433641"/>
        </a:xfrm>
        <a:prstGeom prst="teardrop">
          <a:avLst>
            <a:gd name="adj" fmla="val 115000"/>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972606-0CFC-4D78-ACEC-F5FC77F00224}">
      <dsp:nvSpPr>
        <dsp:cNvPr id="0" name=""/>
        <dsp:cNvSpPr/>
      </dsp:nvSpPr>
      <dsp:spPr>
        <a:xfrm>
          <a:off x="3744177" y="727658"/>
          <a:ext cx="337293" cy="33729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40C7908-88AC-400D-B4FF-B4A9E12DA402}">
      <dsp:nvSpPr>
        <dsp:cNvPr id="0" name=""/>
        <dsp:cNvSpPr/>
      </dsp:nvSpPr>
      <dsp:spPr>
        <a:xfrm>
          <a:off x="4219455" y="1202935"/>
          <a:ext cx="3011005" cy="1745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0" rIns="88900" bIns="133350" numCol="1" spcCol="1270" anchor="t" anchorCtr="0">
          <a:noAutofit/>
        </a:bodyPr>
        <a:lstStyle/>
        <a:p>
          <a:pPr marL="0" lvl="0" indent="0" algn="l" defTabSz="622300">
            <a:lnSpc>
              <a:spcPct val="90000"/>
            </a:lnSpc>
            <a:spcBef>
              <a:spcPct val="0"/>
            </a:spcBef>
            <a:spcAft>
              <a:spcPct val="35000"/>
            </a:spcAft>
            <a:buNone/>
          </a:pPr>
          <a:r>
            <a:rPr lang="en-US" sz="1400" kern="1200"/>
            <a:t>Java 1.7</a:t>
          </a:r>
        </a:p>
        <a:p>
          <a:pPr marL="57150" lvl="1" indent="-57150" algn="l" defTabSz="488950">
            <a:lnSpc>
              <a:spcPct val="90000"/>
            </a:lnSpc>
            <a:spcBef>
              <a:spcPct val="0"/>
            </a:spcBef>
            <a:spcAft>
              <a:spcPct val="15000"/>
            </a:spcAft>
            <a:buChar char="•"/>
          </a:pPr>
          <a:r>
            <a:rPr lang="en-US" sz="1100" kern="1200"/>
            <a:t>Strings in switch keyword</a:t>
          </a:r>
        </a:p>
        <a:p>
          <a:pPr marL="57150" lvl="1" indent="-57150" algn="l" defTabSz="488950">
            <a:lnSpc>
              <a:spcPct val="90000"/>
            </a:lnSpc>
            <a:spcBef>
              <a:spcPct val="0"/>
            </a:spcBef>
            <a:spcAft>
              <a:spcPct val="15000"/>
            </a:spcAft>
            <a:buChar char="•"/>
          </a:pPr>
          <a:r>
            <a:rPr lang="en-US" sz="1100" kern="1200"/>
            <a:t>Try with resources(automatic closing of resources without using finally block)</a:t>
          </a:r>
        </a:p>
        <a:p>
          <a:pPr marL="57150" lvl="1" indent="-57150" algn="l" defTabSz="488950">
            <a:lnSpc>
              <a:spcPct val="90000"/>
            </a:lnSpc>
            <a:spcBef>
              <a:spcPct val="0"/>
            </a:spcBef>
            <a:spcAft>
              <a:spcPct val="15000"/>
            </a:spcAft>
            <a:buChar char="•"/>
          </a:pPr>
          <a:r>
            <a:rPr lang="en-US" sz="1100" kern="1200"/>
            <a:t>No need to declare data type in the RHS of collections declarations.</a:t>
          </a:r>
        </a:p>
      </dsp:txBody>
      <dsp:txXfrm>
        <a:off x="4219455" y="1202935"/>
        <a:ext cx="3011005" cy="1745435"/>
      </dsp:txXfrm>
    </dsp:sp>
    <dsp:sp modelId="{DFA8A8DB-BC7D-4CCD-956A-C00B2F1AB827}">
      <dsp:nvSpPr>
        <dsp:cNvPr id="0" name=""/>
        <dsp:cNvSpPr/>
      </dsp:nvSpPr>
      <dsp:spPr>
        <a:xfrm>
          <a:off x="4219455" y="589674"/>
          <a:ext cx="3011005" cy="613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a:lnSpc>
              <a:spcPct val="90000"/>
            </a:lnSpc>
            <a:spcBef>
              <a:spcPct val="0"/>
            </a:spcBef>
            <a:spcAft>
              <a:spcPct val="35000"/>
            </a:spcAft>
            <a:buNone/>
            <a:defRPr b="1"/>
          </a:pPr>
          <a:r>
            <a:rPr lang="en-US" sz="1900" kern="1200"/>
            <a:t>2011</a:t>
          </a:r>
        </a:p>
      </dsp:txBody>
      <dsp:txXfrm>
        <a:off x="4219455" y="589674"/>
        <a:ext cx="3011005" cy="613261"/>
      </dsp:txXfrm>
    </dsp:sp>
    <dsp:sp modelId="{A11BEDBD-BD41-4F36-B2C4-A19E9FB2E038}">
      <dsp:nvSpPr>
        <dsp:cNvPr id="0" name=""/>
        <dsp:cNvSpPr/>
      </dsp:nvSpPr>
      <dsp:spPr>
        <a:xfrm>
          <a:off x="3912824" y="1202935"/>
          <a:ext cx="0" cy="1745435"/>
        </a:xfrm>
        <a:prstGeom prst="line">
          <a:avLst/>
        </a:prstGeom>
        <a:noFill/>
        <a:ln w="12700" cap="flat" cmpd="sng" algn="ctr">
          <a:solidFill>
            <a:schemeClr val="accent5">
              <a:hueOff val="-6758543"/>
              <a:satOff val="-17419"/>
              <a:lumOff val="-11765"/>
              <a:alphaOff val="0"/>
            </a:schemeClr>
          </a:solidFill>
          <a:prstDash val="dash"/>
          <a:miter lim="800000"/>
        </a:ln>
        <a:effectLst/>
      </dsp:spPr>
      <dsp:style>
        <a:lnRef idx="1">
          <a:scrgbClr r="0" g="0" b="0"/>
        </a:lnRef>
        <a:fillRef idx="0">
          <a:scrgbClr r="0" g="0" b="0"/>
        </a:fillRef>
        <a:effectRef idx="0">
          <a:scrgbClr r="0" g="0" b="0"/>
        </a:effectRef>
        <a:fontRef idx="minor"/>
      </dsp:style>
    </dsp:sp>
    <dsp:sp modelId="{A676F1DB-5E9D-4947-A622-D160A0884835}">
      <dsp:nvSpPr>
        <dsp:cNvPr id="0" name=""/>
        <dsp:cNvSpPr/>
      </dsp:nvSpPr>
      <dsp:spPr>
        <a:xfrm>
          <a:off x="3855311" y="2893177"/>
          <a:ext cx="110387" cy="110387"/>
        </a:xfrm>
        <a:prstGeom prst="ellipse">
          <a:avLst/>
        </a:prstGeom>
        <a:solidFill>
          <a:schemeClr val="accent5">
            <a:hueOff val="-6758543"/>
            <a:satOff val="-17419"/>
            <a:lumOff val="-11765"/>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6B79BB-0130-48EA-8ED5-80B1C78D1AC1}">
      <dsp:nvSpPr>
        <dsp:cNvPr id="0" name=""/>
        <dsp:cNvSpPr/>
      </dsp:nvSpPr>
      <dsp:spPr>
        <a:xfrm>
          <a:off x="0" y="405656"/>
          <a:ext cx="6589260" cy="6715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public interface Interface1 { </a:t>
          </a:r>
        </a:p>
      </dsp:txBody>
      <dsp:txXfrm>
        <a:off x="32784" y="438440"/>
        <a:ext cx="6523692" cy="606012"/>
      </dsp:txXfrm>
    </dsp:sp>
    <dsp:sp modelId="{ABA54429-A7FC-469C-9AD2-2989BEC532B9}">
      <dsp:nvSpPr>
        <dsp:cNvPr id="0" name=""/>
        <dsp:cNvSpPr/>
      </dsp:nvSpPr>
      <dsp:spPr>
        <a:xfrm>
          <a:off x="0" y="1157876"/>
          <a:ext cx="6589260" cy="671580"/>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void method1(String str); </a:t>
          </a:r>
        </a:p>
      </dsp:txBody>
      <dsp:txXfrm>
        <a:off x="32784" y="1190660"/>
        <a:ext cx="6523692" cy="606012"/>
      </dsp:txXfrm>
    </dsp:sp>
    <dsp:sp modelId="{CA47FE43-D557-494C-8024-7F1C39C5DBAF}">
      <dsp:nvSpPr>
        <dsp:cNvPr id="0" name=""/>
        <dsp:cNvSpPr/>
      </dsp:nvSpPr>
      <dsp:spPr>
        <a:xfrm>
          <a:off x="0" y="1910096"/>
          <a:ext cx="6589260" cy="671580"/>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default void log(String str){ </a:t>
          </a:r>
        </a:p>
      </dsp:txBody>
      <dsp:txXfrm>
        <a:off x="32784" y="1942880"/>
        <a:ext cx="6523692" cy="606012"/>
      </dsp:txXfrm>
    </dsp:sp>
    <dsp:sp modelId="{172BA8A9-6F63-495C-9FC9-F929D0A5FCB5}">
      <dsp:nvSpPr>
        <dsp:cNvPr id="0" name=""/>
        <dsp:cNvSpPr/>
      </dsp:nvSpPr>
      <dsp:spPr>
        <a:xfrm>
          <a:off x="0" y="2662316"/>
          <a:ext cx="6589260" cy="671580"/>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System.out.println("Default Method" + str);</a:t>
          </a:r>
        </a:p>
      </dsp:txBody>
      <dsp:txXfrm>
        <a:off x="32784" y="2695100"/>
        <a:ext cx="6523692" cy="606012"/>
      </dsp:txXfrm>
    </dsp:sp>
    <dsp:sp modelId="{8CE26EC8-2AD3-4A0C-ADC0-7E037448B288}">
      <dsp:nvSpPr>
        <dsp:cNvPr id="0" name=""/>
        <dsp:cNvSpPr/>
      </dsp:nvSpPr>
      <dsp:spPr>
        <a:xfrm>
          <a:off x="0" y="3414536"/>
          <a:ext cx="6589260" cy="671580"/>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a:t>
          </a:r>
        </a:p>
      </dsp:txBody>
      <dsp:txXfrm>
        <a:off x="32784" y="3447320"/>
        <a:ext cx="6523692" cy="606012"/>
      </dsp:txXfrm>
    </dsp:sp>
    <dsp:sp modelId="{37204BFD-E58F-4C99-9CF5-D9BE54A522B5}">
      <dsp:nvSpPr>
        <dsp:cNvPr id="0" name=""/>
        <dsp:cNvSpPr/>
      </dsp:nvSpPr>
      <dsp:spPr>
        <a:xfrm>
          <a:off x="0" y="4166756"/>
          <a:ext cx="6589260" cy="6715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a:t>
          </a:r>
        </a:p>
      </dsp:txBody>
      <dsp:txXfrm>
        <a:off x="32784" y="4199540"/>
        <a:ext cx="6523692" cy="6060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97D3C0-569F-4E13-BBA3-47E0723D0881}">
      <dsp:nvSpPr>
        <dsp:cNvPr id="0" name=""/>
        <dsp:cNvSpPr/>
      </dsp:nvSpPr>
      <dsp:spPr>
        <a:xfrm>
          <a:off x="0" y="12114"/>
          <a:ext cx="6263640" cy="9898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defRPr b="1"/>
          </a:pPr>
          <a:r>
            <a:rPr lang="en-US" sz="1800" kern="1200"/>
            <a:t>We can  create immutable collections such as immutable list, immutable set and immutable map using new factory methods in Java 9.</a:t>
          </a:r>
        </a:p>
      </dsp:txBody>
      <dsp:txXfrm>
        <a:off x="48319" y="60433"/>
        <a:ext cx="6167002" cy="893182"/>
      </dsp:txXfrm>
    </dsp:sp>
    <dsp:sp modelId="{8B7637E1-40FA-4C49-9F33-22031A47BF46}">
      <dsp:nvSpPr>
        <dsp:cNvPr id="0" name=""/>
        <dsp:cNvSpPr/>
      </dsp:nvSpPr>
      <dsp:spPr>
        <a:xfrm>
          <a:off x="0" y="1053774"/>
          <a:ext cx="6263640" cy="9898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defRPr b="1"/>
          </a:pPr>
          <a:r>
            <a:rPr lang="en-US" sz="1800" b="1" kern="1200"/>
            <a:t>Example</a:t>
          </a:r>
          <a:r>
            <a:rPr lang="en-US" sz="1800" kern="1200"/>
            <a:t>:</a:t>
          </a:r>
        </a:p>
      </dsp:txBody>
      <dsp:txXfrm>
        <a:off x="48319" y="1102093"/>
        <a:ext cx="6167002" cy="893182"/>
      </dsp:txXfrm>
    </dsp:sp>
    <dsp:sp modelId="{28C99818-05AA-411A-81E2-FA0A58B0E88B}">
      <dsp:nvSpPr>
        <dsp:cNvPr id="0" name=""/>
        <dsp:cNvSpPr/>
      </dsp:nvSpPr>
      <dsp:spPr>
        <a:xfrm>
          <a:off x="0" y="2043593"/>
          <a:ext cx="6263640" cy="2459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public class ImmutableCollections {</a:t>
          </a:r>
        </a:p>
        <a:p>
          <a:pPr marL="114300" lvl="1" indent="-114300" algn="l" defTabSz="622300">
            <a:lnSpc>
              <a:spcPct val="90000"/>
            </a:lnSpc>
            <a:spcBef>
              <a:spcPct val="0"/>
            </a:spcBef>
            <a:spcAft>
              <a:spcPct val="20000"/>
            </a:spcAft>
            <a:buChar char="•"/>
          </a:pPr>
          <a:r>
            <a:rPr lang="en-US" sz="1400" kern="1200"/>
            <a:t>public static void main(String[] args)     {</a:t>
          </a:r>
        </a:p>
        <a:p>
          <a:pPr marL="114300" lvl="1" indent="-114300" algn="l" defTabSz="622300">
            <a:lnSpc>
              <a:spcPct val="90000"/>
            </a:lnSpc>
            <a:spcBef>
              <a:spcPct val="0"/>
            </a:spcBef>
            <a:spcAft>
              <a:spcPct val="20000"/>
            </a:spcAft>
            <a:buChar char="•"/>
          </a:pPr>
          <a:r>
            <a:rPr lang="en-US" sz="1400" kern="1200"/>
            <a:t>List&lt;String&gt; names = List.of("Lokesh", "Amit", "John");</a:t>
          </a:r>
        </a:p>
        <a:p>
          <a:pPr marL="114300" lvl="1" indent="-114300" algn="l" defTabSz="622300">
            <a:lnSpc>
              <a:spcPct val="90000"/>
            </a:lnSpc>
            <a:spcBef>
              <a:spcPct val="0"/>
            </a:spcBef>
            <a:spcAft>
              <a:spcPct val="20000"/>
            </a:spcAft>
            <a:buChar char="•"/>
          </a:pPr>
          <a:r>
            <a:rPr lang="en-US" sz="1400" kern="1200"/>
            <a:t>//Preserve the elements order</a:t>
          </a:r>
        </a:p>
        <a:p>
          <a:pPr marL="114300" lvl="1" indent="-114300" algn="l" defTabSz="622300">
            <a:lnSpc>
              <a:spcPct val="90000"/>
            </a:lnSpc>
            <a:spcBef>
              <a:spcPct val="0"/>
            </a:spcBef>
            <a:spcAft>
              <a:spcPct val="20000"/>
            </a:spcAft>
            <a:buChar char="•"/>
          </a:pPr>
          <a:r>
            <a:rPr lang="en-US" sz="1400" kern="1200"/>
            <a:t>System.out.println(names);</a:t>
          </a:r>
        </a:p>
        <a:p>
          <a:pPr marL="114300" lvl="1" indent="-114300" algn="l" defTabSz="622300">
            <a:lnSpc>
              <a:spcPct val="90000"/>
            </a:lnSpc>
            <a:spcBef>
              <a:spcPct val="0"/>
            </a:spcBef>
            <a:spcAft>
              <a:spcPct val="20000"/>
            </a:spcAft>
            <a:buChar char="•"/>
          </a:pPr>
          <a:r>
            <a:rPr lang="en-US" sz="1400" kern="1200"/>
            <a:t>//names.add("Brian"); //UnsupportedOperationException occured</a:t>
          </a:r>
        </a:p>
        <a:p>
          <a:pPr marL="114300" lvl="1" indent="-114300" algn="l" defTabSz="622300">
            <a:lnSpc>
              <a:spcPct val="90000"/>
            </a:lnSpc>
            <a:spcBef>
              <a:spcPct val="0"/>
            </a:spcBef>
            <a:spcAft>
              <a:spcPct val="20000"/>
            </a:spcAft>
            <a:buChar char="•"/>
          </a:pPr>
          <a:r>
            <a:rPr lang="en-US" sz="1400" kern="1200"/>
            <a:t>//java.lang.NullPointerException</a:t>
          </a:r>
        </a:p>
        <a:p>
          <a:pPr marL="114300" lvl="1" indent="-114300" algn="l" defTabSz="622300">
            <a:lnSpc>
              <a:spcPct val="90000"/>
            </a:lnSpc>
            <a:spcBef>
              <a:spcPct val="0"/>
            </a:spcBef>
            <a:spcAft>
              <a:spcPct val="20000"/>
            </a:spcAft>
            <a:buChar char="•"/>
          </a:pPr>
          <a:r>
            <a:rPr lang="en-US" sz="1400" kern="1200"/>
            <a:t>//List&lt;String&gt; names2 = List.of("Lokesh", "Amit", "John", null); </a:t>
          </a:r>
        </a:p>
        <a:p>
          <a:pPr marL="114300" lvl="1" indent="-114300" algn="l" defTabSz="622300">
            <a:lnSpc>
              <a:spcPct val="90000"/>
            </a:lnSpc>
            <a:spcBef>
              <a:spcPct val="0"/>
            </a:spcBef>
            <a:spcAft>
              <a:spcPct val="20000"/>
            </a:spcAft>
            <a:buChar char="•"/>
          </a:pPr>
          <a:r>
            <a:rPr lang="en-US" sz="1400" kern="1200"/>
            <a:t>}</a:t>
          </a:r>
        </a:p>
        <a:p>
          <a:pPr marL="114300" lvl="1" indent="-114300" algn="l" defTabSz="622300">
            <a:lnSpc>
              <a:spcPct val="90000"/>
            </a:lnSpc>
            <a:spcBef>
              <a:spcPct val="0"/>
            </a:spcBef>
            <a:spcAft>
              <a:spcPct val="20000"/>
            </a:spcAft>
            <a:buChar char="•"/>
          </a:pPr>
          <a:r>
            <a:rPr lang="en-US" sz="1400" kern="1200"/>
            <a:t>}</a:t>
          </a:r>
        </a:p>
      </dsp:txBody>
      <dsp:txXfrm>
        <a:off x="0" y="2043593"/>
        <a:ext cx="6263640" cy="2459160"/>
      </dsp:txXfrm>
    </dsp:sp>
    <dsp:sp modelId="{8AEB9B15-F6C2-49F2-9A19-BCD717F1059B}">
      <dsp:nvSpPr>
        <dsp:cNvPr id="0" name=""/>
        <dsp:cNvSpPr/>
      </dsp:nvSpPr>
      <dsp:spPr>
        <a:xfrm>
          <a:off x="0" y="4502754"/>
          <a:ext cx="6263640" cy="9898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defRPr b="1"/>
          </a:pPr>
          <a:r>
            <a:rPr lang="en-US" sz="1800" kern="1200"/>
            <a:t>Output: [Lokesh, Amit, John]</a:t>
          </a:r>
        </a:p>
      </dsp:txBody>
      <dsp:txXfrm>
        <a:off x="48319" y="4551073"/>
        <a:ext cx="6167002" cy="8931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BDB120-9380-420A-92F2-D5CF7CFF6CF0}">
      <dsp:nvSpPr>
        <dsp:cNvPr id="0" name=""/>
        <dsp:cNvSpPr/>
      </dsp:nvSpPr>
      <dsp:spPr>
        <a:xfrm>
          <a:off x="0"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96B436-8B42-4F78-8F32-BB3426D2D0C7}">
      <dsp:nvSpPr>
        <dsp:cNvPr id="0" name=""/>
        <dsp:cNvSpPr/>
      </dsp:nvSpPr>
      <dsp:spPr>
        <a:xfrm>
          <a:off x="324326"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Removed Java EE and CORBA modules from JDK.</a:t>
          </a:r>
        </a:p>
      </dsp:txBody>
      <dsp:txXfrm>
        <a:off x="378614" y="886531"/>
        <a:ext cx="2810360" cy="1744948"/>
      </dsp:txXfrm>
    </dsp:sp>
    <dsp:sp modelId="{D8CDD831-8401-4B54-AD30-36AF85C227BD}">
      <dsp:nvSpPr>
        <dsp:cNvPr id="0" name=""/>
        <dsp:cNvSpPr/>
      </dsp:nvSpPr>
      <dsp:spPr>
        <a:xfrm>
          <a:off x="3567588"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EE1158-CE07-4E42-9096-9CE52910D201}">
      <dsp:nvSpPr>
        <dsp:cNvPr id="0" name=""/>
        <dsp:cNvSpPr/>
      </dsp:nvSpPr>
      <dsp:spPr>
        <a:xfrm>
          <a:off x="3891915"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Removed Thread.destroy() and Thread.stop() methods.</a:t>
          </a:r>
        </a:p>
      </dsp:txBody>
      <dsp:txXfrm>
        <a:off x="3946203" y="886531"/>
        <a:ext cx="2810360" cy="1744948"/>
      </dsp:txXfrm>
    </dsp:sp>
    <dsp:sp modelId="{4576405B-E7D0-44D7-9513-FA455A3C6B9B}">
      <dsp:nvSpPr>
        <dsp:cNvPr id="0" name=""/>
        <dsp:cNvSpPr/>
      </dsp:nvSpPr>
      <dsp:spPr>
        <a:xfrm>
          <a:off x="7135177"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AE7434-4EF4-440A-B2D8-B334D99D7099}">
      <dsp:nvSpPr>
        <dsp:cNvPr id="0" name=""/>
        <dsp:cNvSpPr/>
      </dsp:nvSpPr>
      <dsp:spPr>
        <a:xfrm>
          <a:off x="7459503"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Removed Applets and Java Web Start.</a:t>
          </a:r>
        </a:p>
      </dsp:txBody>
      <dsp:txXfrm>
        <a:off x="7513791" y="886531"/>
        <a:ext cx="2810360" cy="1744948"/>
      </dsp:txXfrm>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D56E0-C542-43FF-9DDB-C9EB5015DE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12258A-9C9E-4859-9AC1-7749BC35D5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7AFAD8-FA51-4BF0-923E-6189D24D3A0C}"/>
              </a:ext>
            </a:extLst>
          </p:cNvPr>
          <p:cNvSpPr>
            <a:spLocks noGrp="1"/>
          </p:cNvSpPr>
          <p:nvPr>
            <p:ph type="dt" sz="half" idx="10"/>
          </p:nvPr>
        </p:nvSpPr>
        <p:spPr/>
        <p:txBody>
          <a:bodyPr/>
          <a:lstStyle/>
          <a:p>
            <a:fld id="{8974F900-5931-4577-B732-FA85BE305DD2}" type="datetimeFigureOut">
              <a:rPr lang="en-US" smtClean="0"/>
              <a:t>8/31/21</a:t>
            </a:fld>
            <a:endParaRPr lang="en-US"/>
          </a:p>
        </p:txBody>
      </p:sp>
      <p:sp>
        <p:nvSpPr>
          <p:cNvPr id="5" name="Footer Placeholder 4">
            <a:extLst>
              <a:ext uri="{FF2B5EF4-FFF2-40B4-BE49-F238E27FC236}">
                <a16:creationId xmlns:a16="http://schemas.microsoft.com/office/drawing/2014/main" id="{2EF07912-8BA1-4F96-99BD-3BE416999B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ABD978-1915-4D94-9DE6-52982FE24363}"/>
              </a:ext>
            </a:extLst>
          </p:cNvPr>
          <p:cNvSpPr>
            <a:spLocks noGrp="1"/>
          </p:cNvSpPr>
          <p:nvPr>
            <p:ph type="sldNum" sz="quarter" idx="12"/>
          </p:nvPr>
        </p:nvSpPr>
        <p:spPr/>
        <p:txBody>
          <a:bodyPr/>
          <a:lstStyle/>
          <a:p>
            <a:fld id="{AF79D8AD-C500-4286-BC50-A3FDF8FB9866}" type="slidenum">
              <a:rPr lang="en-US" smtClean="0"/>
              <a:t>‹#›</a:t>
            </a:fld>
            <a:endParaRPr lang="en-US"/>
          </a:p>
        </p:txBody>
      </p:sp>
    </p:spTree>
    <p:extLst>
      <p:ext uri="{BB962C8B-B14F-4D97-AF65-F5344CB8AC3E}">
        <p14:creationId xmlns:p14="http://schemas.microsoft.com/office/powerpoint/2010/main" val="2386830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71BD7-F3FB-4C27-92CD-3FB74590B1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BB8511-6A03-4F07-B6F2-B80CD1EC60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1D9632-5A98-4D1B-B9EA-EF9CC70A9441}"/>
              </a:ext>
            </a:extLst>
          </p:cNvPr>
          <p:cNvSpPr>
            <a:spLocks noGrp="1"/>
          </p:cNvSpPr>
          <p:nvPr>
            <p:ph type="dt" sz="half" idx="10"/>
          </p:nvPr>
        </p:nvSpPr>
        <p:spPr/>
        <p:txBody>
          <a:bodyPr/>
          <a:lstStyle/>
          <a:p>
            <a:fld id="{8974F900-5931-4577-B732-FA85BE305DD2}" type="datetimeFigureOut">
              <a:rPr lang="en-US" smtClean="0"/>
              <a:t>8/31/21</a:t>
            </a:fld>
            <a:endParaRPr lang="en-US"/>
          </a:p>
        </p:txBody>
      </p:sp>
      <p:sp>
        <p:nvSpPr>
          <p:cNvPr id="5" name="Footer Placeholder 4">
            <a:extLst>
              <a:ext uri="{FF2B5EF4-FFF2-40B4-BE49-F238E27FC236}">
                <a16:creationId xmlns:a16="http://schemas.microsoft.com/office/drawing/2014/main" id="{81B6D082-3525-4F85-B4EA-B24072DFA9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83033D-D22B-4946-8372-E32BC86FAF08}"/>
              </a:ext>
            </a:extLst>
          </p:cNvPr>
          <p:cNvSpPr>
            <a:spLocks noGrp="1"/>
          </p:cNvSpPr>
          <p:nvPr>
            <p:ph type="sldNum" sz="quarter" idx="12"/>
          </p:nvPr>
        </p:nvSpPr>
        <p:spPr/>
        <p:txBody>
          <a:bodyPr/>
          <a:lstStyle/>
          <a:p>
            <a:fld id="{AF79D8AD-C500-4286-BC50-A3FDF8FB9866}" type="slidenum">
              <a:rPr lang="en-US" smtClean="0"/>
              <a:t>‹#›</a:t>
            </a:fld>
            <a:endParaRPr lang="en-US"/>
          </a:p>
        </p:txBody>
      </p:sp>
    </p:spTree>
    <p:extLst>
      <p:ext uri="{BB962C8B-B14F-4D97-AF65-F5344CB8AC3E}">
        <p14:creationId xmlns:p14="http://schemas.microsoft.com/office/powerpoint/2010/main" val="53422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C4FDD9-7A96-48F3-B1DF-80F3BA2FA3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5AD303-ED8D-48F0-84EA-366DFF0212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3C353B-4B39-4809-BAE7-715575EB55E6}"/>
              </a:ext>
            </a:extLst>
          </p:cNvPr>
          <p:cNvSpPr>
            <a:spLocks noGrp="1"/>
          </p:cNvSpPr>
          <p:nvPr>
            <p:ph type="dt" sz="half" idx="10"/>
          </p:nvPr>
        </p:nvSpPr>
        <p:spPr/>
        <p:txBody>
          <a:bodyPr/>
          <a:lstStyle/>
          <a:p>
            <a:fld id="{8974F900-5931-4577-B732-FA85BE305DD2}" type="datetimeFigureOut">
              <a:rPr lang="en-US" smtClean="0"/>
              <a:t>8/31/21</a:t>
            </a:fld>
            <a:endParaRPr lang="en-US"/>
          </a:p>
        </p:txBody>
      </p:sp>
      <p:sp>
        <p:nvSpPr>
          <p:cNvPr id="5" name="Footer Placeholder 4">
            <a:extLst>
              <a:ext uri="{FF2B5EF4-FFF2-40B4-BE49-F238E27FC236}">
                <a16:creationId xmlns:a16="http://schemas.microsoft.com/office/drawing/2014/main" id="{FE749750-DF2B-40D7-808A-A3CF917EE6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E961F1-5B4A-4B8D-89B5-D619FFE0DE1D}"/>
              </a:ext>
            </a:extLst>
          </p:cNvPr>
          <p:cNvSpPr>
            <a:spLocks noGrp="1"/>
          </p:cNvSpPr>
          <p:nvPr>
            <p:ph type="sldNum" sz="quarter" idx="12"/>
          </p:nvPr>
        </p:nvSpPr>
        <p:spPr/>
        <p:txBody>
          <a:bodyPr/>
          <a:lstStyle/>
          <a:p>
            <a:fld id="{AF79D8AD-C500-4286-BC50-A3FDF8FB9866}" type="slidenum">
              <a:rPr lang="en-US" smtClean="0"/>
              <a:t>‹#›</a:t>
            </a:fld>
            <a:endParaRPr lang="en-US"/>
          </a:p>
        </p:txBody>
      </p:sp>
    </p:spTree>
    <p:extLst>
      <p:ext uri="{BB962C8B-B14F-4D97-AF65-F5344CB8AC3E}">
        <p14:creationId xmlns:p14="http://schemas.microsoft.com/office/powerpoint/2010/main" val="4050402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1C89B-A0EB-47B7-96A4-4747C367B5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4414F3-A758-4AB4-B5F7-BEECD81632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1A4B6-E113-4681-8D64-223DF976808E}"/>
              </a:ext>
            </a:extLst>
          </p:cNvPr>
          <p:cNvSpPr>
            <a:spLocks noGrp="1"/>
          </p:cNvSpPr>
          <p:nvPr>
            <p:ph type="dt" sz="half" idx="10"/>
          </p:nvPr>
        </p:nvSpPr>
        <p:spPr/>
        <p:txBody>
          <a:bodyPr/>
          <a:lstStyle/>
          <a:p>
            <a:fld id="{8974F900-5931-4577-B732-FA85BE305DD2}" type="datetimeFigureOut">
              <a:rPr lang="en-US" smtClean="0"/>
              <a:t>8/31/21</a:t>
            </a:fld>
            <a:endParaRPr lang="en-US"/>
          </a:p>
        </p:txBody>
      </p:sp>
      <p:sp>
        <p:nvSpPr>
          <p:cNvPr id="5" name="Footer Placeholder 4">
            <a:extLst>
              <a:ext uri="{FF2B5EF4-FFF2-40B4-BE49-F238E27FC236}">
                <a16:creationId xmlns:a16="http://schemas.microsoft.com/office/drawing/2014/main" id="{E5825AE3-CBF2-4F27-8525-348EA4D84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E78881-698C-472B-902C-51AF79158586}"/>
              </a:ext>
            </a:extLst>
          </p:cNvPr>
          <p:cNvSpPr>
            <a:spLocks noGrp="1"/>
          </p:cNvSpPr>
          <p:nvPr>
            <p:ph type="sldNum" sz="quarter" idx="12"/>
          </p:nvPr>
        </p:nvSpPr>
        <p:spPr/>
        <p:txBody>
          <a:bodyPr/>
          <a:lstStyle/>
          <a:p>
            <a:fld id="{AF79D8AD-C500-4286-BC50-A3FDF8FB9866}" type="slidenum">
              <a:rPr lang="en-US" smtClean="0"/>
              <a:t>‹#›</a:t>
            </a:fld>
            <a:endParaRPr lang="en-US"/>
          </a:p>
        </p:txBody>
      </p:sp>
    </p:spTree>
    <p:extLst>
      <p:ext uri="{BB962C8B-B14F-4D97-AF65-F5344CB8AC3E}">
        <p14:creationId xmlns:p14="http://schemas.microsoft.com/office/powerpoint/2010/main" val="4045668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432B2-3B9C-46EB-9219-B36A3F0090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25B666-D771-4428-A7D1-AB547506D1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64B2E3-FDF4-48F7-91DD-9DBEC29AB0C0}"/>
              </a:ext>
            </a:extLst>
          </p:cNvPr>
          <p:cNvSpPr>
            <a:spLocks noGrp="1"/>
          </p:cNvSpPr>
          <p:nvPr>
            <p:ph type="dt" sz="half" idx="10"/>
          </p:nvPr>
        </p:nvSpPr>
        <p:spPr/>
        <p:txBody>
          <a:bodyPr/>
          <a:lstStyle/>
          <a:p>
            <a:fld id="{8974F900-5931-4577-B732-FA85BE305DD2}" type="datetimeFigureOut">
              <a:rPr lang="en-US" smtClean="0"/>
              <a:t>8/31/21</a:t>
            </a:fld>
            <a:endParaRPr lang="en-US"/>
          </a:p>
        </p:txBody>
      </p:sp>
      <p:sp>
        <p:nvSpPr>
          <p:cNvPr id="5" name="Footer Placeholder 4">
            <a:extLst>
              <a:ext uri="{FF2B5EF4-FFF2-40B4-BE49-F238E27FC236}">
                <a16:creationId xmlns:a16="http://schemas.microsoft.com/office/drawing/2014/main" id="{A3B7F818-7CB5-437E-B84D-6F9DF5B34C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FA5951-D183-4BC1-86D2-F62AF4344B42}"/>
              </a:ext>
            </a:extLst>
          </p:cNvPr>
          <p:cNvSpPr>
            <a:spLocks noGrp="1"/>
          </p:cNvSpPr>
          <p:nvPr>
            <p:ph type="sldNum" sz="quarter" idx="12"/>
          </p:nvPr>
        </p:nvSpPr>
        <p:spPr/>
        <p:txBody>
          <a:bodyPr/>
          <a:lstStyle/>
          <a:p>
            <a:fld id="{AF79D8AD-C500-4286-BC50-A3FDF8FB9866}" type="slidenum">
              <a:rPr lang="en-US" smtClean="0"/>
              <a:t>‹#›</a:t>
            </a:fld>
            <a:endParaRPr lang="en-US"/>
          </a:p>
        </p:txBody>
      </p:sp>
    </p:spTree>
    <p:extLst>
      <p:ext uri="{BB962C8B-B14F-4D97-AF65-F5344CB8AC3E}">
        <p14:creationId xmlns:p14="http://schemas.microsoft.com/office/powerpoint/2010/main" val="986689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C2463-19DD-440E-8C8F-9171CF4F5F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76C48A-7028-44F7-BFC8-5B63B4195D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D53351-C167-4C93-80AE-293618D116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E52A9D-1643-46FF-9EB0-6F7C432713CF}"/>
              </a:ext>
            </a:extLst>
          </p:cNvPr>
          <p:cNvSpPr>
            <a:spLocks noGrp="1"/>
          </p:cNvSpPr>
          <p:nvPr>
            <p:ph type="dt" sz="half" idx="10"/>
          </p:nvPr>
        </p:nvSpPr>
        <p:spPr/>
        <p:txBody>
          <a:bodyPr/>
          <a:lstStyle/>
          <a:p>
            <a:fld id="{8974F900-5931-4577-B732-FA85BE305DD2}" type="datetimeFigureOut">
              <a:rPr lang="en-US" smtClean="0"/>
              <a:t>8/31/21</a:t>
            </a:fld>
            <a:endParaRPr lang="en-US"/>
          </a:p>
        </p:txBody>
      </p:sp>
      <p:sp>
        <p:nvSpPr>
          <p:cNvPr id="6" name="Footer Placeholder 5">
            <a:extLst>
              <a:ext uri="{FF2B5EF4-FFF2-40B4-BE49-F238E27FC236}">
                <a16:creationId xmlns:a16="http://schemas.microsoft.com/office/drawing/2014/main" id="{4E1057F2-9EDC-49C4-996E-7BC8F273C7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12C954-A467-4708-AE96-584327E29D0A}"/>
              </a:ext>
            </a:extLst>
          </p:cNvPr>
          <p:cNvSpPr>
            <a:spLocks noGrp="1"/>
          </p:cNvSpPr>
          <p:nvPr>
            <p:ph type="sldNum" sz="quarter" idx="12"/>
          </p:nvPr>
        </p:nvSpPr>
        <p:spPr/>
        <p:txBody>
          <a:bodyPr/>
          <a:lstStyle/>
          <a:p>
            <a:fld id="{AF79D8AD-C500-4286-BC50-A3FDF8FB9866}" type="slidenum">
              <a:rPr lang="en-US" smtClean="0"/>
              <a:t>‹#›</a:t>
            </a:fld>
            <a:endParaRPr lang="en-US"/>
          </a:p>
        </p:txBody>
      </p:sp>
    </p:spTree>
    <p:extLst>
      <p:ext uri="{BB962C8B-B14F-4D97-AF65-F5344CB8AC3E}">
        <p14:creationId xmlns:p14="http://schemas.microsoft.com/office/powerpoint/2010/main" val="28883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AAC58-6D0F-4AE7-B32C-8DCBE9D105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0B9AE5-2D0A-4EB4-9E28-F6673927A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13D9A7-7DB3-4F56-AA39-5B6A4168A8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BC629B-436B-4846-952D-B119D03C50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33EDF7-25AE-4EE9-8602-0B0E619F57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A4AC50-970C-40EE-ADF9-14A3EC2F3A27}"/>
              </a:ext>
            </a:extLst>
          </p:cNvPr>
          <p:cNvSpPr>
            <a:spLocks noGrp="1"/>
          </p:cNvSpPr>
          <p:nvPr>
            <p:ph type="dt" sz="half" idx="10"/>
          </p:nvPr>
        </p:nvSpPr>
        <p:spPr/>
        <p:txBody>
          <a:bodyPr/>
          <a:lstStyle/>
          <a:p>
            <a:fld id="{8974F900-5931-4577-B732-FA85BE305DD2}" type="datetimeFigureOut">
              <a:rPr lang="en-US" smtClean="0"/>
              <a:t>8/31/21</a:t>
            </a:fld>
            <a:endParaRPr lang="en-US"/>
          </a:p>
        </p:txBody>
      </p:sp>
      <p:sp>
        <p:nvSpPr>
          <p:cNvPr id="8" name="Footer Placeholder 7">
            <a:extLst>
              <a:ext uri="{FF2B5EF4-FFF2-40B4-BE49-F238E27FC236}">
                <a16:creationId xmlns:a16="http://schemas.microsoft.com/office/drawing/2014/main" id="{4FC336E3-F4F6-49A0-A395-4347BAEE42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01F668-4DC8-4B26-8FC3-E5A6AC1B6F88}"/>
              </a:ext>
            </a:extLst>
          </p:cNvPr>
          <p:cNvSpPr>
            <a:spLocks noGrp="1"/>
          </p:cNvSpPr>
          <p:nvPr>
            <p:ph type="sldNum" sz="quarter" idx="12"/>
          </p:nvPr>
        </p:nvSpPr>
        <p:spPr/>
        <p:txBody>
          <a:bodyPr/>
          <a:lstStyle/>
          <a:p>
            <a:fld id="{AF79D8AD-C500-4286-BC50-A3FDF8FB9866}" type="slidenum">
              <a:rPr lang="en-US" smtClean="0"/>
              <a:t>‹#›</a:t>
            </a:fld>
            <a:endParaRPr lang="en-US"/>
          </a:p>
        </p:txBody>
      </p:sp>
    </p:spTree>
    <p:extLst>
      <p:ext uri="{BB962C8B-B14F-4D97-AF65-F5344CB8AC3E}">
        <p14:creationId xmlns:p14="http://schemas.microsoft.com/office/powerpoint/2010/main" val="759619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F7F8B-30A8-4357-BB46-76CB3F4A4F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5C26F7-E969-4FF3-B9DE-2DA2651C385D}"/>
              </a:ext>
            </a:extLst>
          </p:cNvPr>
          <p:cNvSpPr>
            <a:spLocks noGrp="1"/>
          </p:cNvSpPr>
          <p:nvPr>
            <p:ph type="dt" sz="half" idx="10"/>
          </p:nvPr>
        </p:nvSpPr>
        <p:spPr/>
        <p:txBody>
          <a:bodyPr/>
          <a:lstStyle/>
          <a:p>
            <a:fld id="{8974F900-5931-4577-B732-FA85BE305DD2}" type="datetimeFigureOut">
              <a:rPr lang="en-US" smtClean="0"/>
              <a:t>8/31/21</a:t>
            </a:fld>
            <a:endParaRPr lang="en-US"/>
          </a:p>
        </p:txBody>
      </p:sp>
      <p:sp>
        <p:nvSpPr>
          <p:cNvPr id="4" name="Footer Placeholder 3">
            <a:extLst>
              <a:ext uri="{FF2B5EF4-FFF2-40B4-BE49-F238E27FC236}">
                <a16:creationId xmlns:a16="http://schemas.microsoft.com/office/drawing/2014/main" id="{DE94DBE1-F794-4653-8DE5-C36ED17A04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E1D0AD-150B-435D-AF40-94435B98D1E2}"/>
              </a:ext>
            </a:extLst>
          </p:cNvPr>
          <p:cNvSpPr>
            <a:spLocks noGrp="1"/>
          </p:cNvSpPr>
          <p:nvPr>
            <p:ph type="sldNum" sz="quarter" idx="12"/>
          </p:nvPr>
        </p:nvSpPr>
        <p:spPr/>
        <p:txBody>
          <a:bodyPr/>
          <a:lstStyle/>
          <a:p>
            <a:fld id="{AF79D8AD-C500-4286-BC50-A3FDF8FB9866}" type="slidenum">
              <a:rPr lang="en-US" smtClean="0"/>
              <a:t>‹#›</a:t>
            </a:fld>
            <a:endParaRPr lang="en-US"/>
          </a:p>
        </p:txBody>
      </p:sp>
    </p:spTree>
    <p:extLst>
      <p:ext uri="{BB962C8B-B14F-4D97-AF65-F5344CB8AC3E}">
        <p14:creationId xmlns:p14="http://schemas.microsoft.com/office/powerpoint/2010/main" val="2302945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7CCFC3-1072-44F3-B9EA-B950EAF09C94}"/>
              </a:ext>
            </a:extLst>
          </p:cNvPr>
          <p:cNvSpPr>
            <a:spLocks noGrp="1"/>
          </p:cNvSpPr>
          <p:nvPr>
            <p:ph type="dt" sz="half" idx="10"/>
          </p:nvPr>
        </p:nvSpPr>
        <p:spPr/>
        <p:txBody>
          <a:bodyPr/>
          <a:lstStyle/>
          <a:p>
            <a:fld id="{8974F900-5931-4577-B732-FA85BE305DD2}" type="datetimeFigureOut">
              <a:rPr lang="en-US" smtClean="0"/>
              <a:t>8/31/21</a:t>
            </a:fld>
            <a:endParaRPr lang="en-US"/>
          </a:p>
        </p:txBody>
      </p:sp>
      <p:sp>
        <p:nvSpPr>
          <p:cNvPr id="3" name="Footer Placeholder 2">
            <a:extLst>
              <a:ext uri="{FF2B5EF4-FFF2-40B4-BE49-F238E27FC236}">
                <a16:creationId xmlns:a16="http://schemas.microsoft.com/office/drawing/2014/main" id="{FF07B320-B293-4A18-BEBB-8C83229B81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127752-8431-43FD-8FD3-DEECB9D3B81C}"/>
              </a:ext>
            </a:extLst>
          </p:cNvPr>
          <p:cNvSpPr>
            <a:spLocks noGrp="1"/>
          </p:cNvSpPr>
          <p:nvPr>
            <p:ph type="sldNum" sz="quarter" idx="12"/>
          </p:nvPr>
        </p:nvSpPr>
        <p:spPr/>
        <p:txBody>
          <a:bodyPr/>
          <a:lstStyle/>
          <a:p>
            <a:fld id="{AF79D8AD-C500-4286-BC50-A3FDF8FB9866}" type="slidenum">
              <a:rPr lang="en-US" smtClean="0"/>
              <a:t>‹#›</a:t>
            </a:fld>
            <a:endParaRPr lang="en-US"/>
          </a:p>
        </p:txBody>
      </p:sp>
    </p:spTree>
    <p:extLst>
      <p:ext uri="{BB962C8B-B14F-4D97-AF65-F5344CB8AC3E}">
        <p14:creationId xmlns:p14="http://schemas.microsoft.com/office/powerpoint/2010/main" val="4105255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B2342-D4B9-44AA-A0A7-D4C409A608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DE05B3-6C8C-42EF-A8E7-5FD10568E1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2EAAFD-7486-4AD0-A8E4-A99E93D812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58F648-E87B-49A0-B801-DB854DF31916}"/>
              </a:ext>
            </a:extLst>
          </p:cNvPr>
          <p:cNvSpPr>
            <a:spLocks noGrp="1"/>
          </p:cNvSpPr>
          <p:nvPr>
            <p:ph type="dt" sz="half" idx="10"/>
          </p:nvPr>
        </p:nvSpPr>
        <p:spPr/>
        <p:txBody>
          <a:bodyPr/>
          <a:lstStyle/>
          <a:p>
            <a:fld id="{8974F900-5931-4577-B732-FA85BE305DD2}" type="datetimeFigureOut">
              <a:rPr lang="en-US" smtClean="0"/>
              <a:t>8/31/21</a:t>
            </a:fld>
            <a:endParaRPr lang="en-US"/>
          </a:p>
        </p:txBody>
      </p:sp>
      <p:sp>
        <p:nvSpPr>
          <p:cNvPr id="6" name="Footer Placeholder 5">
            <a:extLst>
              <a:ext uri="{FF2B5EF4-FFF2-40B4-BE49-F238E27FC236}">
                <a16:creationId xmlns:a16="http://schemas.microsoft.com/office/drawing/2014/main" id="{7E6C6AD4-54BC-4F77-874E-B8AB59C7C1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1380CB-A5CD-42D3-B179-52191F3E8C4F}"/>
              </a:ext>
            </a:extLst>
          </p:cNvPr>
          <p:cNvSpPr>
            <a:spLocks noGrp="1"/>
          </p:cNvSpPr>
          <p:nvPr>
            <p:ph type="sldNum" sz="quarter" idx="12"/>
          </p:nvPr>
        </p:nvSpPr>
        <p:spPr/>
        <p:txBody>
          <a:bodyPr/>
          <a:lstStyle/>
          <a:p>
            <a:fld id="{AF79D8AD-C500-4286-BC50-A3FDF8FB9866}" type="slidenum">
              <a:rPr lang="en-US" smtClean="0"/>
              <a:t>‹#›</a:t>
            </a:fld>
            <a:endParaRPr lang="en-US"/>
          </a:p>
        </p:txBody>
      </p:sp>
    </p:spTree>
    <p:extLst>
      <p:ext uri="{BB962C8B-B14F-4D97-AF65-F5344CB8AC3E}">
        <p14:creationId xmlns:p14="http://schemas.microsoft.com/office/powerpoint/2010/main" val="3828323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B420B-C496-45BC-9A03-1C09E00E76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88A167-098E-46F3-861F-432E2C32DD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A94A00-3FCF-47AF-995E-9FD5193D1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3C5A2C-3979-4843-8F13-7A478279E8FA}"/>
              </a:ext>
            </a:extLst>
          </p:cNvPr>
          <p:cNvSpPr>
            <a:spLocks noGrp="1"/>
          </p:cNvSpPr>
          <p:nvPr>
            <p:ph type="dt" sz="half" idx="10"/>
          </p:nvPr>
        </p:nvSpPr>
        <p:spPr/>
        <p:txBody>
          <a:bodyPr/>
          <a:lstStyle/>
          <a:p>
            <a:fld id="{8974F900-5931-4577-B732-FA85BE305DD2}" type="datetimeFigureOut">
              <a:rPr lang="en-US" smtClean="0"/>
              <a:t>8/31/21</a:t>
            </a:fld>
            <a:endParaRPr lang="en-US"/>
          </a:p>
        </p:txBody>
      </p:sp>
      <p:sp>
        <p:nvSpPr>
          <p:cNvPr id="6" name="Footer Placeholder 5">
            <a:extLst>
              <a:ext uri="{FF2B5EF4-FFF2-40B4-BE49-F238E27FC236}">
                <a16:creationId xmlns:a16="http://schemas.microsoft.com/office/drawing/2014/main" id="{E60D3BF9-B799-4285-AEB0-12C618F9F9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E7E59F-919D-4B1E-A18C-062C3D3B105D}"/>
              </a:ext>
            </a:extLst>
          </p:cNvPr>
          <p:cNvSpPr>
            <a:spLocks noGrp="1"/>
          </p:cNvSpPr>
          <p:nvPr>
            <p:ph type="sldNum" sz="quarter" idx="12"/>
          </p:nvPr>
        </p:nvSpPr>
        <p:spPr/>
        <p:txBody>
          <a:bodyPr/>
          <a:lstStyle/>
          <a:p>
            <a:fld id="{AF79D8AD-C500-4286-BC50-A3FDF8FB9866}" type="slidenum">
              <a:rPr lang="en-US" smtClean="0"/>
              <a:t>‹#›</a:t>
            </a:fld>
            <a:endParaRPr lang="en-US"/>
          </a:p>
        </p:txBody>
      </p:sp>
    </p:spTree>
    <p:extLst>
      <p:ext uri="{BB962C8B-B14F-4D97-AF65-F5344CB8AC3E}">
        <p14:creationId xmlns:p14="http://schemas.microsoft.com/office/powerpoint/2010/main" val="3026621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A93603-E4AD-47AC-B50F-F5C91691B2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5E2482-8197-40A0-8D46-C64C4D779F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BA59A4-CC4E-4D9F-B0AD-D2E3AB0127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74F900-5931-4577-B732-FA85BE305DD2}" type="datetimeFigureOut">
              <a:rPr lang="en-US" smtClean="0"/>
              <a:t>8/31/21</a:t>
            </a:fld>
            <a:endParaRPr lang="en-US"/>
          </a:p>
        </p:txBody>
      </p:sp>
      <p:sp>
        <p:nvSpPr>
          <p:cNvPr id="5" name="Footer Placeholder 4">
            <a:extLst>
              <a:ext uri="{FF2B5EF4-FFF2-40B4-BE49-F238E27FC236}">
                <a16:creationId xmlns:a16="http://schemas.microsoft.com/office/drawing/2014/main" id="{2A6372D7-3331-4F37-A8F7-890F78337D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06541A-24E5-4ED4-AC1D-41EA148467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79D8AD-C500-4286-BC50-A3FDF8FB9866}" type="slidenum">
              <a:rPr lang="en-US" smtClean="0"/>
              <a:t>‹#›</a:t>
            </a:fld>
            <a:endParaRPr lang="en-US"/>
          </a:p>
        </p:txBody>
      </p:sp>
    </p:spTree>
    <p:extLst>
      <p:ext uri="{BB962C8B-B14F-4D97-AF65-F5344CB8AC3E}">
        <p14:creationId xmlns:p14="http://schemas.microsoft.com/office/powerpoint/2010/main" val="1038525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oracle.com/javase/8/docs/api/java/time/LocalTime.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4.xml.rels><?xml version="1.0" encoding="UTF-8" standalone="yes"?>
<Relationships xmlns="http://schemas.openxmlformats.org/package/2006/relationships"><Relationship Id="rId2" Type="http://schemas.openxmlformats.org/officeDocument/2006/relationships/hyperlink" Target="https://openjfx.io/"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09680B32-21D9-45FB-AB26-08CD7EABFFFE}"/>
              </a:ext>
            </a:extLst>
          </p:cNvPr>
          <p:cNvSpPr>
            <a:spLocks noGrp="1"/>
          </p:cNvSpPr>
          <p:nvPr>
            <p:ph type="ctrTitle"/>
          </p:nvPr>
        </p:nvSpPr>
        <p:spPr>
          <a:xfrm>
            <a:off x="753925" y="2076450"/>
            <a:ext cx="10684151" cy="1345134"/>
          </a:xfrm>
        </p:spPr>
        <p:txBody>
          <a:bodyPr vert="horz" lIns="91440" tIns="45720" rIns="91440" bIns="45720" rtlCol="0" anchor="ctr">
            <a:normAutofit/>
          </a:bodyPr>
          <a:lstStyle/>
          <a:p>
            <a:r>
              <a:rPr lang="en-US" sz="5600" kern="1200">
                <a:solidFill>
                  <a:srgbClr val="FFFFFF"/>
                </a:solidFill>
                <a:latin typeface="+mj-lt"/>
                <a:ea typeface="+mj-ea"/>
                <a:cs typeface="+mj-cs"/>
              </a:rPr>
              <a:t>Java</a:t>
            </a:r>
          </a:p>
        </p:txBody>
      </p:sp>
      <p:sp>
        <p:nvSpPr>
          <p:cNvPr id="4" name="Subtitle 3">
            <a:extLst>
              <a:ext uri="{FF2B5EF4-FFF2-40B4-BE49-F238E27FC236}">
                <a16:creationId xmlns:a16="http://schemas.microsoft.com/office/drawing/2014/main" id="{0B9B0D28-A733-450E-BDFD-686E68EFA549}"/>
              </a:ext>
            </a:extLst>
          </p:cNvPr>
          <p:cNvSpPr>
            <a:spLocks noGrp="1"/>
          </p:cNvSpPr>
          <p:nvPr>
            <p:ph type="subTitle" idx="1"/>
          </p:nvPr>
        </p:nvSpPr>
        <p:spPr>
          <a:xfrm>
            <a:off x="1171575" y="4473360"/>
            <a:ext cx="9469211" cy="865639"/>
          </a:xfrm>
        </p:spPr>
        <p:txBody>
          <a:bodyPr anchor="ctr">
            <a:normAutofit/>
          </a:bodyPr>
          <a:lstStyle/>
          <a:p>
            <a:r>
              <a:rPr lang="en-US" sz="2000" dirty="0">
                <a:solidFill>
                  <a:srgbClr val="000000"/>
                </a:solidFill>
              </a:rPr>
              <a:t>By: Sudhaker Reddy Teegala</a:t>
            </a:r>
          </a:p>
        </p:txBody>
      </p:sp>
    </p:spTree>
    <p:extLst>
      <p:ext uri="{BB962C8B-B14F-4D97-AF65-F5344CB8AC3E}">
        <p14:creationId xmlns:p14="http://schemas.microsoft.com/office/powerpoint/2010/main" val="3994939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 name="Rectangle 110">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4" name="Group 112">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114" name="Rectangle 113">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Straight Connector 114">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26" name="Rectangle 116">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207C97-4051-41E9-81A3-D3E8A9DBE2CE}"/>
              </a:ext>
            </a:extLst>
          </p:cNvPr>
          <p:cNvSpPr>
            <a:spLocks noGrp="1"/>
          </p:cNvSpPr>
          <p:nvPr>
            <p:ph type="title"/>
          </p:nvPr>
        </p:nvSpPr>
        <p:spPr>
          <a:xfrm>
            <a:off x="504967" y="675564"/>
            <a:ext cx="3609833" cy="5204085"/>
          </a:xfrm>
        </p:spPr>
        <p:txBody>
          <a:bodyPr>
            <a:normAutofit/>
          </a:bodyPr>
          <a:lstStyle/>
          <a:p>
            <a:r>
              <a:rPr lang="en-US"/>
              <a:t>Default Method:</a:t>
            </a:r>
            <a:endParaRPr lang="en-US" dirty="0"/>
          </a:p>
        </p:txBody>
      </p:sp>
      <p:graphicFrame>
        <p:nvGraphicFramePr>
          <p:cNvPr id="21" name="Content Placeholder 2">
            <a:extLst>
              <a:ext uri="{FF2B5EF4-FFF2-40B4-BE49-F238E27FC236}">
                <a16:creationId xmlns:a16="http://schemas.microsoft.com/office/drawing/2014/main" id="{32AD9235-7B61-4988-9882-9B1E49D70F12}"/>
              </a:ext>
            </a:extLst>
          </p:cNvPr>
          <p:cNvGraphicFramePr>
            <a:graphicFrameLocks noGrp="1"/>
          </p:cNvGraphicFramePr>
          <p:nvPr>
            <p:ph idx="1"/>
            <p:extLst>
              <p:ext uri="{D42A27DB-BD31-4B8C-83A1-F6EECF244321}">
                <p14:modId xmlns:p14="http://schemas.microsoft.com/office/powerpoint/2010/main" val="2737487848"/>
              </p:ext>
            </p:extLst>
          </p:nvPr>
        </p:nvGraphicFramePr>
        <p:xfrm>
          <a:off x="4776730" y="819369"/>
          <a:ext cx="6589260" cy="524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6154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1BAE7E-55F4-476C-ADCD-86DACEF7ADF2}"/>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Streams: Creating Streams</a:t>
            </a:r>
          </a:p>
        </p:txBody>
      </p:sp>
      <p:cxnSp>
        <p:nvCxnSpPr>
          <p:cNvPr id="54" name="Straight Connector 5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720DBE6-CC27-4134-AE9E-FA5682B5B173}"/>
              </a:ext>
            </a:extLst>
          </p:cNvPr>
          <p:cNvSpPr>
            <a:spLocks noGrp="1"/>
          </p:cNvSpPr>
          <p:nvPr>
            <p:ph idx="1"/>
          </p:nvPr>
        </p:nvSpPr>
        <p:spPr>
          <a:xfrm>
            <a:off x="4976031" y="963877"/>
            <a:ext cx="6377769" cy="4930246"/>
          </a:xfrm>
        </p:spPr>
        <p:txBody>
          <a:bodyPr anchor="ctr">
            <a:normAutofit/>
          </a:bodyPr>
          <a:lstStyle/>
          <a:p>
            <a:pPr marL="0" indent="0">
              <a:buNone/>
            </a:pPr>
            <a:r>
              <a:rPr lang="en-US" sz="1000" b="1"/>
              <a:t>Example 1: Stream.of()</a:t>
            </a:r>
          </a:p>
          <a:p>
            <a:pPr marL="0" indent="0">
              <a:buNone/>
            </a:pPr>
            <a:r>
              <a:rPr lang="en-US" sz="1000" b="1"/>
              <a:t>public class </a:t>
            </a:r>
            <a:r>
              <a:rPr lang="en-US" sz="1000"/>
              <a:t>StreamBuilders {</a:t>
            </a:r>
          </a:p>
          <a:p>
            <a:pPr marL="0" indent="0">
              <a:buNone/>
            </a:pPr>
            <a:r>
              <a:rPr lang="en-US" sz="1000"/>
              <a:t>   </a:t>
            </a:r>
            <a:r>
              <a:rPr lang="en-US" sz="1000" b="1"/>
              <a:t>public static void </a:t>
            </a:r>
            <a:r>
              <a:rPr lang="en-US" sz="1000"/>
              <a:t>main(String[] args)     {</a:t>
            </a:r>
          </a:p>
          <a:p>
            <a:pPr marL="0" indent="0">
              <a:buNone/>
            </a:pPr>
            <a:r>
              <a:rPr lang="en-US" sz="1000"/>
              <a:t>   Stream&lt;Integer&gt; stream = Stream.of(1,2,3,4,5,6,7,8,9);</a:t>
            </a:r>
          </a:p>
          <a:p>
            <a:pPr marL="0" indent="0">
              <a:buNone/>
            </a:pPr>
            <a:r>
              <a:rPr lang="en-US" sz="1000"/>
              <a:t>  stream.forEach(p -&gt; System.out.println(p));</a:t>
            </a:r>
          </a:p>
          <a:p>
            <a:pPr marL="0" indent="0">
              <a:buNone/>
            </a:pPr>
            <a:r>
              <a:rPr lang="en-US" sz="1000"/>
              <a:t>   }</a:t>
            </a:r>
          </a:p>
          <a:p>
            <a:pPr marL="0" indent="0">
              <a:buNone/>
            </a:pPr>
            <a:r>
              <a:rPr lang="en-US" sz="1000"/>
              <a:t>}</a:t>
            </a:r>
          </a:p>
          <a:p>
            <a:pPr marL="0" indent="0">
              <a:buNone/>
            </a:pPr>
            <a:r>
              <a:rPr lang="en-US" sz="1000" b="1" i="1"/>
              <a:t>Example 2: List.stream()</a:t>
            </a:r>
            <a:endParaRPr lang="en-US" sz="1000" b="1"/>
          </a:p>
          <a:p>
            <a:pPr marL="0" indent="0">
              <a:buNone/>
            </a:pPr>
            <a:r>
              <a:rPr lang="en-US" sz="1000" b="1"/>
              <a:t>public class </a:t>
            </a:r>
            <a:r>
              <a:rPr lang="en-US" sz="1000"/>
              <a:t>StreamBuilders {</a:t>
            </a:r>
          </a:p>
          <a:p>
            <a:pPr marL="0" indent="0">
              <a:buNone/>
            </a:pPr>
            <a:r>
              <a:rPr lang="en-US" sz="1000"/>
              <a:t>  </a:t>
            </a:r>
            <a:r>
              <a:rPr lang="en-US" sz="1000" b="1"/>
              <a:t>public static void </a:t>
            </a:r>
            <a:r>
              <a:rPr lang="en-US" sz="1000"/>
              <a:t>main(String[] args)   {</a:t>
            </a:r>
          </a:p>
          <a:p>
            <a:pPr marL="0" indent="0">
              <a:buNone/>
            </a:pPr>
            <a:r>
              <a:rPr lang="en-US" sz="1000"/>
              <a:t>    List&lt;Integer&gt; list = </a:t>
            </a:r>
            <a:r>
              <a:rPr lang="en-US" sz="1000" b="1"/>
              <a:t>new </a:t>
            </a:r>
            <a:r>
              <a:rPr lang="en-US" sz="1000"/>
              <a:t>ArrayList&lt;Integer&gt;();</a:t>
            </a:r>
          </a:p>
          <a:p>
            <a:pPr marL="0" indent="0">
              <a:buNone/>
            </a:pPr>
            <a:r>
              <a:rPr lang="en-US" sz="1000"/>
              <a:t>      </a:t>
            </a:r>
            <a:r>
              <a:rPr lang="en-US" sz="1000" b="1"/>
              <a:t>for</a:t>
            </a:r>
            <a:r>
              <a:rPr lang="en-US" sz="1000"/>
              <a:t>(</a:t>
            </a:r>
            <a:r>
              <a:rPr lang="en-US" sz="1000" b="1"/>
              <a:t>int </a:t>
            </a:r>
            <a:r>
              <a:rPr lang="en-US" sz="1000"/>
              <a:t>i = 1; i&lt; 10; i++){</a:t>
            </a:r>
          </a:p>
          <a:p>
            <a:pPr marL="0" indent="0">
              <a:buNone/>
            </a:pPr>
            <a:r>
              <a:rPr lang="en-US" sz="1000"/>
              <a:t>               list.add(i);</a:t>
            </a:r>
          </a:p>
          <a:p>
            <a:pPr marL="0" indent="0">
              <a:buNone/>
            </a:pPr>
            <a:r>
              <a:rPr lang="en-US" sz="1000"/>
              <a:t>      }</a:t>
            </a:r>
          </a:p>
          <a:p>
            <a:pPr marL="0" indent="0">
              <a:buNone/>
            </a:pPr>
            <a:r>
              <a:rPr lang="en-US" sz="1000"/>
              <a:t>   Stream&lt;Integer&gt; stream = list.stream();</a:t>
            </a:r>
          </a:p>
          <a:p>
            <a:pPr marL="0" indent="0">
              <a:buNone/>
            </a:pPr>
            <a:r>
              <a:rPr lang="en-US" sz="1000"/>
              <a:t>  stream.forEach(p -&gt; System.out.println(p));</a:t>
            </a:r>
          </a:p>
          <a:p>
            <a:pPr marL="0" indent="0">
              <a:buNone/>
            </a:pPr>
            <a:r>
              <a:rPr lang="en-US" sz="1000"/>
              <a:t>   }</a:t>
            </a:r>
          </a:p>
          <a:p>
            <a:pPr marL="0" indent="0">
              <a:buNone/>
            </a:pPr>
            <a:r>
              <a:rPr lang="en-US" sz="1000"/>
              <a:t>}</a:t>
            </a:r>
          </a:p>
          <a:p>
            <a:endParaRPr lang="en-US" sz="1000"/>
          </a:p>
        </p:txBody>
      </p:sp>
    </p:spTree>
    <p:extLst>
      <p:ext uri="{BB962C8B-B14F-4D97-AF65-F5344CB8AC3E}">
        <p14:creationId xmlns:p14="http://schemas.microsoft.com/office/powerpoint/2010/main" val="1411655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BD49FD-BA53-4927-A2A0-E0413A854921}"/>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Stream Operations: Intermediate Operations</a:t>
            </a:r>
          </a:p>
        </p:txBody>
      </p:sp>
      <p:cxnSp>
        <p:nvCxnSpPr>
          <p:cNvPr id="22" name="Straight Connector 2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2DD0219-475F-4FDE-A6A7-7098537033E1}"/>
              </a:ext>
            </a:extLst>
          </p:cNvPr>
          <p:cNvSpPr>
            <a:spLocks noGrp="1"/>
          </p:cNvSpPr>
          <p:nvPr>
            <p:ph idx="1"/>
          </p:nvPr>
        </p:nvSpPr>
        <p:spPr>
          <a:xfrm>
            <a:off x="4976031" y="963877"/>
            <a:ext cx="6377769" cy="4930246"/>
          </a:xfrm>
        </p:spPr>
        <p:txBody>
          <a:bodyPr anchor="ctr">
            <a:normAutofit/>
          </a:bodyPr>
          <a:lstStyle/>
          <a:p>
            <a:pPr marL="0" indent="0">
              <a:buNone/>
            </a:pPr>
            <a:r>
              <a:rPr lang="en-US" sz="1700"/>
              <a:t>Intermediate operations return the stream itself so you can chain multiple methods calls in a row. Let’s learn important ones.</a:t>
            </a:r>
          </a:p>
          <a:p>
            <a:pPr marL="0" indent="0">
              <a:buNone/>
            </a:pPr>
            <a:r>
              <a:rPr lang="en-US" sz="1700"/>
              <a:t>Example: Stream.filter():</a:t>
            </a:r>
          </a:p>
          <a:p>
            <a:pPr marL="0" indent="0">
              <a:buNone/>
            </a:pPr>
            <a:r>
              <a:rPr lang="en-US" sz="1700"/>
              <a:t>memberNames.stream().filter((s) -&gt; s.startsWith("A")).forEach(System.out::println);</a:t>
            </a:r>
          </a:p>
          <a:p>
            <a:pPr marL="0" indent="0">
              <a:buNone/>
            </a:pPr>
            <a:r>
              <a:rPr lang="en-US" sz="1700"/>
              <a:t>Other Intermediate Operations:</a:t>
            </a:r>
          </a:p>
          <a:p>
            <a:pPr fontAlgn="ctr"/>
            <a:r>
              <a:rPr lang="en-US" sz="1700"/>
              <a:t> map()</a:t>
            </a:r>
          </a:p>
          <a:p>
            <a:pPr fontAlgn="ctr"/>
            <a:r>
              <a:rPr lang="en-US" sz="1700"/>
              <a:t> flatMap()</a:t>
            </a:r>
          </a:p>
          <a:p>
            <a:pPr fontAlgn="ctr"/>
            <a:r>
              <a:rPr lang="en-US" sz="1700"/>
              <a:t> distinct()</a:t>
            </a:r>
          </a:p>
          <a:p>
            <a:pPr fontAlgn="ctr"/>
            <a:r>
              <a:rPr lang="en-US" sz="1700"/>
              <a:t> sorted()</a:t>
            </a:r>
          </a:p>
          <a:p>
            <a:pPr fontAlgn="ctr"/>
            <a:r>
              <a:rPr lang="en-US" sz="1700"/>
              <a:t> peek()</a:t>
            </a:r>
          </a:p>
          <a:p>
            <a:pPr fontAlgn="ctr"/>
            <a:r>
              <a:rPr lang="en-US" sz="1700"/>
              <a:t> limit()</a:t>
            </a:r>
          </a:p>
          <a:p>
            <a:pPr fontAlgn="ctr"/>
            <a:r>
              <a:rPr lang="en-US" sz="1700"/>
              <a:t> skip()</a:t>
            </a:r>
          </a:p>
        </p:txBody>
      </p:sp>
    </p:spTree>
    <p:extLst>
      <p:ext uri="{BB962C8B-B14F-4D97-AF65-F5344CB8AC3E}">
        <p14:creationId xmlns:p14="http://schemas.microsoft.com/office/powerpoint/2010/main" val="2183043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0EF3EF-AAC6-401B-84DC-8EA19443A2BB}"/>
              </a:ext>
            </a:extLst>
          </p:cNvPr>
          <p:cNvSpPr>
            <a:spLocks noGrp="1"/>
          </p:cNvSpPr>
          <p:nvPr>
            <p:ph type="title"/>
          </p:nvPr>
        </p:nvSpPr>
        <p:spPr>
          <a:xfrm>
            <a:off x="838200" y="963877"/>
            <a:ext cx="3494362" cy="4930246"/>
          </a:xfrm>
        </p:spPr>
        <p:txBody>
          <a:bodyPr>
            <a:normAutofit/>
          </a:bodyPr>
          <a:lstStyle/>
          <a:p>
            <a:pPr algn="r"/>
            <a:r>
              <a:rPr lang="en-US" i="1">
                <a:solidFill>
                  <a:schemeClr val="accent1"/>
                </a:solidFill>
              </a:rPr>
              <a:t>Stream Operations: Terminal operations</a:t>
            </a:r>
            <a:endParaRPr lang="en-US">
              <a:solidFill>
                <a:schemeClr val="accent1"/>
              </a:solidFill>
            </a:endParaRPr>
          </a:p>
        </p:txBody>
      </p:sp>
      <p:cxnSp>
        <p:nvCxnSpPr>
          <p:cNvPr id="19" name="Straight Connector 18">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F478C0B-523E-4A29-B751-32C26CA0A850}"/>
              </a:ext>
            </a:extLst>
          </p:cNvPr>
          <p:cNvSpPr>
            <a:spLocks noGrp="1"/>
          </p:cNvSpPr>
          <p:nvPr>
            <p:ph idx="1"/>
          </p:nvPr>
        </p:nvSpPr>
        <p:spPr>
          <a:xfrm>
            <a:off x="4976031" y="963877"/>
            <a:ext cx="6377769" cy="4930246"/>
          </a:xfrm>
        </p:spPr>
        <p:txBody>
          <a:bodyPr anchor="ctr">
            <a:normAutofit/>
          </a:bodyPr>
          <a:lstStyle/>
          <a:p>
            <a:pPr marL="0" indent="0">
              <a:buNone/>
            </a:pPr>
            <a:r>
              <a:rPr lang="en-US" sz="1000"/>
              <a:t>Terminal operations return a result of a certain type after processing all the stream elements. </a:t>
            </a:r>
          </a:p>
          <a:p>
            <a:pPr marL="0" indent="0">
              <a:buNone/>
            </a:pPr>
            <a:r>
              <a:rPr lang="en-US" sz="1000"/>
              <a:t>Once the terminal operation is invoked on a Stream, the iteration of the Stream and any of the chained streams will get started. Once the iteration is done, the result of the terminal operation is returned.</a:t>
            </a:r>
          </a:p>
          <a:p>
            <a:pPr marL="0" indent="0">
              <a:buNone/>
            </a:pPr>
            <a:r>
              <a:rPr lang="en-US" sz="1000" b="1"/>
              <a:t>Example</a:t>
            </a:r>
            <a:r>
              <a:rPr lang="en-US" sz="1000"/>
              <a:t>: Stream.forEach()</a:t>
            </a:r>
          </a:p>
          <a:p>
            <a:pPr marL="0" indent="0">
              <a:buNone/>
            </a:pPr>
            <a:r>
              <a:rPr lang="en-US" sz="1000"/>
              <a:t>memberNames.forEach(System.out::println);</a:t>
            </a:r>
          </a:p>
          <a:p>
            <a:pPr marL="0" indent="0">
              <a:buNone/>
            </a:pPr>
            <a:r>
              <a:rPr lang="en-US" sz="1000" b="1"/>
              <a:t>Other Terminal Operations:</a:t>
            </a:r>
          </a:p>
          <a:p>
            <a:r>
              <a:rPr lang="en-US" sz="1000"/>
              <a:t> forEach()</a:t>
            </a:r>
          </a:p>
          <a:p>
            <a:r>
              <a:rPr lang="en-US" sz="1000"/>
              <a:t> forEachOrdered()</a:t>
            </a:r>
          </a:p>
          <a:p>
            <a:r>
              <a:rPr lang="en-US" sz="1000"/>
              <a:t>toArray()</a:t>
            </a:r>
          </a:p>
          <a:p>
            <a:r>
              <a:rPr lang="en-US" sz="1000"/>
              <a:t>reduce()</a:t>
            </a:r>
          </a:p>
          <a:p>
            <a:r>
              <a:rPr lang="en-US" sz="1000"/>
              <a:t>collect()</a:t>
            </a:r>
          </a:p>
          <a:p>
            <a:r>
              <a:rPr lang="en-US" sz="1000"/>
              <a:t>min()</a:t>
            </a:r>
          </a:p>
          <a:p>
            <a:r>
              <a:rPr lang="en-US" sz="1000"/>
              <a:t>max()</a:t>
            </a:r>
          </a:p>
          <a:p>
            <a:r>
              <a:rPr lang="en-US" sz="1000"/>
              <a:t>count()</a:t>
            </a:r>
          </a:p>
          <a:p>
            <a:r>
              <a:rPr lang="en-US" sz="1000"/>
              <a:t>anyMatch()</a:t>
            </a:r>
          </a:p>
          <a:p>
            <a:r>
              <a:rPr lang="en-US" sz="1000"/>
              <a:t>allMatch()</a:t>
            </a:r>
          </a:p>
          <a:p>
            <a:r>
              <a:rPr lang="en-US" sz="1000"/>
              <a:t>noneMatch()</a:t>
            </a:r>
          </a:p>
          <a:p>
            <a:r>
              <a:rPr lang="en-US" sz="1000"/>
              <a:t>findFirst()</a:t>
            </a:r>
          </a:p>
          <a:p>
            <a:r>
              <a:rPr lang="en-US" sz="1000"/>
              <a:t>findAny()</a:t>
            </a:r>
            <a:endParaRPr lang="en-US" sz="1000" dirty="0"/>
          </a:p>
        </p:txBody>
      </p:sp>
    </p:spTree>
    <p:extLst>
      <p:ext uri="{BB962C8B-B14F-4D97-AF65-F5344CB8AC3E}">
        <p14:creationId xmlns:p14="http://schemas.microsoft.com/office/powerpoint/2010/main" val="2812011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Rectangle 4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83A93C6-D3C5-4117-8A05-67CF986CA91A}"/>
              </a:ext>
            </a:extLst>
          </p:cNvPr>
          <p:cNvSpPr>
            <a:spLocks noGrp="1"/>
          </p:cNvSpPr>
          <p:nvPr>
            <p:ph type="title"/>
          </p:nvPr>
        </p:nvSpPr>
        <p:spPr>
          <a:xfrm>
            <a:off x="958506" y="800392"/>
            <a:ext cx="10264697" cy="1212102"/>
          </a:xfrm>
        </p:spPr>
        <p:txBody>
          <a:bodyPr>
            <a:normAutofit/>
          </a:bodyPr>
          <a:lstStyle/>
          <a:p>
            <a:r>
              <a:rPr lang="en-US" sz="4000" b="1">
                <a:solidFill>
                  <a:srgbClr val="FFFFFF"/>
                </a:solidFill>
              </a:rPr>
              <a:t>Date and Time Examples:</a:t>
            </a:r>
            <a:endParaRPr lang="en-US" sz="4000">
              <a:solidFill>
                <a:srgbClr val="FFFFFF"/>
              </a:solidFill>
            </a:endParaRPr>
          </a:p>
        </p:txBody>
      </p:sp>
      <p:sp>
        <p:nvSpPr>
          <p:cNvPr id="3" name="Content Placeholder 2">
            <a:extLst>
              <a:ext uri="{FF2B5EF4-FFF2-40B4-BE49-F238E27FC236}">
                <a16:creationId xmlns:a16="http://schemas.microsoft.com/office/drawing/2014/main" id="{9B2C90C2-C359-4B20-87CE-5557FA8E6410}"/>
              </a:ext>
            </a:extLst>
          </p:cNvPr>
          <p:cNvSpPr>
            <a:spLocks noGrp="1"/>
          </p:cNvSpPr>
          <p:nvPr>
            <p:ph idx="1"/>
          </p:nvPr>
        </p:nvSpPr>
        <p:spPr>
          <a:xfrm>
            <a:off x="1367624" y="2490436"/>
            <a:ext cx="9708995" cy="3567173"/>
          </a:xfrm>
        </p:spPr>
        <p:txBody>
          <a:bodyPr anchor="ctr">
            <a:normAutofit/>
          </a:bodyPr>
          <a:lstStyle/>
          <a:p>
            <a:pPr marL="0" indent="0">
              <a:buNone/>
            </a:pPr>
            <a:r>
              <a:rPr lang="en-US" sz="1100" dirty="0"/>
              <a:t>The new classes intended to replace Date class are </a:t>
            </a:r>
            <a:r>
              <a:rPr lang="en-US" sz="1100" b="1"/>
              <a:t>LocalDate</a:t>
            </a:r>
            <a:r>
              <a:rPr lang="en-US" sz="1100" dirty="0"/>
              <a:t>, </a:t>
            </a:r>
            <a:r>
              <a:rPr lang="en-US" sz="1100" b="1"/>
              <a:t>LocalTime</a:t>
            </a:r>
            <a:r>
              <a:rPr lang="en-US" sz="1100" dirty="0"/>
              <a:t> and </a:t>
            </a:r>
            <a:r>
              <a:rPr lang="en-US" sz="1100" b="1"/>
              <a:t>LocalDateTime</a:t>
            </a:r>
            <a:r>
              <a:rPr lang="en-US" sz="1100" dirty="0"/>
              <a:t>.</a:t>
            </a:r>
          </a:p>
          <a:p>
            <a:endParaRPr lang="en-US" sz="1100" dirty="0"/>
          </a:p>
          <a:p>
            <a:pPr marL="0" indent="0">
              <a:buNone/>
            </a:pPr>
            <a:r>
              <a:rPr lang="en-US" sz="1100" b="1"/>
              <a:t>LocalDate</a:t>
            </a:r>
            <a:r>
              <a:rPr lang="en-US" sz="1100" dirty="0"/>
              <a:t>:</a:t>
            </a:r>
          </a:p>
          <a:p>
            <a:pPr marL="0" indent="0">
              <a:buNone/>
            </a:pPr>
            <a:r>
              <a:rPr lang="en-US" sz="1100" dirty="0"/>
              <a:t>The </a:t>
            </a:r>
            <a:r>
              <a:rPr lang="en-US" sz="1100"/>
              <a:t>LocalDate</a:t>
            </a:r>
            <a:r>
              <a:rPr lang="en-US" sz="1100" dirty="0"/>
              <a:t> class represents a date. There is no representation of a time or time-zone.</a:t>
            </a:r>
          </a:p>
          <a:p>
            <a:pPr marL="0" indent="0">
              <a:buNone/>
            </a:pPr>
            <a:endParaRPr lang="en-US" sz="1100" dirty="0"/>
          </a:p>
          <a:p>
            <a:pPr marL="0" indent="0">
              <a:buNone/>
            </a:pPr>
            <a:r>
              <a:rPr lang="en-US" sz="1100"/>
              <a:t>LocalDate</a:t>
            </a:r>
            <a:r>
              <a:rPr lang="en-US" sz="1100" dirty="0"/>
              <a:t> </a:t>
            </a:r>
            <a:r>
              <a:rPr lang="en-US" sz="1100"/>
              <a:t>localDate</a:t>
            </a:r>
            <a:r>
              <a:rPr lang="en-US" sz="1100" dirty="0"/>
              <a:t> = </a:t>
            </a:r>
            <a:r>
              <a:rPr lang="en-US" sz="1100"/>
              <a:t>LocalDate.now</a:t>
            </a:r>
            <a:r>
              <a:rPr lang="en-US" sz="1100" dirty="0"/>
              <a:t>();</a:t>
            </a:r>
          </a:p>
          <a:p>
            <a:pPr marL="0" indent="0">
              <a:buNone/>
            </a:pPr>
            <a:r>
              <a:rPr lang="en-US" sz="1100"/>
              <a:t>System.out.println</a:t>
            </a:r>
            <a:r>
              <a:rPr lang="en-US" sz="1100" dirty="0"/>
              <a:t>(</a:t>
            </a:r>
            <a:r>
              <a:rPr lang="en-US" sz="1100"/>
              <a:t>localDate.toString</a:t>
            </a:r>
            <a:r>
              <a:rPr lang="en-US" sz="1100" dirty="0"/>
              <a:t>());                	     //2013-05-15</a:t>
            </a:r>
          </a:p>
          <a:p>
            <a:pPr marL="0" indent="0">
              <a:buNone/>
            </a:pPr>
            <a:r>
              <a:rPr lang="en-US" sz="1100"/>
              <a:t>System.out.println</a:t>
            </a:r>
            <a:r>
              <a:rPr lang="en-US" sz="1100" dirty="0"/>
              <a:t>(</a:t>
            </a:r>
            <a:r>
              <a:rPr lang="en-US" sz="1100"/>
              <a:t>localDate.getDayOfWeek</a:t>
            </a:r>
            <a:r>
              <a:rPr lang="en-US" sz="1100" dirty="0"/>
              <a:t>().</a:t>
            </a:r>
            <a:r>
              <a:rPr lang="en-US" sz="1100"/>
              <a:t>toString</a:t>
            </a:r>
            <a:r>
              <a:rPr lang="en-US" sz="1100" dirty="0"/>
              <a:t>());   	    //WEDNESDAY</a:t>
            </a:r>
          </a:p>
          <a:p>
            <a:pPr marL="0" indent="0">
              <a:buNone/>
            </a:pPr>
            <a:r>
              <a:rPr lang="en-US" sz="1100"/>
              <a:t>System.out.println</a:t>
            </a:r>
            <a:r>
              <a:rPr lang="en-US" sz="1100" dirty="0"/>
              <a:t>(</a:t>
            </a:r>
            <a:r>
              <a:rPr lang="en-US" sz="1100"/>
              <a:t>localDate.getDayOfMonth</a:t>
            </a:r>
            <a:r>
              <a:rPr lang="en-US" sz="1100" dirty="0"/>
              <a:t>());          	   //15</a:t>
            </a:r>
          </a:p>
          <a:p>
            <a:pPr marL="0" indent="0">
              <a:buNone/>
            </a:pPr>
            <a:r>
              <a:rPr lang="en-US" sz="1100"/>
              <a:t>System.out.println</a:t>
            </a:r>
            <a:r>
              <a:rPr lang="en-US" sz="1100" dirty="0"/>
              <a:t>(</a:t>
            </a:r>
            <a:r>
              <a:rPr lang="en-US" sz="1100"/>
              <a:t>localDate.getDayOfYear</a:t>
            </a:r>
            <a:r>
              <a:rPr lang="en-US" sz="1100" dirty="0"/>
              <a:t>());            	  //135</a:t>
            </a:r>
          </a:p>
          <a:p>
            <a:pPr marL="0" indent="0">
              <a:buNone/>
            </a:pPr>
            <a:r>
              <a:rPr lang="en-US" sz="1100"/>
              <a:t>System.out.println</a:t>
            </a:r>
            <a:r>
              <a:rPr lang="en-US" sz="1100" dirty="0"/>
              <a:t>(</a:t>
            </a:r>
            <a:r>
              <a:rPr lang="en-US" sz="1100"/>
              <a:t>localDate.isLeapYear</a:t>
            </a:r>
            <a:r>
              <a:rPr lang="en-US" sz="1100" dirty="0"/>
              <a:t>());            	 //false</a:t>
            </a:r>
          </a:p>
          <a:p>
            <a:pPr marL="0" indent="0">
              <a:buNone/>
            </a:pPr>
            <a:r>
              <a:rPr lang="en-US" sz="1100"/>
              <a:t>System.out.println</a:t>
            </a:r>
            <a:r>
              <a:rPr lang="en-US" sz="1100" dirty="0"/>
              <a:t>(</a:t>
            </a:r>
            <a:r>
              <a:rPr lang="en-US" sz="1100"/>
              <a:t>localDate.plusDays</a:t>
            </a:r>
            <a:r>
              <a:rPr lang="en-US" sz="1100" dirty="0"/>
              <a:t>(12).</a:t>
            </a:r>
            <a:r>
              <a:rPr lang="en-US" sz="1100"/>
              <a:t>toString</a:t>
            </a:r>
            <a:r>
              <a:rPr lang="en-US" sz="1100" dirty="0"/>
              <a:t>());   	//2013-05-27</a:t>
            </a:r>
          </a:p>
          <a:p>
            <a:pPr marL="0" indent="0">
              <a:buNone/>
            </a:pPr>
            <a:endParaRPr lang="en-US" sz="1100" dirty="0"/>
          </a:p>
        </p:txBody>
      </p:sp>
    </p:spTree>
    <p:extLst>
      <p:ext uri="{BB962C8B-B14F-4D97-AF65-F5344CB8AC3E}">
        <p14:creationId xmlns:p14="http://schemas.microsoft.com/office/powerpoint/2010/main" val="457084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Rectangle 39">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F4C3430-F50F-49FA-8E56-417E267758BA}"/>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Date and Time Examples:</a:t>
            </a:r>
          </a:p>
        </p:txBody>
      </p:sp>
      <p:sp>
        <p:nvSpPr>
          <p:cNvPr id="3" name="Content Placeholder 2">
            <a:extLst>
              <a:ext uri="{FF2B5EF4-FFF2-40B4-BE49-F238E27FC236}">
                <a16:creationId xmlns:a16="http://schemas.microsoft.com/office/drawing/2014/main" id="{CDE8EC52-704C-4ACB-968C-369259BD29AA}"/>
              </a:ext>
            </a:extLst>
          </p:cNvPr>
          <p:cNvSpPr>
            <a:spLocks noGrp="1"/>
          </p:cNvSpPr>
          <p:nvPr>
            <p:ph idx="1"/>
          </p:nvPr>
        </p:nvSpPr>
        <p:spPr>
          <a:xfrm>
            <a:off x="1367624" y="2490436"/>
            <a:ext cx="9708995" cy="3567173"/>
          </a:xfrm>
        </p:spPr>
        <p:txBody>
          <a:bodyPr anchor="ctr">
            <a:normAutofit/>
          </a:bodyPr>
          <a:lstStyle/>
          <a:p>
            <a:pPr marL="0" indent="0">
              <a:buNone/>
            </a:pPr>
            <a:r>
              <a:rPr lang="en-US" sz="1100" b="1"/>
              <a:t>LocalTime</a:t>
            </a:r>
            <a:r>
              <a:rPr lang="en-US" sz="1100"/>
              <a:t>: </a:t>
            </a:r>
          </a:p>
          <a:p>
            <a:pPr marL="0" indent="0">
              <a:buNone/>
            </a:pPr>
            <a:r>
              <a:rPr lang="en-US" sz="1100"/>
              <a:t>The </a:t>
            </a:r>
            <a:r>
              <a:rPr lang="en-US" sz="1100">
                <a:hlinkClick r:id="rId2"/>
              </a:rPr>
              <a:t>LocalTime</a:t>
            </a:r>
            <a:r>
              <a:rPr lang="en-US" sz="1100"/>
              <a:t> class represents a time. There is no representation of a date or time-zone.</a:t>
            </a:r>
          </a:p>
          <a:p>
            <a:pPr marL="0" indent="0">
              <a:buNone/>
            </a:pPr>
            <a:endParaRPr lang="en-US" sz="1100"/>
          </a:p>
          <a:p>
            <a:pPr marL="0" indent="0">
              <a:buNone/>
            </a:pPr>
            <a:r>
              <a:rPr lang="en-US" sz="1100"/>
              <a:t>//LocalTime localTime = LocalTime.now();         //toString() in format 09:57:59.744</a:t>
            </a:r>
          </a:p>
          <a:p>
            <a:pPr marL="0" indent="0">
              <a:buNone/>
            </a:pPr>
            <a:endParaRPr lang="en-US" sz="1100"/>
          </a:p>
          <a:p>
            <a:pPr marL="0" indent="0">
              <a:buNone/>
            </a:pPr>
            <a:r>
              <a:rPr lang="en-US" sz="1100"/>
              <a:t>LocalTime localTime = LocalTime.of(12, 20);</a:t>
            </a:r>
          </a:p>
          <a:p>
            <a:pPr marL="0" indent="0">
              <a:buNone/>
            </a:pPr>
            <a:r>
              <a:rPr lang="en-US" sz="1100"/>
              <a:t>System.out.println(localTime.toString());    	     //12:20</a:t>
            </a:r>
          </a:p>
          <a:p>
            <a:pPr marL="0" indent="0">
              <a:buNone/>
            </a:pPr>
            <a:r>
              <a:rPr lang="en-US" sz="1100"/>
              <a:t>System.out.println(localTime.getHour());     	    //12</a:t>
            </a:r>
          </a:p>
          <a:p>
            <a:pPr marL="0" indent="0">
              <a:buNone/>
            </a:pPr>
            <a:r>
              <a:rPr lang="en-US" sz="1100"/>
              <a:t>System.out.println(localTime.getMinute()); 	   //20</a:t>
            </a:r>
          </a:p>
          <a:p>
            <a:pPr marL="0" indent="0">
              <a:buNone/>
            </a:pPr>
            <a:r>
              <a:rPr lang="en-US" sz="1100"/>
              <a:t>System.out.println(localTime.getSecond());	  //0</a:t>
            </a:r>
          </a:p>
          <a:p>
            <a:pPr marL="0" indent="0">
              <a:buNone/>
            </a:pPr>
            <a:r>
              <a:rPr lang="en-US" sz="1100"/>
              <a:t>System.out.println(localTime.MIDNIGHT);	 //00:00</a:t>
            </a:r>
          </a:p>
          <a:p>
            <a:pPr marL="0" indent="0">
              <a:buNone/>
            </a:pPr>
            <a:r>
              <a:rPr lang="en-US" sz="1100"/>
              <a:t>System.out.println(localTime.NOON);  	//12:00</a:t>
            </a:r>
          </a:p>
          <a:p>
            <a:pPr marL="0" indent="0">
              <a:buNone/>
            </a:pPr>
            <a:endParaRPr lang="en-US" sz="1100"/>
          </a:p>
        </p:txBody>
      </p:sp>
    </p:spTree>
    <p:extLst>
      <p:ext uri="{BB962C8B-B14F-4D97-AF65-F5344CB8AC3E}">
        <p14:creationId xmlns:p14="http://schemas.microsoft.com/office/powerpoint/2010/main" val="661558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Rectangle 10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123310B-7355-44C3-A998-BAE70EC21E13}"/>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Date and Time Examples:</a:t>
            </a:r>
          </a:p>
        </p:txBody>
      </p:sp>
      <p:sp>
        <p:nvSpPr>
          <p:cNvPr id="3" name="Content Placeholder 2">
            <a:extLst>
              <a:ext uri="{FF2B5EF4-FFF2-40B4-BE49-F238E27FC236}">
                <a16:creationId xmlns:a16="http://schemas.microsoft.com/office/drawing/2014/main" id="{569BB21E-D9A2-42D5-B57F-9B457B1ADCAC}"/>
              </a:ext>
            </a:extLst>
          </p:cNvPr>
          <p:cNvSpPr>
            <a:spLocks noGrp="1"/>
          </p:cNvSpPr>
          <p:nvPr>
            <p:ph idx="1"/>
          </p:nvPr>
        </p:nvSpPr>
        <p:spPr>
          <a:xfrm>
            <a:off x="1367624" y="2490436"/>
            <a:ext cx="9708995" cy="3567173"/>
          </a:xfrm>
        </p:spPr>
        <p:txBody>
          <a:bodyPr anchor="ctr">
            <a:normAutofit/>
          </a:bodyPr>
          <a:lstStyle/>
          <a:p>
            <a:pPr marL="0" indent="0">
              <a:buNone/>
            </a:pPr>
            <a:r>
              <a:rPr lang="en-US" sz="2000" b="1"/>
              <a:t>LocalDateTime</a:t>
            </a:r>
            <a:r>
              <a:rPr lang="en-US" sz="2000" b="1" dirty="0"/>
              <a:t>:</a:t>
            </a:r>
          </a:p>
          <a:p>
            <a:pPr marL="0" indent="0">
              <a:buNone/>
            </a:pPr>
            <a:r>
              <a:rPr lang="en-US" sz="2000" dirty="0"/>
              <a:t>The </a:t>
            </a:r>
            <a:r>
              <a:rPr lang="en-US" sz="2000"/>
              <a:t>LocalDateTime</a:t>
            </a:r>
            <a:r>
              <a:rPr lang="en-US" sz="2000" dirty="0"/>
              <a:t> class represents a date-time. There is no representation of a time-zone.</a:t>
            </a:r>
          </a:p>
          <a:p>
            <a:pPr marL="0" indent="0">
              <a:buNone/>
            </a:pPr>
            <a:endParaRPr lang="en-US" sz="2000" dirty="0"/>
          </a:p>
          <a:p>
            <a:pPr marL="0" indent="0">
              <a:buNone/>
            </a:pPr>
            <a:r>
              <a:rPr lang="en-US" sz="2000"/>
              <a:t>LocalDateTime</a:t>
            </a:r>
            <a:r>
              <a:rPr lang="en-US" sz="2000" dirty="0"/>
              <a:t> </a:t>
            </a:r>
            <a:r>
              <a:rPr lang="en-US" sz="2000"/>
              <a:t>localDateTime</a:t>
            </a:r>
            <a:r>
              <a:rPr lang="en-US" sz="2000" dirty="0"/>
              <a:t> = </a:t>
            </a:r>
            <a:r>
              <a:rPr lang="en-US" sz="2000"/>
              <a:t>LocalDateTime.now</a:t>
            </a:r>
            <a:r>
              <a:rPr lang="en-US" sz="2000" dirty="0"/>
              <a:t>(); </a:t>
            </a:r>
          </a:p>
          <a:p>
            <a:pPr marL="0" indent="0">
              <a:buNone/>
            </a:pPr>
            <a:r>
              <a:rPr lang="en-US" sz="2000"/>
              <a:t>System.out.println</a:t>
            </a:r>
            <a:r>
              <a:rPr lang="en-US" sz="2000" dirty="0"/>
              <a:t>(</a:t>
            </a:r>
            <a:r>
              <a:rPr lang="en-US" sz="2000"/>
              <a:t>localDateTime.toString</a:t>
            </a:r>
            <a:r>
              <a:rPr lang="en-US" sz="2000" dirty="0"/>
              <a:t>());	       //2013-05-15T10:01:14.911</a:t>
            </a:r>
          </a:p>
          <a:p>
            <a:pPr marL="0" indent="0">
              <a:buNone/>
            </a:pPr>
            <a:r>
              <a:rPr lang="en-US" sz="2000"/>
              <a:t>System.out.println</a:t>
            </a:r>
            <a:r>
              <a:rPr lang="en-US" sz="2000" dirty="0"/>
              <a:t>(</a:t>
            </a:r>
            <a:r>
              <a:rPr lang="en-US" sz="2000"/>
              <a:t>localDateTime.getDayOfMonth</a:t>
            </a:r>
            <a:r>
              <a:rPr lang="en-US" sz="2000" dirty="0"/>
              <a:t>());     //15</a:t>
            </a:r>
          </a:p>
          <a:p>
            <a:pPr marL="0" indent="0">
              <a:buNone/>
            </a:pPr>
            <a:r>
              <a:rPr lang="en-US" sz="2000"/>
              <a:t>System.out.println</a:t>
            </a:r>
            <a:r>
              <a:rPr lang="en-US" sz="2000" dirty="0"/>
              <a:t>(</a:t>
            </a:r>
            <a:r>
              <a:rPr lang="en-US" sz="2000"/>
              <a:t>localDateTime.getHour</a:t>
            </a:r>
            <a:r>
              <a:rPr lang="en-US" sz="2000" dirty="0"/>
              <a:t>());      	   //10</a:t>
            </a:r>
          </a:p>
          <a:p>
            <a:pPr marL="0" indent="0">
              <a:buNone/>
            </a:pPr>
            <a:r>
              <a:rPr lang="en-US" sz="2000"/>
              <a:t>System.out.println</a:t>
            </a:r>
            <a:r>
              <a:rPr lang="en-US" sz="2000" dirty="0"/>
              <a:t>(</a:t>
            </a:r>
            <a:r>
              <a:rPr lang="en-US" sz="2000"/>
              <a:t>localDateTime.getNano</a:t>
            </a:r>
            <a:r>
              <a:rPr lang="en-US" sz="2000" dirty="0"/>
              <a:t>());      	 //911000000</a:t>
            </a:r>
          </a:p>
        </p:txBody>
      </p:sp>
    </p:spTree>
    <p:extLst>
      <p:ext uri="{BB962C8B-B14F-4D97-AF65-F5344CB8AC3E}">
        <p14:creationId xmlns:p14="http://schemas.microsoft.com/office/powerpoint/2010/main" val="2518999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3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1479515-88DC-40BD-BAF2-EC0676744373}"/>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Date and Time Examples:</a:t>
            </a:r>
          </a:p>
        </p:txBody>
      </p:sp>
      <p:sp>
        <p:nvSpPr>
          <p:cNvPr id="3" name="Content Placeholder 2">
            <a:extLst>
              <a:ext uri="{FF2B5EF4-FFF2-40B4-BE49-F238E27FC236}">
                <a16:creationId xmlns:a16="http://schemas.microsoft.com/office/drawing/2014/main" id="{724BC817-A06F-49E3-9ECD-F6FD8B01648D}"/>
              </a:ext>
            </a:extLst>
          </p:cNvPr>
          <p:cNvSpPr>
            <a:spLocks noGrp="1"/>
          </p:cNvSpPr>
          <p:nvPr>
            <p:ph idx="1"/>
          </p:nvPr>
        </p:nvSpPr>
        <p:spPr>
          <a:xfrm>
            <a:off x="1367624" y="2490436"/>
            <a:ext cx="9708995" cy="3567173"/>
          </a:xfrm>
        </p:spPr>
        <p:txBody>
          <a:bodyPr anchor="ctr">
            <a:normAutofit/>
          </a:bodyPr>
          <a:lstStyle/>
          <a:p>
            <a:pPr marL="0" indent="0">
              <a:buNone/>
            </a:pPr>
            <a:r>
              <a:rPr lang="en-US" sz="1000"/>
              <a:t>Other new classes to represent timestamp and duration</a:t>
            </a:r>
          </a:p>
          <a:p>
            <a:pPr marL="0" indent="0">
              <a:buNone/>
            </a:pPr>
            <a:r>
              <a:rPr lang="en-US" sz="1000" b="1"/>
              <a:t>Instant</a:t>
            </a:r>
            <a:r>
              <a:rPr lang="en-US" sz="1000"/>
              <a:t>: </a:t>
            </a:r>
          </a:p>
          <a:p>
            <a:pPr marL="0" indent="0">
              <a:buNone/>
            </a:pPr>
            <a:r>
              <a:rPr lang="en-US" sz="1000"/>
              <a:t>For representing the specific timestamp ant any moment, the class needs to be used is Instant. The Instant class represents an instant in time to an accuracy of nanoseconds. Operations on an Instant include comparison to another Instant and adding or subtracting a duration.</a:t>
            </a:r>
          </a:p>
          <a:p>
            <a:pPr marL="0" indent="0">
              <a:buNone/>
            </a:pPr>
            <a:r>
              <a:rPr lang="en-US" sz="1000"/>
              <a:t>Instant instant = Instant.now();</a:t>
            </a:r>
          </a:p>
          <a:p>
            <a:pPr marL="0" indent="0">
              <a:buNone/>
            </a:pPr>
            <a:r>
              <a:rPr lang="en-US" sz="1000"/>
              <a:t>System.out.println(instant.toString());                                 //2013-05-15T05:20:08.145Z</a:t>
            </a:r>
          </a:p>
          <a:p>
            <a:pPr marL="0" indent="0">
              <a:buNone/>
            </a:pPr>
            <a:r>
              <a:rPr lang="en-US" sz="1000" b="1"/>
              <a:t>Duration</a:t>
            </a:r>
            <a:r>
              <a:rPr lang="en-US" sz="1000"/>
              <a:t>: </a:t>
            </a:r>
          </a:p>
          <a:p>
            <a:pPr marL="0" indent="0">
              <a:buNone/>
            </a:pPr>
            <a:r>
              <a:rPr lang="en-US" sz="1000"/>
              <a:t>Duration class is a whole new concept brought first time in java language. It represents the time difference between two time stamps.</a:t>
            </a:r>
          </a:p>
          <a:p>
            <a:pPr marL="0" indent="0">
              <a:buNone/>
            </a:pPr>
            <a:r>
              <a:rPr lang="en-US" sz="1000"/>
              <a:t>Duration duration = Duration.ofMillis(5000);</a:t>
            </a:r>
          </a:p>
          <a:p>
            <a:pPr marL="0" indent="0">
              <a:buNone/>
            </a:pPr>
            <a:r>
              <a:rPr lang="en-US" sz="1000"/>
              <a:t>System.out.println(duration.toString());     //PT5S</a:t>
            </a:r>
          </a:p>
          <a:p>
            <a:pPr marL="0" indent="0">
              <a:buNone/>
            </a:pPr>
            <a:r>
              <a:rPr lang="en-US" sz="1000" b="1"/>
              <a:t>Period</a:t>
            </a:r>
            <a:r>
              <a:rPr lang="en-US" sz="1000"/>
              <a:t>:</a:t>
            </a:r>
          </a:p>
          <a:p>
            <a:pPr marL="0" indent="0">
              <a:buNone/>
            </a:pPr>
            <a:r>
              <a:rPr lang="en-US" sz="1000"/>
              <a:t>To interact with human, you need to get bigger durations which are presented with Period class.</a:t>
            </a:r>
          </a:p>
          <a:p>
            <a:pPr marL="0" indent="0">
              <a:buNone/>
            </a:pPr>
            <a:r>
              <a:rPr lang="en-US" sz="1000"/>
              <a:t>Period period = Period.ofDays(6);</a:t>
            </a:r>
          </a:p>
          <a:p>
            <a:pPr marL="0" indent="0">
              <a:buNone/>
            </a:pPr>
            <a:r>
              <a:rPr lang="en-US" sz="1000"/>
              <a:t>System.out.println(period.toString());    //P6D</a:t>
            </a:r>
          </a:p>
          <a:p>
            <a:pPr marL="0" indent="0">
              <a:buNone/>
            </a:pPr>
            <a:endParaRPr lang="en-US" sz="1000"/>
          </a:p>
        </p:txBody>
      </p:sp>
    </p:spTree>
    <p:extLst>
      <p:ext uri="{BB962C8B-B14F-4D97-AF65-F5344CB8AC3E}">
        <p14:creationId xmlns:p14="http://schemas.microsoft.com/office/powerpoint/2010/main" val="2010416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F849CB-43BD-42B3-90A7-B54952C68475}"/>
              </a:ext>
            </a:extLst>
          </p:cNvPr>
          <p:cNvSpPr>
            <a:spLocks noGrp="1"/>
          </p:cNvSpPr>
          <p:nvPr>
            <p:ph type="title"/>
          </p:nvPr>
        </p:nvSpPr>
        <p:spPr>
          <a:xfrm>
            <a:off x="686834" y="1153572"/>
            <a:ext cx="3200400" cy="4461163"/>
          </a:xfrm>
        </p:spPr>
        <p:txBody>
          <a:bodyPr>
            <a:normAutofit/>
          </a:bodyPr>
          <a:lstStyle/>
          <a:p>
            <a:r>
              <a:rPr lang="en-US">
                <a:solidFill>
                  <a:srgbClr val="FFFFFF"/>
                </a:solidFill>
              </a:rPr>
              <a:t>Java 9(Sept 2017)</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9FF2199-A895-4A44-8C48-5B743F64BC0A}"/>
              </a:ext>
            </a:extLst>
          </p:cNvPr>
          <p:cNvSpPr>
            <a:spLocks noGrp="1"/>
          </p:cNvSpPr>
          <p:nvPr>
            <p:ph idx="1"/>
          </p:nvPr>
        </p:nvSpPr>
        <p:spPr>
          <a:xfrm>
            <a:off x="4447308" y="591344"/>
            <a:ext cx="6906491" cy="5585619"/>
          </a:xfrm>
        </p:spPr>
        <p:txBody>
          <a:bodyPr anchor="ctr">
            <a:normAutofit/>
          </a:bodyPr>
          <a:lstStyle/>
          <a:p>
            <a:r>
              <a:rPr lang="en-US"/>
              <a:t>Jshell(REPL)</a:t>
            </a:r>
          </a:p>
          <a:p>
            <a:r>
              <a:rPr lang="en-US"/>
              <a:t>Factory Methods for Immutable List, Set, Map and Map.Entry</a:t>
            </a:r>
          </a:p>
          <a:p>
            <a:r>
              <a:rPr lang="en-US"/>
              <a:t>Private methods in Interfaces</a:t>
            </a:r>
          </a:p>
          <a:p>
            <a:r>
              <a:rPr lang="en-US"/>
              <a:t>Stream API Improvements</a:t>
            </a:r>
          </a:p>
          <a:p>
            <a:r>
              <a:rPr lang="en-US"/>
              <a:t>Stream of Dates</a:t>
            </a:r>
          </a:p>
          <a:p>
            <a:r>
              <a:rPr lang="en-US"/>
              <a:t>Modules(Project Jigsaw)</a:t>
            </a:r>
          </a:p>
          <a:p>
            <a:r>
              <a:rPr lang="en-US"/>
              <a:t>Try With Resources Improvement</a:t>
            </a:r>
          </a:p>
          <a:p>
            <a:r>
              <a:rPr lang="en-US"/>
              <a:t>Optional Class Improvements</a:t>
            </a:r>
          </a:p>
          <a:p>
            <a:r>
              <a:rPr lang="en-US"/>
              <a:t>Enhanced @Deprecated annotation</a:t>
            </a:r>
          </a:p>
          <a:p>
            <a:r>
              <a:rPr lang="en-US"/>
              <a:t>HTTP 2 Client</a:t>
            </a:r>
          </a:p>
          <a:p>
            <a:endParaRPr lang="en-US" dirty="0"/>
          </a:p>
        </p:txBody>
      </p:sp>
    </p:spTree>
    <p:extLst>
      <p:ext uri="{BB962C8B-B14F-4D97-AF65-F5344CB8AC3E}">
        <p14:creationId xmlns:p14="http://schemas.microsoft.com/office/powerpoint/2010/main" val="4014655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CC5DA-4ADC-4B4E-9F8F-17D6C3A558E5}"/>
              </a:ext>
            </a:extLst>
          </p:cNvPr>
          <p:cNvSpPr>
            <a:spLocks noGrp="1"/>
          </p:cNvSpPr>
          <p:nvPr>
            <p:ph type="title"/>
          </p:nvPr>
        </p:nvSpPr>
        <p:spPr>
          <a:xfrm>
            <a:off x="838200" y="365126"/>
            <a:ext cx="5340605" cy="1146176"/>
          </a:xfrm>
        </p:spPr>
        <p:txBody>
          <a:bodyPr>
            <a:normAutofit/>
          </a:bodyPr>
          <a:lstStyle/>
          <a:p>
            <a:r>
              <a:rPr lang="en-US"/>
              <a:t>Jshell (REPL)</a:t>
            </a:r>
            <a:endParaRPr lang="en-US" dirty="0"/>
          </a:p>
        </p:txBody>
      </p:sp>
      <p:sp>
        <p:nvSpPr>
          <p:cNvPr id="23" name="Freeform: Shape 22">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6A6CCAD-2143-49B2-9565-F95C60B58381}"/>
              </a:ext>
            </a:extLst>
          </p:cNvPr>
          <p:cNvSpPr>
            <a:spLocks noGrp="1"/>
          </p:cNvSpPr>
          <p:nvPr>
            <p:ph idx="1"/>
          </p:nvPr>
        </p:nvSpPr>
        <p:spPr>
          <a:xfrm>
            <a:off x="838200" y="2173288"/>
            <a:ext cx="3603171" cy="3639684"/>
          </a:xfrm>
        </p:spPr>
        <p:txBody>
          <a:bodyPr anchor="ctr">
            <a:normAutofit/>
          </a:bodyPr>
          <a:lstStyle/>
          <a:p>
            <a:pPr marL="0" indent="0">
              <a:buNone/>
            </a:pPr>
            <a:r>
              <a:rPr lang="en-US" sz="1400">
                <a:solidFill>
                  <a:srgbClr val="FFFFFF"/>
                </a:solidFill>
              </a:rPr>
              <a:t>JShell is new command line interactive REPL (Read-Evaluate-Print-Loop) console shipped with JDK 9 distribution to evaluate declarations, statements and expressions written in Java. Jshell allows to create small code snippets and test them without requiring to create and build a complex project. And that’s how it should be used. Working on JShell is kept easy to make it usable and fast.</a:t>
            </a:r>
          </a:p>
          <a:p>
            <a:pPr marL="0" indent="0">
              <a:buNone/>
            </a:pPr>
            <a:endParaRPr lang="en-US" sz="1400">
              <a:solidFill>
                <a:srgbClr val="FFFFFF"/>
              </a:solidFill>
            </a:endParaRPr>
          </a:p>
          <a:p>
            <a:pPr marL="0" indent="0">
              <a:buNone/>
            </a:pPr>
            <a:r>
              <a:rPr lang="en-US" sz="1400" b="1">
                <a:solidFill>
                  <a:srgbClr val="FFFFFF"/>
                </a:solidFill>
              </a:rPr>
              <a:t>Variables:</a:t>
            </a:r>
          </a:p>
          <a:p>
            <a:pPr marL="0" indent="0">
              <a:buNone/>
            </a:pPr>
            <a:r>
              <a:rPr lang="en-US" sz="1400">
                <a:solidFill>
                  <a:srgbClr val="FFFFFF"/>
                </a:solidFill>
              </a:rPr>
              <a:t>You can define variables just like you do in real programming. Only difference is that you don’t have to write a class or main method to start with.</a:t>
            </a:r>
          </a:p>
          <a:p>
            <a:pPr marL="0" indent="0">
              <a:buNone/>
            </a:pPr>
            <a:endParaRPr lang="en-US" sz="1400">
              <a:solidFill>
                <a:srgbClr val="FFFFFF"/>
              </a:solidFill>
            </a:endParaRPr>
          </a:p>
        </p:txBody>
      </p:sp>
      <p:pic>
        <p:nvPicPr>
          <p:cNvPr id="5" name="Picture 4">
            <a:extLst>
              <a:ext uri="{FF2B5EF4-FFF2-40B4-BE49-F238E27FC236}">
                <a16:creationId xmlns:a16="http://schemas.microsoft.com/office/drawing/2014/main" id="{28EC96A1-081D-4D26-8C09-87E9E4E11E90}"/>
              </a:ext>
            </a:extLst>
          </p:cNvPr>
          <p:cNvPicPr>
            <a:picLocks noChangeAspect="1"/>
          </p:cNvPicPr>
          <p:nvPr/>
        </p:nvPicPr>
        <p:blipFill>
          <a:blip r:embed="rId2"/>
          <a:stretch>
            <a:fillRect/>
          </a:stretch>
        </p:blipFill>
        <p:spPr>
          <a:xfrm>
            <a:off x="6183088" y="2733789"/>
            <a:ext cx="5170711" cy="2882671"/>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129456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62582-7EE1-4BEF-88C6-8D148F694383}"/>
              </a:ext>
            </a:extLst>
          </p:cNvPr>
          <p:cNvSpPr>
            <a:spLocks noGrp="1"/>
          </p:cNvSpPr>
          <p:nvPr>
            <p:ph type="title"/>
          </p:nvPr>
        </p:nvSpPr>
        <p:spPr>
          <a:xfrm>
            <a:off x="1136428" y="627564"/>
            <a:ext cx="7474172" cy="1325563"/>
          </a:xfrm>
        </p:spPr>
        <p:txBody>
          <a:bodyPr>
            <a:normAutofit/>
          </a:bodyPr>
          <a:lstStyle/>
          <a:p>
            <a:r>
              <a:rPr lang="en-US" dirty="0"/>
              <a:t>Overview</a:t>
            </a:r>
          </a:p>
        </p:txBody>
      </p:sp>
      <p:sp>
        <p:nvSpPr>
          <p:cNvPr id="3" name="Content Placeholder 2">
            <a:extLst>
              <a:ext uri="{FF2B5EF4-FFF2-40B4-BE49-F238E27FC236}">
                <a16:creationId xmlns:a16="http://schemas.microsoft.com/office/drawing/2014/main" id="{5D90908B-CD6A-4FBB-8DB0-D2BF65D9BE85}"/>
              </a:ext>
            </a:extLst>
          </p:cNvPr>
          <p:cNvSpPr>
            <a:spLocks noGrp="1"/>
          </p:cNvSpPr>
          <p:nvPr>
            <p:ph idx="1"/>
          </p:nvPr>
        </p:nvSpPr>
        <p:spPr>
          <a:xfrm>
            <a:off x="1136429" y="2278173"/>
            <a:ext cx="6467867" cy="3450613"/>
          </a:xfrm>
        </p:spPr>
        <p:txBody>
          <a:bodyPr anchor="ctr">
            <a:normAutofit/>
          </a:bodyPr>
          <a:lstStyle/>
          <a:p>
            <a:r>
              <a:rPr lang="en-US" sz="1700" dirty="0"/>
              <a:t>Java 1.0 to 1.4</a:t>
            </a:r>
          </a:p>
          <a:p>
            <a:r>
              <a:rPr lang="en-US" sz="1700" dirty="0"/>
              <a:t>Java 1.5 to 1.7</a:t>
            </a:r>
          </a:p>
          <a:p>
            <a:r>
              <a:rPr lang="en-US" sz="1700" dirty="0"/>
              <a:t>Java 8</a:t>
            </a:r>
          </a:p>
          <a:p>
            <a:r>
              <a:rPr lang="en-US" sz="1700" dirty="0"/>
              <a:t>Java 9</a:t>
            </a:r>
          </a:p>
          <a:p>
            <a:r>
              <a:rPr lang="en-US" sz="1700" dirty="0"/>
              <a:t>Java 10</a:t>
            </a:r>
          </a:p>
          <a:p>
            <a:r>
              <a:rPr lang="en-US" sz="1700" dirty="0"/>
              <a:t>Java 11</a:t>
            </a:r>
          </a:p>
          <a:p>
            <a:r>
              <a:rPr lang="en-US" sz="1700" dirty="0"/>
              <a:t>Why upgrade from JDK 8 to JDK 11?</a:t>
            </a:r>
          </a:p>
          <a:p>
            <a:r>
              <a:rPr lang="fr-FR" sz="1700" dirty="0"/>
              <a:t>Oracle Java SE Support Roadmap</a:t>
            </a:r>
          </a:p>
          <a:p>
            <a:r>
              <a:rPr lang="fr-FR" sz="1700" dirty="0"/>
              <a:t>Open JDK &amp; Oracle JDK</a:t>
            </a:r>
          </a:p>
          <a:p>
            <a:endParaRPr lang="en-US" sz="17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offee Beans">
            <a:extLst>
              <a:ext uri="{FF2B5EF4-FFF2-40B4-BE49-F238E27FC236}">
                <a16:creationId xmlns:a16="http://schemas.microsoft.com/office/drawing/2014/main" id="{48DB9894-5850-4AE4-9837-68E62B8215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632552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18FD6-52E8-406E-A805-9581FB444516}"/>
              </a:ext>
            </a:extLst>
          </p:cNvPr>
          <p:cNvSpPr>
            <a:spLocks noGrp="1"/>
          </p:cNvSpPr>
          <p:nvPr>
            <p:ph type="title"/>
          </p:nvPr>
        </p:nvSpPr>
        <p:spPr>
          <a:xfrm>
            <a:off x="838200" y="365126"/>
            <a:ext cx="5340605" cy="1146176"/>
          </a:xfrm>
        </p:spPr>
        <p:txBody>
          <a:bodyPr>
            <a:normAutofit/>
          </a:bodyPr>
          <a:lstStyle/>
          <a:p>
            <a:r>
              <a:rPr lang="en-US" dirty="0" err="1"/>
              <a:t>Jshell</a:t>
            </a:r>
            <a:r>
              <a:rPr lang="en-US" dirty="0"/>
              <a:t> (REPL):</a:t>
            </a:r>
          </a:p>
        </p:txBody>
      </p:sp>
      <p:sp>
        <p:nvSpPr>
          <p:cNvPr id="18" name="Freeform: Shape 17">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FB3CFDE-780D-4CD4-8E7A-21EAE957537B}"/>
              </a:ext>
            </a:extLst>
          </p:cNvPr>
          <p:cNvSpPr>
            <a:spLocks noGrp="1"/>
          </p:cNvSpPr>
          <p:nvPr>
            <p:ph idx="1"/>
          </p:nvPr>
        </p:nvSpPr>
        <p:spPr>
          <a:xfrm>
            <a:off x="838200" y="2173288"/>
            <a:ext cx="3603171" cy="3639684"/>
          </a:xfrm>
        </p:spPr>
        <p:txBody>
          <a:bodyPr anchor="ctr">
            <a:normAutofit/>
          </a:bodyPr>
          <a:lstStyle/>
          <a:p>
            <a:pPr marL="0" indent="0">
              <a:buNone/>
            </a:pPr>
            <a:r>
              <a:rPr lang="en-US" sz="2000" b="1" dirty="0">
                <a:solidFill>
                  <a:srgbClr val="FFFFFF"/>
                </a:solidFill>
              </a:rPr>
              <a:t>Methods:</a:t>
            </a:r>
          </a:p>
          <a:p>
            <a:pPr marL="0" indent="0">
              <a:buNone/>
            </a:pPr>
            <a:r>
              <a:rPr lang="en-US" sz="2000" dirty="0">
                <a:solidFill>
                  <a:srgbClr val="FFFFFF"/>
                </a:solidFill>
              </a:rPr>
              <a:t>To create method in </a:t>
            </a:r>
            <a:r>
              <a:rPr lang="en-US" sz="2000" dirty="0" err="1">
                <a:solidFill>
                  <a:srgbClr val="FFFFFF"/>
                </a:solidFill>
              </a:rPr>
              <a:t>jshell</a:t>
            </a:r>
            <a:r>
              <a:rPr lang="en-US" sz="2000" dirty="0">
                <a:solidFill>
                  <a:srgbClr val="FFFFFF"/>
                </a:solidFill>
              </a:rPr>
              <a:t>, define method with return type, method name, parameters and method body. Access modifiers are not required.</a:t>
            </a:r>
          </a:p>
          <a:p>
            <a:pPr marL="0" indent="0">
              <a:buNone/>
            </a:pPr>
            <a:endParaRPr lang="en-US" sz="2000" dirty="0">
              <a:solidFill>
                <a:srgbClr val="FFFFFF"/>
              </a:solidFill>
            </a:endParaRPr>
          </a:p>
          <a:p>
            <a:pPr marL="0" indent="0">
              <a:buNone/>
            </a:pPr>
            <a:endParaRPr lang="en-US" sz="2000" dirty="0">
              <a:solidFill>
                <a:srgbClr val="FFFFFF"/>
              </a:solidFill>
            </a:endParaRPr>
          </a:p>
        </p:txBody>
      </p:sp>
      <p:pic>
        <p:nvPicPr>
          <p:cNvPr id="4" name="Picture 3">
            <a:extLst>
              <a:ext uri="{FF2B5EF4-FFF2-40B4-BE49-F238E27FC236}">
                <a16:creationId xmlns:a16="http://schemas.microsoft.com/office/drawing/2014/main" id="{4982ABEF-B146-4CDE-9CF3-E544FAD61C76}"/>
              </a:ext>
            </a:extLst>
          </p:cNvPr>
          <p:cNvPicPr>
            <a:picLocks noChangeAspect="1"/>
          </p:cNvPicPr>
          <p:nvPr/>
        </p:nvPicPr>
        <p:blipFill>
          <a:blip r:embed="rId2"/>
          <a:stretch>
            <a:fillRect/>
          </a:stretch>
        </p:blipFill>
        <p:spPr>
          <a:xfrm>
            <a:off x="6183088" y="2481716"/>
            <a:ext cx="5170711" cy="3386816"/>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2549305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18FD6-52E8-406E-A805-9581FB444516}"/>
              </a:ext>
            </a:extLst>
          </p:cNvPr>
          <p:cNvSpPr>
            <a:spLocks noGrp="1"/>
          </p:cNvSpPr>
          <p:nvPr>
            <p:ph type="title"/>
          </p:nvPr>
        </p:nvSpPr>
        <p:spPr>
          <a:xfrm>
            <a:off x="838200" y="365126"/>
            <a:ext cx="5340605" cy="1146176"/>
          </a:xfrm>
        </p:spPr>
        <p:txBody>
          <a:bodyPr>
            <a:normAutofit/>
          </a:bodyPr>
          <a:lstStyle/>
          <a:p>
            <a:r>
              <a:rPr lang="en-US" dirty="0" err="1"/>
              <a:t>Jshell</a:t>
            </a:r>
            <a:r>
              <a:rPr lang="en-US" dirty="0"/>
              <a:t> (REPL):</a:t>
            </a:r>
          </a:p>
        </p:txBody>
      </p:sp>
      <p:sp>
        <p:nvSpPr>
          <p:cNvPr id="18" name="Freeform: Shape 17">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FB3CFDE-780D-4CD4-8E7A-21EAE957537B}"/>
              </a:ext>
            </a:extLst>
          </p:cNvPr>
          <p:cNvSpPr>
            <a:spLocks noGrp="1"/>
          </p:cNvSpPr>
          <p:nvPr>
            <p:ph idx="1"/>
          </p:nvPr>
        </p:nvSpPr>
        <p:spPr>
          <a:xfrm>
            <a:off x="838200" y="2173288"/>
            <a:ext cx="3603171" cy="3639684"/>
          </a:xfrm>
        </p:spPr>
        <p:txBody>
          <a:bodyPr anchor="ctr">
            <a:normAutofit/>
          </a:bodyPr>
          <a:lstStyle/>
          <a:p>
            <a:pPr marL="0" indent="0">
              <a:buNone/>
            </a:pPr>
            <a:r>
              <a:rPr lang="en-US" sz="2000" b="1" dirty="0">
                <a:solidFill>
                  <a:srgbClr val="FFFFFF"/>
                </a:solidFill>
              </a:rPr>
              <a:t>Edit Code in </a:t>
            </a:r>
            <a:r>
              <a:rPr lang="en-US" sz="2000" b="1" dirty="0" err="1">
                <a:solidFill>
                  <a:srgbClr val="FFFFFF"/>
                </a:solidFill>
              </a:rPr>
              <a:t>JShell</a:t>
            </a:r>
            <a:r>
              <a:rPr lang="en-US" sz="2000" b="1" dirty="0">
                <a:solidFill>
                  <a:srgbClr val="FFFFFF"/>
                </a:solidFill>
              </a:rPr>
              <a:t> Edit Pad:</a:t>
            </a:r>
          </a:p>
          <a:p>
            <a:pPr marL="0" indent="0">
              <a:buNone/>
            </a:pPr>
            <a:r>
              <a:rPr lang="en-US" sz="1600" dirty="0">
                <a:solidFill>
                  <a:srgbClr val="FFFFFF"/>
                </a:solidFill>
              </a:rPr>
              <a:t>To launch edit pad, use /edit command with method name.</a:t>
            </a:r>
          </a:p>
          <a:p>
            <a:pPr marL="0" indent="0">
              <a:buNone/>
            </a:pPr>
            <a:endParaRPr lang="en-US" sz="2000" dirty="0">
              <a:solidFill>
                <a:srgbClr val="FFFFFF"/>
              </a:solidFill>
            </a:endParaRPr>
          </a:p>
          <a:p>
            <a:pPr marL="0" indent="0">
              <a:buNone/>
            </a:pPr>
            <a:endParaRPr lang="en-US" sz="2000" dirty="0">
              <a:solidFill>
                <a:srgbClr val="FFFFFF"/>
              </a:solidFill>
            </a:endParaRPr>
          </a:p>
        </p:txBody>
      </p:sp>
      <p:pic>
        <p:nvPicPr>
          <p:cNvPr id="5" name="Picture 4">
            <a:extLst>
              <a:ext uri="{FF2B5EF4-FFF2-40B4-BE49-F238E27FC236}">
                <a16:creationId xmlns:a16="http://schemas.microsoft.com/office/drawing/2014/main" id="{8E8F3EE3-08A2-480E-AD9C-7DD6DF9C5389}"/>
              </a:ext>
            </a:extLst>
          </p:cNvPr>
          <p:cNvPicPr>
            <a:picLocks noChangeAspect="1"/>
          </p:cNvPicPr>
          <p:nvPr/>
        </p:nvPicPr>
        <p:blipFill>
          <a:blip r:embed="rId2"/>
          <a:stretch>
            <a:fillRect/>
          </a:stretch>
        </p:blipFill>
        <p:spPr>
          <a:xfrm>
            <a:off x="6183088" y="2863057"/>
            <a:ext cx="5170711" cy="2624134"/>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344560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D265F-89DF-4169-A8BD-13233EBAEE2F}"/>
              </a:ext>
            </a:extLst>
          </p:cNvPr>
          <p:cNvSpPr>
            <a:spLocks noGrp="1"/>
          </p:cNvSpPr>
          <p:nvPr>
            <p:ph type="title"/>
          </p:nvPr>
        </p:nvSpPr>
        <p:spPr>
          <a:xfrm>
            <a:off x="838200" y="365126"/>
            <a:ext cx="5340605" cy="1146176"/>
          </a:xfrm>
        </p:spPr>
        <p:txBody>
          <a:bodyPr>
            <a:normAutofit/>
          </a:bodyPr>
          <a:lstStyle/>
          <a:p>
            <a:r>
              <a:rPr lang="en-US" dirty="0" err="1"/>
              <a:t>Jshell</a:t>
            </a:r>
            <a:r>
              <a:rPr lang="en-US" dirty="0"/>
              <a:t> (REPL):</a:t>
            </a:r>
          </a:p>
        </p:txBody>
      </p:sp>
      <p:sp>
        <p:nvSpPr>
          <p:cNvPr id="19" name="Freeform: Shape 18">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E5E94AA-404E-4ADA-A379-6A18BA389886}"/>
              </a:ext>
            </a:extLst>
          </p:cNvPr>
          <p:cNvSpPr>
            <a:spLocks noGrp="1"/>
          </p:cNvSpPr>
          <p:nvPr>
            <p:ph idx="1"/>
          </p:nvPr>
        </p:nvSpPr>
        <p:spPr>
          <a:xfrm>
            <a:off x="838200" y="2173288"/>
            <a:ext cx="3603171" cy="3639684"/>
          </a:xfrm>
        </p:spPr>
        <p:txBody>
          <a:bodyPr anchor="ctr">
            <a:normAutofit/>
          </a:bodyPr>
          <a:lstStyle/>
          <a:p>
            <a:pPr marL="0" indent="0">
              <a:buNone/>
            </a:pPr>
            <a:r>
              <a:rPr lang="en-US" sz="2000" b="1" dirty="0">
                <a:solidFill>
                  <a:srgbClr val="FFFFFF"/>
                </a:solidFill>
              </a:rPr>
              <a:t>Launch Code in External Editor:</a:t>
            </a:r>
          </a:p>
          <a:p>
            <a:pPr marL="0" indent="0">
              <a:buNone/>
            </a:pPr>
            <a:r>
              <a:rPr lang="en-US" sz="2000">
                <a:solidFill>
                  <a:srgbClr val="FFFFFF"/>
                </a:solidFill>
              </a:rPr>
              <a:t>JShell allows to easily configure any external editor to edit the code snippets. You just need to get the complete path to the editor we want to use and run /set editor command in JShell to configure the editor.</a:t>
            </a:r>
          </a:p>
          <a:p>
            <a:pPr marL="0" indent="0">
              <a:buNone/>
            </a:pPr>
            <a:endParaRPr lang="en-US" sz="2000" dirty="0">
              <a:solidFill>
                <a:srgbClr val="FFFFFF"/>
              </a:solidFill>
            </a:endParaRPr>
          </a:p>
          <a:p>
            <a:pPr marL="0" indent="0">
              <a:buNone/>
            </a:pPr>
            <a:endParaRPr lang="en-US" sz="2000" dirty="0">
              <a:solidFill>
                <a:srgbClr val="FFFFFF"/>
              </a:solidFill>
            </a:endParaRPr>
          </a:p>
        </p:txBody>
      </p:sp>
      <p:pic>
        <p:nvPicPr>
          <p:cNvPr id="5" name="Picture 4">
            <a:extLst>
              <a:ext uri="{FF2B5EF4-FFF2-40B4-BE49-F238E27FC236}">
                <a16:creationId xmlns:a16="http://schemas.microsoft.com/office/drawing/2014/main" id="{921618E5-E572-4D2D-9CF2-C4957E995A37}"/>
              </a:ext>
            </a:extLst>
          </p:cNvPr>
          <p:cNvPicPr>
            <a:picLocks noChangeAspect="1"/>
          </p:cNvPicPr>
          <p:nvPr/>
        </p:nvPicPr>
        <p:blipFill>
          <a:blip r:embed="rId2"/>
          <a:stretch>
            <a:fillRect/>
          </a:stretch>
        </p:blipFill>
        <p:spPr>
          <a:xfrm>
            <a:off x="6183088" y="2675618"/>
            <a:ext cx="5170711" cy="2999012"/>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2661816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C737-2816-4EF1-A21D-3792A3E6C728}"/>
              </a:ext>
            </a:extLst>
          </p:cNvPr>
          <p:cNvSpPr>
            <a:spLocks noGrp="1"/>
          </p:cNvSpPr>
          <p:nvPr>
            <p:ph type="title"/>
          </p:nvPr>
        </p:nvSpPr>
        <p:spPr>
          <a:xfrm>
            <a:off x="838200" y="365126"/>
            <a:ext cx="5340605" cy="1146176"/>
          </a:xfrm>
        </p:spPr>
        <p:txBody>
          <a:bodyPr>
            <a:normAutofit/>
          </a:bodyPr>
          <a:lstStyle/>
          <a:p>
            <a:r>
              <a:rPr lang="en-US" dirty="0" err="1"/>
              <a:t>Jshell</a:t>
            </a:r>
            <a:r>
              <a:rPr lang="en-US" dirty="0"/>
              <a:t> (REPL):</a:t>
            </a:r>
          </a:p>
        </p:txBody>
      </p:sp>
      <p:sp>
        <p:nvSpPr>
          <p:cNvPr id="27" name="Freeform: Shape 26">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2EDC573-ABD2-42AC-B3C2-1E1252E57BD1}"/>
              </a:ext>
            </a:extLst>
          </p:cNvPr>
          <p:cNvSpPr>
            <a:spLocks noGrp="1"/>
          </p:cNvSpPr>
          <p:nvPr>
            <p:ph idx="1"/>
          </p:nvPr>
        </p:nvSpPr>
        <p:spPr>
          <a:xfrm>
            <a:off x="838200" y="2173288"/>
            <a:ext cx="3603171" cy="3639684"/>
          </a:xfrm>
        </p:spPr>
        <p:txBody>
          <a:bodyPr anchor="ctr">
            <a:normAutofit/>
          </a:bodyPr>
          <a:lstStyle/>
          <a:p>
            <a:pPr marL="0" indent="0">
              <a:buNone/>
            </a:pPr>
            <a:r>
              <a:rPr lang="en-US" sz="2000" b="1">
                <a:solidFill>
                  <a:srgbClr val="FFFFFF"/>
                </a:solidFill>
              </a:rPr>
              <a:t>Load Code from External Java File into REPL:  </a:t>
            </a:r>
          </a:p>
          <a:p>
            <a:pPr marL="0" indent="0">
              <a:buNone/>
            </a:pPr>
            <a:r>
              <a:rPr lang="en-US" sz="2000">
                <a:solidFill>
                  <a:srgbClr val="FFFFFF"/>
                </a:solidFill>
              </a:rPr>
              <a:t>To load file in JShell, use /open command.</a:t>
            </a:r>
          </a:p>
          <a:p>
            <a:pPr marL="0" indent="0">
              <a:buNone/>
            </a:pPr>
            <a:endParaRPr lang="en-US" sz="2000" dirty="0">
              <a:solidFill>
                <a:srgbClr val="FFFFFF"/>
              </a:solidFill>
            </a:endParaRPr>
          </a:p>
        </p:txBody>
      </p:sp>
      <p:pic>
        <p:nvPicPr>
          <p:cNvPr id="4" name="Picture 3">
            <a:extLst>
              <a:ext uri="{FF2B5EF4-FFF2-40B4-BE49-F238E27FC236}">
                <a16:creationId xmlns:a16="http://schemas.microsoft.com/office/drawing/2014/main" id="{AFBEA83C-E918-4419-9E94-0499F4DF9631}"/>
              </a:ext>
            </a:extLst>
          </p:cNvPr>
          <p:cNvPicPr>
            <a:picLocks noChangeAspect="1"/>
          </p:cNvPicPr>
          <p:nvPr/>
        </p:nvPicPr>
        <p:blipFill>
          <a:blip r:embed="rId2"/>
          <a:stretch>
            <a:fillRect/>
          </a:stretch>
        </p:blipFill>
        <p:spPr>
          <a:xfrm>
            <a:off x="6183088" y="3257324"/>
            <a:ext cx="5170711" cy="1835601"/>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2117784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B2C562-FC8A-4370-8174-CF397AA43EE6}"/>
              </a:ext>
            </a:extLst>
          </p:cNvPr>
          <p:cNvSpPr>
            <a:spLocks noGrp="1"/>
          </p:cNvSpPr>
          <p:nvPr>
            <p:ph type="title"/>
          </p:nvPr>
        </p:nvSpPr>
        <p:spPr>
          <a:xfrm>
            <a:off x="838200" y="557189"/>
            <a:ext cx="3374136" cy="5567891"/>
          </a:xfrm>
        </p:spPr>
        <p:txBody>
          <a:bodyPr>
            <a:normAutofit/>
          </a:bodyPr>
          <a:lstStyle/>
          <a:p>
            <a:r>
              <a:rPr lang="en-US" sz="5200"/>
              <a:t>Immutable Collections with Factory Methods:</a:t>
            </a:r>
          </a:p>
        </p:txBody>
      </p:sp>
      <p:graphicFrame>
        <p:nvGraphicFramePr>
          <p:cNvPr id="18" name="Content Placeholder 2">
            <a:extLst>
              <a:ext uri="{FF2B5EF4-FFF2-40B4-BE49-F238E27FC236}">
                <a16:creationId xmlns:a16="http://schemas.microsoft.com/office/drawing/2014/main" id="{AAB6469E-75C2-4A52-83B4-844DC4FFEFC7}"/>
              </a:ext>
            </a:extLst>
          </p:cNvPr>
          <p:cNvGraphicFramePr>
            <a:graphicFrameLocks noGrp="1"/>
          </p:cNvGraphicFramePr>
          <p:nvPr>
            <p:ph idx="1"/>
            <p:extLst>
              <p:ext uri="{D42A27DB-BD31-4B8C-83A1-F6EECF244321}">
                <p14:modId xmlns:p14="http://schemas.microsoft.com/office/powerpoint/2010/main" val="54782323"/>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0640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Freeform: Shape 67">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2D2839-6D03-4394-865F-4035082D2C98}"/>
              </a:ext>
            </a:extLst>
          </p:cNvPr>
          <p:cNvSpPr>
            <a:spLocks noGrp="1"/>
          </p:cNvSpPr>
          <p:nvPr>
            <p:ph type="title"/>
          </p:nvPr>
        </p:nvSpPr>
        <p:spPr>
          <a:xfrm>
            <a:off x="804671" y="640263"/>
            <a:ext cx="3284331" cy="5254510"/>
          </a:xfrm>
        </p:spPr>
        <p:txBody>
          <a:bodyPr>
            <a:normAutofit/>
          </a:bodyPr>
          <a:lstStyle/>
          <a:p>
            <a:r>
              <a:rPr lang="en-US"/>
              <a:t>Private Methods in Interface:</a:t>
            </a:r>
          </a:p>
        </p:txBody>
      </p:sp>
      <p:sp>
        <p:nvSpPr>
          <p:cNvPr id="31" name="Content Placeholder 2">
            <a:extLst>
              <a:ext uri="{FF2B5EF4-FFF2-40B4-BE49-F238E27FC236}">
                <a16:creationId xmlns:a16="http://schemas.microsoft.com/office/drawing/2014/main" id="{18D4EFA2-B1AE-4653-8BDE-32C831913A32}"/>
              </a:ext>
            </a:extLst>
          </p:cNvPr>
          <p:cNvSpPr>
            <a:spLocks noGrp="1"/>
          </p:cNvSpPr>
          <p:nvPr>
            <p:ph idx="1"/>
          </p:nvPr>
        </p:nvSpPr>
        <p:spPr>
          <a:xfrm>
            <a:off x="5358384" y="640263"/>
            <a:ext cx="6028944" cy="5254510"/>
          </a:xfrm>
        </p:spPr>
        <p:txBody>
          <a:bodyPr anchor="ctr">
            <a:normAutofit/>
          </a:bodyPr>
          <a:lstStyle/>
          <a:p>
            <a:pPr marL="0" indent="0">
              <a:buNone/>
            </a:pPr>
            <a:r>
              <a:rPr lang="en-US" sz="1700">
                <a:solidFill>
                  <a:schemeClr val="bg1"/>
                </a:solidFill>
              </a:rPr>
              <a:t>Java 9 onward, you are allowed to include private methods in interfaces. Using private methods, now encapsulation is possible in interfaces as well.</a:t>
            </a:r>
          </a:p>
          <a:p>
            <a:pPr marL="0" indent="0">
              <a:buNone/>
            </a:pPr>
            <a:r>
              <a:rPr lang="en-US" sz="1700">
                <a:solidFill>
                  <a:schemeClr val="bg1"/>
                </a:solidFill>
              </a:rPr>
              <a:t>Since java 9, you will be able to add private methods and private static method in interfaces.</a:t>
            </a:r>
          </a:p>
          <a:p>
            <a:pPr marL="0" indent="0">
              <a:buNone/>
            </a:pPr>
            <a:r>
              <a:rPr lang="en-US" sz="1700">
                <a:solidFill>
                  <a:schemeClr val="bg1"/>
                </a:solidFill>
              </a:rPr>
              <a:t>These private methods will improve code re-usability inside interfaces. For example, if two default methods needed to share code, a private interface method would allow them to do so, but without exposing that private method to its implementing classes.</a:t>
            </a:r>
          </a:p>
          <a:p>
            <a:pPr marL="0" indent="0">
              <a:buNone/>
            </a:pPr>
            <a:endParaRPr lang="en-US" sz="1700">
              <a:solidFill>
                <a:schemeClr val="bg1"/>
              </a:solidFill>
            </a:endParaRPr>
          </a:p>
          <a:p>
            <a:pPr marL="0" indent="0">
              <a:buNone/>
            </a:pPr>
            <a:r>
              <a:rPr lang="en-US" sz="1700">
                <a:solidFill>
                  <a:schemeClr val="bg1"/>
                </a:solidFill>
              </a:rPr>
              <a:t>Using private methods in interfaces have four rules:</a:t>
            </a:r>
          </a:p>
          <a:p>
            <a:r>
              <a:rPr lang="en-US" sz="1700">
                <a:solidFill>
                  <a:schemeClr val="bg1"/>
                </a:solidFill>
              </a:rPr>
              <a:t>Private interface method cannot be abstract.</a:t>
            </a:r>
          </a:p>
          <a:p>
            <a:r>
              <a:rPr lang="en-US" sz="1700">
                <a:solidFill>
                  <a:schemeClr val="bg1"/>
                </a:solidFill>
              </a:rPr>
              <a:t>Private method can be used only inside interface.</a:t>
            </a:r>
          </a:p>
          <a:p>
            <a:r>
              <a:rPr lang="en-US" sz="1700">
                <a:solidFill>
                  <a:schemeClr val="bg1"/>
                </a:solidFill>
              </a:rPr>
              <a:t>Private static method can be used inside other static and non-static interface methods.</a:t>
            </a:r>
          </a:p>
          <a:p>
            <a:r>
              <a:rPr lang="en-US" sz="1700">
                <a:solidFill>
                  <a:schemeClr val="bg1"/>
                </a:solidFill>
              </a:rPr>
              <a:t>Private non-static methods cannot be used inside private static methods.</a:t>
            </a:r>
          </a:p>
          <a:p>
            <a:pPr marL="0" indent="0">
              <a:buNone/>
            </a:pPr>
            <a:endParaRPr lang="en-US" sz="1700">
              <a:solidFill>
                <a:schemeClr val="bg1"/>
              </a:solidFill>
            </a:endParaRPr>
          </a:p>
        </p:txBody>
      </p:sp>
    </p:spTree>
    <p:extLst>
      <p:ext uri="{BB962C8B-B14F-4D97-AF65-F5344CB8AC3E}">
        <p14:creationId xmlns:p14="http://schemas.microsoft.com/office/powerpoint/2010/main" val="3096106651"/>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44">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46">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85A5100-1C2B-48AE-9963-0682AD560BCD}"/>
              </a:ext>
            </a:extLst>
          </p:cNvPr>
          <p:cNvSpPr>
            <a:spLocks noGrp="1"/>
          </p:cNvSpPr>
          <p:nvPr>
            <p:ph type="title"/>
          </p:nvPr>
        </p:nvSpPr>
        <p:spPr>
          <a:xfrm>
            <a:off x="804671" y="640263"/>
            <a:ext cx="3284331" cy="5254510"/>
          </a:xfrm>
        </p:spPr>
        <p:txBody>
          <a:bodyPr>
            <a:normAutofit/>
          </a:bodyPr>
          <a:lstStyle/>
          <a:p>
            <a:r>
              <a:rPr lang="en-US"/>
              <a:t>Private Methods in Interface:</a:t>
            </a:r>
            <a:br>
              <a:rPr lang="en-US"/>
            </a:br>
            <a:r>
              <a:rPr lang="en-US"/>
              <a:t>Example:</a:t>
            </a:r>
          </a:p>
        </p:txBody>
      </p:sp>
      <p:sp>
        <p:nvSpPr>
          <p:cNvPr id="3" name="Content Placeholder 2">
            <a:extLst>
              <a:ext uri="{FF2B5EF4-FFF2-40B4-BE49-F238E27FC236}">
                <a16:creationId xmlns:a16="http://schemas.microsoft.com/office/drawing/2014/main" id="{3911AE4C-23ED-4DD1-9EDF-481B6CDEE2E1}"/>
              </a:ext>
            </a:extLst>
          </p:cNvPr>
          <p:cNvSpPr>
            <a:spLocks noGrp="1"/>
          </p:cNvSpPr>
          <p:nvPr>
            <p:ph idx="1"/>
          </p:nvPr>
        </p:nvSpPr>
        <p:spPr>
          <a:xfrm>
            <a:off x="5358384" y="640263"/>
            <a:ext cx="6028944" cy="5254510"/>
          </a:xfrm>
        </p:spPr>
        <p:txBody>
          <a:bodyPr anchor="ctr">
            <a:normAutofit/>
          </a:bodyPr>
          <a:lstStyle/>
          <a:p>
            <a:pPr marL="0" indent="0">
              <a:buNone/>
            </a:pPr>
            <a:r>
              <a:rPr lang="en-US" sz="1400">
                <a:solidFill>
                  <a:schemeClr val="bg1"/>
                </a:solidFill>
              </a:rPr>
              <a:t>import java.util.function.IntPredicate;</a:t>
            </a:r>
          </a:p>
          <a:p>
            <a:pPr marL="0" indent="0">
              <a:buNone/>
            </a:pPr>
            <a:r>
              <a:rPr lang="en-US" sz="1400">
                <a:solidFill>
                  <a:schemeClr val="bg1"/>
                </a:solidFill>
              </a:rPr>
              <a:t>import java.util.stream.IntStream;</a:t>
            </a:r>
          </a:p>
          <a:p>
            <a:pPr marL="0" indent="0">
              <a:buNone/>
            </a:pPr>
            <a:r>
              <a:rPr lang="en-US" sz="1400">
                <a:solidFill>
                  <a:schemeClr val="bg1"/>
                </a:solidFill>
              </a:rPr>
              <a:t> </a:t>
            </a:r>
          </a:p>
          <a:p>
            <a:pPr marL="0" indent="0">
              <a:buNone/>
            </a:pPr>
            <a:r>
              <a:rPr lang="en-US" sz="1400">
                <a:solidFill>
                  <a:schemeClr val="bg1"/>
                </a:solidFill>
              </a:rPr>
              <a:t>public interface CustomCalculator {</a:t>
            </a:r>
          </a:p>
          <a:p>
            <a:pPr marL="0" indent="0">
              <a:buNone/>
            </a:pPr>
            <a:r>
              <a:rPr lang="en-US" sz="1400">
                <a:solidFill>
                  <a:schemeClr val="bg1"/>
                </a:solidFill>
              </a:rPr>
              <a:t>    default int addEvenNumbers(int... nums) {</a:t>
            </a:r>
          </a:p>
          <a:p>
            <a:pPr marL="0" indent="0">
              <a:buNone/>
            </a:pPr>
            <a:r>
              <a:rPr lang="en-US" sz="1400">
                <a:solidFill>
                  <a:schemeClr val="bg1"/>
                </a:solidFill>
              </a:rPr>
              <a:t>        return add(n -&gt; n % 2 == 0, nums);</a:t>
            </a:r>
          </a:p>
          <a:p>
            <a:pPr marL="0" indent="0">
              <a:buNone/>
            </a:pPr>
            <a:r>
              <a:rPr lang="en-US" sz="1400">
                <a:solidFill>
                  <a:schemeClr val="bg1"/>
                </a:solidFill>
              </a:rPr>
              <a:t>    }</a:t>
            </a:r>
          </a:p>
          <a:p>
            <a:pPr marL="0" indent="0">
              <a:buNone/>
            </a:pPr>
            <a:r>
              <a:rPr lang="en-US" sz="1400">
                <a:solidFill>
                  <a:schemeClr val="bg1"/>
                </a:solidFill>
              </a:rPr>
              <a:t>    default int addOddNumbers(int... nums) {</a:t>
            </a:r>
          </a:p>
          <a:p>
            <a:pPr marL="0" indent="0">
              <a:buNone/>
            </a:pPr>
            <a:r>
              <a:rPr lang="en-US" sz="1400">
                <a:solidFill>
                  <a:schemeClr val="bg1"/>
                </a:solidFill>
              </a:rPr>
              <a:t>        return add(n -&gt; n % 2 != 0, nums);</a:t>
            </a:r>
          </a:p>
          <a:p>
            <a:pPr marL="0" indent="0">
              <a:buNone/>
            </a:pPr>
            <a:r>
              <a:rPr lang="en-US" sz="1400">
                <a:solidFill>
                  <a:schemeClr val="bg1"/>
                </a:solidFill>
              </a:rPr>
              <a:t>    }</a:t>
            </a:r>
          </a:p>
          <a:p>
            <a:pPr marL="0" indent="0">
              <a:buNone/>
            </a:pPr>
            <a:r>
              <a:rPr lang="en-US" sz="1400">
                <a:solidFill>
                  <a:schemeClr val="bg1"/>
                </a:solidFill>
              </a:rPr>
              <a:t>    private int add(IntPredicate predicate, int... nums) { </a:t>
            </a:r>
          </a:p>
          <a:p>
            <a:pPr marL="0" indent="0">
              <a:buNone/>
            </a:pPr>
            <a:r>
              <a:rPr lang="en-US" sz="1400">
                <a:solidFill>
                  <a:schemeClr val="bg1"/>
                </a:solidFill>
              </a:rPr>
              <a:t>        return IntStream.of(nums)</a:t>
            </a:r>
          </a:p>
          <a:p>
            <a:pPr marL="0" indent="0">
              <a:buNone/>
            </a:pPr>
            <a:r>
              <a:rPr lang="en-US" sz="1400">
                <a:solidFill>
                  <a:schemeClr val="bg1"/>
                </a:solidFill>
              </a:rPr>
              <a:t>                .filter(predicate)</a:t>
            </a:r>
          </a:p>
          <a:p>
            <a:pPr marL="0" indent="0">
              <a:buNone/>
            </a:pPr>
            <a:r>
              <a:rPr lang="en-US" sz="1400">
                <a:solidFill>
                  <a:schemeClr val="bg1"/>
                </a:solidFill>
              </a:rPr>
              <a:t>                .sum();</a:t>
            </a:r>
          </a:p>
          <a:p>
            <a:pPr marL="0" indent="0">
              <a:buNone/>
            </a:pPr>
            <a:r>
              <a:rPr lang="en-US" sz="1400">
                <a:solidFill>
                  <a:schemeClr val="bg1"/>
                </a:solidFill>
              </a:rPr>
              <a:t>    }</a:t>
            </a:r>
          </a:p>
          <a:p>
            <a:pPr marL="0" indent="0">
              <a:buNone/>
            </a:pPr>
            <a:r>
              <a:rPr lang="en-US" sz="1400">
                <a:solidFill>
                  <a:schemeClr val="bg1"/>
                </a:solidFill>
              </a:rPr>
              <a:t>}</a:t>
            </a:r>
          </a:p>
          <a:p>
            <a:pPr marL="0" indent="0">
              <a:buNone/>
            </a:pPr>
            <a:endParaRPr lang="en-US" sz="1400">
              <a:solidFill>
                <a:schemeClr val="bg1"/>
              </a:solidFill>
            </a:endParaRPr>
          </a:p>
        </p:txBody>
      </p:sp>
    </p:spTree>
    <p:extLst>
      <p:ext uri="{BB962C8B-B14F-4D97-AF65-F5344CB8AC3E}">
        <p14:creationId xmlns:p14="http://schemas.microsoft.com/office/powerpoint/2010/main" val="1723727827"/>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C956F7-3944-441A-91CE-C747E616665E}"/>
              </a:ext>
            </a:extLst>
          </p:cNvPr>
          <p:cNvSpPr>
            <a:spLocks noGrp="1"/>
          </p:cNvSpPr>
          <p:nvPr>
            <p:ph type="title"/>
          </p:nvPr>
        </p:nvSpPr>
        <p:spPr>
          <a:xfrm>
            <a:off x="838200" y="963877"/>
            <a:ext cx="3494362" cy="4930246"/>
          </a:xfrm>
        </p:spPr>
        <p:txBody>
          <a:bodyPr>
            <a:normAutofit/>
          </a:bodyPr>
          <a:lstStyle/>
          <a:p>
            <a:pPr algn="r"/>
            <a:r>
              <a:rPr lang="en-US" sz="4100">
                <a:solidFill>
                  <a:schemeClr val="accent1"/>
                </a:solidFill>
              </a:rPr>
              <a:t>Stream API Improvements:</a:t>
            </a:r>
          </a:p>
        </p:txBody>
      </p:sp>
      <p:cxnSp>
        <p:nvCxnSpPr>
          <p:cNvPr id="16"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1759453-B089-40F6-B95C-6D58BEEAAFC7}"/>
              </a:ext>
            </a:extLst>
          </p:cNvPr>
          <p:cNvSpPr>
            <a:spLocks noGrp="1"/>
          </p:cNvSpPr>
          <p:nvPr>
            <p:ph idx="1"/>
          </p:nvPr>
        </p:nvSpPr>
        <p:spPr>
          <a:xfrm>
            <a:off x="4976031" y="963877"/>
            <a:ext cx="6377769" cy="4930246"/>
          </a:xfrm>
        </p:spPr>
        <p:txBody>
          <a:bodyPr anchor="ctr">
            <a:normAutofit/>
          </a:bodyPr>
          <a:lstStyle/>
          <a:p>
            <a:pPr marL="0" indent="0">
              <a:buNone/>
            </a:pPr>
            <a:r>
              <a:rPr lang="en-US" sz="1300" b="1"/>
              <a:t>1. Limiting Stream with takeWhile() and dropWhile() methods:</a:t>
            </a:r>
            <a:endParaRPr lang="en-US" sz="1300"/>
          </a:p>
          <a:p>
            <a:pPr marL="0" indent="0">
              <a:buNone/>
            </a:pPr>
            <a:r>
              <a:rPr lang="en-US" sz="1300"/>
              <a:t>List&lt;String&gt; alphabets = List.of("a", "b", "c", "d", "e", "f", "g", "h", "i");</a:t>
            </a:r>
          </a:p>
          <a:p>
            <a:pPr marL="0" indent="0">
              <a:buNone/>
            </a:pPr>
            <a:r>
              <a:rPr lang="en-US" sz="1300"/>
              <a:t>List&lt;String&gt; takeWhileSubset = alphabets</a:t>
            </a:r>
          </a:p>
          <a:p>
            <a:pPr marL="0" indent="0">
              <a:buNone/>
            </a:pPr>
            <a:r>
              <a:rPr lang="en-US" sz="1300"/>
              <a:t>        .stream()</a:t>
            </a:r>
          </a:p>
          <a:p>
            <a:pPr marL="0" indent="0">
              <a:buNone/>
            </a:pPr>
            <a:r>
              <a:rPr lang="en-US" sz="1300"/>
              <a:t>        .takeWhile(s -&gt; !s.equals("d"))</a:t>
            </a:r>
          </a:p>
          <a:p>
            <a:pPr marL="0" indent="0">
              <a:buNone/>
            </a:pPr>
            <a:r>
              <a:rPr lang="en-US" sz="1300"/>
              <a:t>        .collect(Collectors.toList());</a:t>
            </a:r>
          </a:p>
          <a:p>
            <a:pPr marL="0" indent="0">
              <a:buNone/>
            </a:pPr>
            <a:r>
              <a:rPr lang="en-US" sz="1300"/>
              <a:t>System.out.println(takeWhileSubset);</a:t>
            </a:r>
          </a:p>
          <a:p>
            <a:pPr marL="0" indent="0">
              <a:buNone/>
            </a:pPr>
            <a:endParaRPr lang="en-US" sz="1300"/>
          </a:p>
          <a:p>
            <a:pPr marL="0" indent="0">
              <a:buNone/>
            </a:pPr>
            <a:r>
              <a:rPr lang="en-US" sz="1300"/>
              <a:t>List&lt;String&gt; dropWhileSubset = alphabets</a:t>
            </a:r>
          </a:p>
          <a:p>
            <a:pPr marL="0" indent="0">
              <a:buNone/>
            </a:pPr>
            <a:r>
              <a:rPr lang="en-US" sz="1300"/>
              <a:t>        .stream()</a:t>
            </a:r>
          </a:p>
          <a:p>
            <a:pPr marL="0" indent="0">
              <a:buNone/>
            </a:pPr>
            <a:r>
              <a:rPr lang="en-US" sz="1300"/>
              <a:t>        .dropWhile(s -&gt; !s.equals("d"))</a:t>
            </a:r>
          </a:p>
          <a:p>
            <a:pPr marL="0" indent="0">
              <a:buNone/>
            </a:pPr>
            <a:r>
              <a:rPr lang="en-US" sz="1300"/>
              <a:t>        .collect(Collectors.toList());</a:t>
            </a:r>
          </a:p>
          <a:p>
            <a:pPr marL="0" indent="0">
              <a:buNone/>
            </a:pPr>
            <a:r>
              <a:rPr lang="en-US" sz="1300"/>
              <a:t>System.out.println(dropWhileSubset);</a:t>
            </a:r>
          </a:p>
          <a:p>
            <a:pPr marL="0" indent="0">
              <a:buNone/>
            </a:pPr>
            <a:r>
              <a:rPr lang="en-US" sz="1300" b="1"/>
              <a:t>Output</a:t>
            </a:r>
            <a:r>
              <a:rPr lang="en-US" sz="1300"/>
              <a:t>:</a:t>
            </a:r>
          </a:p>
          <a:p>
            <a:pPr marL="0" indent="0">
              <a:buNone/>
            </a:pPr>
            <a:r>
              <a:rPr lang="en-US" sz="1300"/>
              <a:t>[a, b, c]</a:t>
            </a:r>
          </a:p>
          <a:p>
            <a:pPr marL="0" indent="0">
              <a:buNone/>
            </a:pPr>
            <a:r>
              <a:rPr lang="en-US" sz="1300"/>
              <a:t>[d, e, f, g, h, i]</a:t>
            </a:r>
          </a:p>
          <a:p>
            <a:pPr marL="0" indent="0">
              <a:buNone/>
            </a:pPr>
            <a:endParaRPr lang="en-US" sz="1300"/>
          </a:p>
        </p:txBody>
      </p:sp>
    </p:spTree>
    <p:extLst>
      <p:ext uri="{BB962C8B-B14F-4D97-AF65-F5344CB8AC3E}">
        <p14:creationId xmlns:p14="http://schemas.microsoft.com/office/powerpoint/2010/main" val="3595815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C956F7-3944-441A-91CE-C747E616665E}"/>
              </a:ext>
            </a:extLst>
          </p:cNvPr>
          <p:cNvSpPr>
            <a:spLocks noGrp="1"/>
          </p:cNvSpPr>
          <p:nvPr>
            <p:ph type="title"/>
          </p:nvPr>
        </p:nvSpPr>
        <p:spPr>
          <a:xfrm>
            <a:off x="838200" y="963877"/>
            <a:ext cx="3494362" cy="4930246"/>
          </a:xfrm>
        </p:spPr>
        <p:txBody>
          <a:bodyPr>
            <a:normAutofit/>
          </a:bodyPr>
          <a:lstStyle/>
          <a:p>
            <a:pPr algn="r"/>
            <a:r>
              <a:rPr lang="en-US" sz="4100" dirty="0">
                <a:solidFill>
                  <a:schemeClr val="accent1"/>
                </a:solidFill>
              </a:rPr>
              <a:t>Stream API Improvements:</a:t>
            </a:r>
          </a:p>
        </p:txBody>
      </p:sp>
      <p:cxnSp>
        <p:nvCxnSpPr>
          <p:cNvPr id="23" name="Straight Connector 22">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1759453-B089-40F6-B95C-6D58BEEAAFC7}"/>
              </a:ext>
            </a:extLst>
          </p:cNvPr>
          <p:cNvSpPr>
            <a:spLocks noGrp="1"/>
          </p:cNvSpPr>
          <p:nvPr>
            <p:ph idx="1"/>
          </p:nvPr>
        </p:nvSpPr>
        <p:spPr>
          <a:xfrm>
            <a:off x="4976031" y="963877"/>
            <a:ext cx="6377769" cy="4930246"/>
          </a:xfrm>
        </p:spPr>
        <p:txBody>
          <a:bodyPr anchor="ctr">
            <a:normAutofit/>
          </a:bodyPr>
          <a:lstStyle/>
          <a:p>
            <a:pPr marL="0" indent="0">
              <a:buNone/>
            </a:pPr>
            <a:r>
              <a:rPr lang="en-US" sz="1900" b="1"/>
              <a:t>2. Overloaded Stream iterate method:</a:t>
            </a:r>
          </a:p>
          <a:p>
            <a:pPr marL="0" indent="0">
              <a:buNone/>
            </a:pPr>
            <a:r>
              <a:rPr lang="en-US" sz="1900"/>
              <a:t>//Java8</a:t>
            </a:r>
          </a:p>
          <a:p>
            <a:pPr marL="0" indent="0">
              <a:buNone/>
            </a:pPr>
            <a:r>
              <a:rPr lang="en-US" sz="1900"/>
              <a:t>List&lt;Integer&gt; numbers = Stream.iterate(1, i -&gt; i+1)</a:t>
            </a:r>
          </a:p>
          <a:p>
            <a:pPr marL="0" indent="0">
              <a:buNone/>
            </a:pPr>
            <a:r>
              <a:rPr lang="en-US" sz="1900"/>
              <a:t>                            .limit(10)</a:t>
            </a:r>
          </a:p>
          <a:p>
            <a:pPr marL="0" indent="0">
              <a:buNone/>
            </a:pPr>
            <a:r>
              <a:rPr lang="en-US" sz="1900"/>
              <a:t>                            .collect(Collectors.toList());</a:t>
            </a:r>
          </a:p>
          <a:p>
            <a:pPr marL="0" indent="0">
              <a:buNone/>
            </a:pPr>
            <a:r>
              <a:rPr lang="en-US" sz="1900"/>
              <a:t>//Java9</a:t>
            </a:r>
          </a:p>
          <a:p>
            <a:pPr marL="0" indent="0">
              <a:buNone/>
            </a:pPr>
            <a:r>
              <a:rPr lang="en-US" sz="1900"/>
              <a:t>List&lt;Integer&gt; numbers = Stream.iterate(1, i -&gt; i &lt;= 10 ,i -&gt; i+1)</a:t>
            </a:r>
          </a:p>
          <a:p>
            <a:pPr marL="0" indent="0">
              <a:buNone/>
            </a:pPr>
            <a:r>
              <a:rPr lang="en-US" sz="1900"/>
              <a:t>                                .collect(Collectors.toList());</a:t>
            </a:r>
          </a:p>
          <a:p>
            <a:pPr marL="0" indent="0">
              <a:buNone/>
            </a:pPr>
            <a:endParaRPr lang="en-US" sz="1900"/>
          </a:p>
          <a:p>
            <a:pPr marL="0" indent="0">
              <a:buNone/>
            </a:pPr>
            <a:r>
              <a:rPr lang="en-US" sz="1900"/>
              <a:t>System.out.println(numbers);</a:t>
            </a:r>
          </a:p>
          <a:p>
            <a:pPr marL="0" indent="0">
              <a:buNone/>
            </a:pPr>
            <a:r>
              <a:rPr lang="en-US" sz="1900" b="1"/>
              <a:t>Output</a:t>
            </a:r>
            <a:r>
              <a:rPr lang="en-US" sz="1900"/>
              <a:t>:</a:t>
            </a:r>
          </a:p>
          <a:p>
            <a:pPr marL="0" indent="0">
              <a:buNone/>
            </a:pPr>
            <a:r>
              <a:rPr lang="en-US" sz="1900"/>
              <a:t>[1, 2, 3, 4, 5, 6, 7, 8, 9, 10]   //Both gives same output</a:t>
            </a:r>
          </a:p>
        </p:txBody>
      </p:sp>
    </p:spTree>
    <p:extLst>
      <p:ext uri="{BB962C8B-B14F-4D97-AF65-F5344CB8AC3E}">
        <p14:creationId xmlns:p14="http://schemas.microsoft.com/office/powerpoint/2010/main" val="2875516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C956F7-3944-441A-91CE-C747E616665E}"/>
              </a:ext>
            </a:extLst>
          </p:cNvPr>
          <p:cNvSpPr>
            <a:spLocks noGrp="1"/>
          </p:cNvSpPr>
          <p:nvPr>
            <p:ph type="title"/>
          </p:nvPr>
        </p:nvSpPr>
        <p:spPr>
          <a:xfrm>
            <a:off x="838200" y="963877"/>
            <a:ext cx="3494362" cy="4930246"/>
          </a:xfrm>
        </p:spPr>
        <p:txBody>
          <a:bodyPr>
            <a:normAutofit/>
          </a:bodyPr>
          <a:lstStyle/>
          <a:p>
            <a:pPr algn="r"/>
            <a:r>
              <a:rPr lang="en-US" sz="4100">
                <a:solidFill>
                  <a:schemeClr val="accent1"/>
                </a:solidFill>
              </a:rPr>
              <a:t>Stream API Improvements:</a:t>
            </a:r>
          </a:p>
        </p:txBody>
      </p:sp>
      <p:cxnSp>
        <p:nvCxnSpPr>
          <p:cNvPr id="23" name="Straight Connector 22">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1759453-B089-40F6-B95C-6D58BEEAAFC7}"/>
              </a:ext>
            </a:extLst>
          </p:cNvPr>
          <p:cNvSpPr>
            <a:spLocks noGrp="1"/>
          </p:cNvSpPr>
          <p:nvPr>
            <p:ph idx="1"/>
          </p:nvPr>
        </p:nvSpPr>
        <p:spPr>
          <a:xfrm>
            <a:off x="4976031" y="963877"/>
            <a:ext cx="6377769" cy="4930246"/>
          </a:xfrm>
        </p:spPr>
        <p:txBody>
          <a:bodyPr anchor="ctr">
            <a:normAutofit/>
          </a:bodyPr>
          <a:lstStyle/>
          <a:p>
            <a:pPr marL="0" indent="0">
              <a:buNone/>
            </a:pPr>
            <a:r>
              <a:rPr lang="en-US" sz="2200" b="1"/>
              <a:t>3. New Stream ofNullable() method:</a:t>
            </a:r>
          </a:p>
          <a:p>
            <a:pPr marL="0" indent="0">
              <a:buNone/>
            </a:pPr>
            <a:endParaRPr lang="en-US" sz="2200" b="1"/>
          </a:p>
          <a:p>
            <a:pPr marL="0" indent="0">
              <a:buNone/>
            </a:pPr>
            <a:r>
              <a:rPr lang="en-US" sz="2200"/>
              <a:t>Stream&lt;String&gt; stream = Stream.ofNullable("123");</a:t>
            </a:r>
          </a:p>
          <a:p>
            <a:pPr marL="0" indent="0">
              <a:buNone/>
            </a:pPr>
            <a:r>
              <a:rPr lang="en-US" sz="2200"/>
              <a:t>System.out.println(stream.count());</a:t>
            </a:r>
          </a:p>
          <a:p>
            <a:pPr marL="0" indent="0">
              <a:buNone/>
            </a:pPr>
            <a:r>
              <a:rPr lang="en-US" sz="2200"/>
              <a:t> </a:t>
            </a:r>
          </a:p>
          <a:p>
            <a:pPr marL="0" indent="0">
              <a:buNone/>
            </a:pPr>
            <a:r>
              <a:rPr lang="en-US" sz="2200"/>
              <a:t>stream = Stream.ofNullable(null);</a:t>
            </a:r>
          </a:p>
          <a:p>
            <a:pPr marL="0" indent="0">
              <a:buNone/>
            </a:pPr>
            <a:r>
              <a:rPr lang="en-US" sz="2200"/>
              <a:t>System.out.println(stream.count());</a:t>
            </a:r>
          </a:p>
          <a:p>
            <a:pPr marL="0" indent="0">
              <a:buNone/>
            </a:pPr>
            <a:r>
              <a:rPr lang="en-US" sz="2200"/>
              <a:t> </a:t>
            </a:r>
          </a:p>
          <a:p>
            <a:pPr marL="0" indent="0">
              <a:buNone/>
            </a:pPr>
            <a:r>
              <a:rPr lang="en-US" sz="2200" b="1"/>
              <a:t>Output</a:t>
            </a:r>
            <a:r>
              <a:rPr lang="en-US" sz="2200"/>
              <a:t>:</a:t>
            </a:r>
          </a:p>
          <a:p>
            <a:pPr marL="0" indent="0">
              <a:buNone/>
            </a:pPr>
            <a:r>
              <a:rPr lang="en-US" sz="2200"/>
              <a:t>1</a:t>
            </a:r>
          </a:p>
          <a:p>
            <a:pPr marL="0" indent="0">
              <a:buNone/>
            </a:pPr>
            <a:r>
              <a:rPr lang="en-US" sz="2200"/>
              <a:t>0</a:t>
            </a:r>
          </a:p>
          <a:p>
            <a:pPr marL="0" indent="0">
              <a:buNone/>
            </a:pPr>
            <a:endParaRPr lang="en-US" sz="2200"/>
          </a:p>
        </p:txBody>
      </p:sp>
    </p:spTree>
    <p:extLst>
      <p:ext uri="{BB962C8B-B14F-4D97-AF65-F5344CB8AC3E}">
        <p14:creationId xmlns:p14="http://schemas.microsoft.com/office/powerpoint/2010/main" val="2359720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58" name="Group 57">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59" name="Freeform: Shape 58">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Shape 59">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Shape 60">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Shape 61">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Shape 62">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75EB698-860D-4BF4-AD27-D9AF44B9A53E}"/>
              </a:ext>
            </a:extLst>
          </p:cNvPr>
          <p:cNvSpPr>
            <a:spLocks noGrp="1"/>
          </p:cNvSpPr>
          <p:nvPr>
            <p:ph type="title"/>
          </p:nvPr>
        </p:nvSpPr>
        <p:spPr>
          <a:xfrm>
            <a:off x="804672" y="2053641"/>
            <a:ext cx="3669161" cy="2760098"/>
          </a:xfrm>
        </p:spPr>
        <p:txBody>
          <a:bodyPr>
            <a:normAutofit/>
          </a:bodyPr>
          <a:lstStyle/>
          <a:p>
            <a:r>
              <a:rPr lang="en-US" sz="4000">
                <a:solidFill>
                  <a:schemeClr val="tx2"/>
                </a:solidFill>
              </a:rPr>
              <a:t>Java 1.0 to 1.4</a:t>
            </a:r>
          </a:p>
        </p:txBody>
      </p:sp>
      <p:sp>
        <p:nvSpPr>
          <p:cNvPr id="3" name="Content Placeholder 2">
            <a:extLst>
              <a:ext uri="{FF2B5EF4-FFF2-40B4-BE49-F238E27FC236}">
                <a16:creationId xmlns:a16="http://schemas.microsoft.com/office/drawing/2014/main" id="{9C68EC2C-AF29-4D72-A461-3956AE97A2C0}"/>
              </a:ext>
            </a:extLst>
          </p:cNvPr>
          <p:cNvSpPr>
            <a:spLocks noGrp="1"/>
          </p:cNvSpPr>
          <p:nvPr>
            <p:ph idx="1"/>
          </p:nvPr>
        </p:nvSpPr>
        <p:spPr>
          <a:xfrm>
            <a:off x="6090574" y="801866"/>
            <a:ext cx="5306084" cy="5230634"/>
          </a:xfrm>
          <a:noFill/>
          <a:ln>
            <a:noFill/>
          </a:ln>
        </p:spPr>
        <p:txBody>
          <a:bodyPr anchor="ctr">
            <a:normAutofit/>
          </a:bodyPr>
          <a:lstStyle/>
          <a:p>
            <a:r>
              <a:rPr lang="en-US" sz="1100">
                <a:solidFill>
                  <a:schemeClr val="tx2"/>
                </a:solidFill>
              </a:rPr>
              <a:t>Java 1.0 </a:t>
            </a:r>
          </a:p>
          <a:p>
            <a:pPr lvl="1"/>
            <a:r>
              <a:rPr lang="en-US" sz="1100">
                <a:solidFill>
                  <a:schemeClr val="tx2"/>
                </a:solidFill>
              </a:rPr>
              <a:t>Was called as Oak</a:t>
            </a:r>
          </a:p>
          <a:p>
            <a:r>
              <a:rPr lang="en-US" sz="1100">
                <a:solidFill>
                  <a:schemeClr val="tx2"/>
                </a:solidFill>
              </a:rPr>
              <a:t>Java 1.1(1997)</a:t>
            </a:r>
          </a:p>
          <a:p>
            <a:pPr lvl="1"/>
            <a:r>
              <a:rPr lang="en-US" sz="1100">
                <a:solidFill>
                  <a:schemeClr val="tx2"/>
                </a:solidFill>
              </a:rPr>
              <a:t>Inner Classes were added</a:t>
            </a:r>
          </a:p>
          <a:p>
            <a:pPr lvl="1"/>
            <a:r>
              <a:rPr lang="en-US" sz="1100">
                <a:solidFill>
                  <a:schemeClr val="tx2"/>
                </a:solidFill>
              </a:rPr>
              <a:t>Java Beans were introduced.</a:t>
            </a:r>
          </a:p>
          <a:p>
            <a:pPr lvl="1"/>
            <a:r>
              <a:rPr lang="en-US" sz="1100">
                <a:solidFill>
                  <a:schemeClr val="tx2"/>
                </a:solidFill>
              </a:rPr>
              <a:t>JDBC </a:t>
            </a:r>
          </a:p>
          <a:p>
            <a:pPr lvl="1"/>
            <a:r>
              <a:rPr lang="en-US" sz="1100">
                <a:solidFill>
                  <a:schemeClr val="tx2"/>
                </a:solidFill>
              </a:rPr>
              <a:t>RMI</a:t>
            </a:r>
          </a:p>
          <a:p>
            <a:pPr lvl="1"/>
            <a:r>
              <a:rPr lang="en-US" sz="1100">
                <a:solidFill>
                  <a:schemeClr val="tx2"/>
                </a:solidFill>
              </a:rPr>
              <a:t>Reflections</a:t>
            </a:r>
          </a:p>
          <a:p>
            <a:pPr lvl="1"/>
            <a:r>
              <a:rPr lang="en-US" sz="1100">
                <a:solidFill>
                  <a:schemeClr val="tx2"/>
                </a:solidFill>
              </a:rPr>
              <a:t>JIT</a:t>
            </a:r>
          </a:p>
          <a:p>
            <a:pPr lvl="1"/>
            <a:r>
              <a:rPr lang="en-US" sz="1100">
                <a:solidFill>
                  <a:schemeClr val="tx2"/>
                </a:solidFill>
              </a:rPr>
              <a:t>Internationalization</a:t>
            </a:r>
          </a:p>
          <a:p>
            <a:r>
              <a:rPr lang="en-US" sz="1100">
                <a:solidFill>
                  <a:schemeClr val="tx2"/>
                </a:solidFill>
              </a:rPr>
              <a:t>Java 1.2(1998)</a:t>
            </a:r>
          </a:p>
          <a:p>
            <a:pPr lvl="1"/>
            <a:r>
              <a:rPr lang="en-US" sz="1100">
                <a:solidFill>
                  <a:schemeClr val="tx2"/>
                </a:solidFill>
              </a:rPr>
              <a:t>Renamed to J2SE</a:t>
            </a:r>
          </a:p>
          <a:p>
            <a:pPr lvl="1"/>
            <a:r>
              <a:rPr lang="en-US" sz="1100">
                <a:solidFill>
                  <a:schemeClr val="tx2"/>
                </a:solidFill>
              </a:rPr>
              <a:t>Collections API was added.</a:t>
            </a:r>
          </a:p>
          <a:p>
            <a:pPr lvl="1"/>
            <a:r>
              <a:rPr lang="en-US" sz="1100">
                <a:solidFill>
                  <a:schemeClr val="tx2"/>
                </a:solidFill>
              </a:rPr>
              <a:t>Swings were introduced. </a:t>
            </a:r>
          </a:p>
          <a:p>
            <a:pPr lvl="1"/>
            <a:r>
              <a:rPr lang="en-US" sz="1100">
                <a:solidFill>
                  <a:schemeClr val="tx2"/>
                </a:solidFill>
              </a:rPr>
              <a:t>Strictfp keyword was added</a:t>
            </a:r>
          </a:p>
          <a:p>
            <a:r>
              <a:rPr lang="en-US" sz="1100">
                <a:solidFill>
                  <a:schemeClr val="tx2"/>
                </a:solidFill>
              </a:rPr>
              <a:t>Java 1.3(2000)</a:t>
            </a:r>
          </a:p>
          <a:p>
            <a:pPr lvl="1"/>
            <a:r>
              <a:rPr lang="en-US" sz="1100">
                <a:solidFill>
                  <a:schemeClr val="tx2"/>
                </a:solidFill>
              </a:rPr>
              <a:t>Hotspot JVM</a:t>
            </a:r>
          </a:p>
          <a:p>
            <a:pPr lvl="1"/>
            <a:r>
              <a:rPr lang="en-US" sz="1100">
                <a:solidFill>
                  <a:schemeClr val="tx2"/>
                </a:solidFill>
              </a:rPr>
              <a:t>JNDI</a:t>
            </a:r>
          </a:p>
          <a:p>
            <a:r>
              <a:rPr lang="en-US" sz="1100">
                <a:solidFill>
                  <a:schemeClr val="tx2"/>
                </a:solidFill>
              </a:rPr>
              <a:t>Java 1.4(2002)</a:t>
            </a:r>
          </a:p>
          <a:p>
            <a:pPr lvl="1"/>
            <a:r>
              <a:rPr lang="en-US" sz="1100">
                <a:solidFill>
                  <a:schemeClr val="tx2"/>
                </a:solidFill>
              </a:rPr>
              <a:t>Ipv6 support</a:t>
            </a:r>
          </a:p>
          <a:p>
            <a:pPr lvl="1"/>
            <a:r>
              <a:rPr lang="en-US" sz="1100">
                <a:solidFill>
                  <a:schemeClr val="tx2"/>
                </a:solidFill>
              </a:rPr>
              <a:t>Regular Expressions</a:t>
            </a:r>
          </a:p>
          <a:p>
            <a:pPr lvl="1"/>
            <a:r>
              <a:rPr lang="en-US" sz="1100">
                <a:solidFill>
                  <a:schemeClr val="tx2"/>
                </a:solidFill>
              </a:rPr>
              <a:t>Assert keyword</a:t>
            </a:r>
          </a:p>
          <a:p>
            <a:pPr marL="457200" lvl="1" indent="0">
              <a:buNone/>
            </a:pPr>
            <a:endParaRPr lang="en-US" sz="1100">
              <a:solidFill>
                <a:schemeClr val="tx2"/>
              </a:solidFill>
            </a:endParaRPr>
          </a:p>
        </p:txBody>
      </p:sp>
    </p:spTree>
    <p:extLst>
      <p:ext uri="{BB962C8B-B14F-4D97-AF65-F5344CB8AC3E}">
        <p14:creationId xmlns:p14="http://schemas.microsoft.com/office/powerpoint/2010/main" val="25652744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DBC80CA-DA9E-42A7-B03A-06C328746CF9}"/>
              </a:ext>
            </a:extLst>
          </p:cNvPr>
          <p:cNvSpPr>
            <a:spLocks noGrp="1"/>
          </p:cNvSpPr>
          <p:nvPr>
            <p:ph type="title"/>
          </p:nvPr>
        </p:nvSpPr>
        <p:spPr>
          <a:xfrm>
            <a:off x="777240" y="731519"/>
            <a:ext cx="2845191" cy="3237579"/>
          </a:xfrm>
        </p:spPr>
        <p:txBody>
          <a:bodyPr>
            <a:normAutofit/>
          </a:bodyPr>
          <a:lstStyle/>
          <a:p>
            <a:r>
              <a:rPr lang="en-US" sz="3800">
                <a:solidFill>
                  <a:srgbClr val="FFFFFF"/>
                </a:solidFill>
              </a:rPr>
              <a:t>Stream of Dates:</a:t>
            </a:r>
          </a:p>
        </p:txBody>
      </p:sp>
      <p:sp>
        <p:nvSpPr>
          <p:cNvPr id="40" name="Rectangle 3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BDCE9A0-966A-4C85-A79A-0A43121D4719}"/>
              </a:ext>
            </a:extLst>
          </p:cNvPr>
          <p:cNvSpPr>
            <a:spLocks noGrp="1"/>
          </p:cNvSpPr>
          <p:nvPr>
            <p:ph idx="1"/>
          </p:nvPr>
        </p:nvSpPr>
        <p:spPr>
          <a:xfrm>
            <a:off x="4379709" y="686862"/>
            <a:ext cx="7037591" cy="5475129"/>
          </a:xfrm>
        </p:spPr>
        <p:txBody>
          <a:bodyPr anchor="ctr">
            <a:normAutofit/>
          </a:bodyPr>
          <a:lstStyle/>
          <a:p>
            <a:pPr marL="0" indent="0">
              <a:buNone/>
            </a:pPr>
            <a:r>
              <a:rPr lang="en-US" sz="1000"/>
              <a:t>public class Java9StreamExamples {</a:t>
            </a:r>
          </a:p>
          <a:p>
            <a:pPr marL="0" indent="0">
              <a:buNone/>
            </a:pPr>
            <a:r>
              <a:rPr lang="en-US" sz="1000"/>
              <a:t>    public static void main(String[] args) {</a:t>
            </a:r>
          </a:p>
          <a:p>
            <a:pPr marL="0" indent="0">
              <a:buNone/>
            </a:pPr>
            <a:r>
              <a:rPr lang="en-US" sz="1000"/>
              <a:t>        System.out.println( getDaysInJava9(LocalDate.now(), LocalDate.now().plusDays(10)) );</a:t>
            </a:r>
          </a:p>
          <a:p>
            <a:pPr marL="0" indent="0">
              <a:buNone/>
            </a:pPr>
            <a:r>
              <a:rPr lang="en-US" sz="1000"/>
              <a:t>        System.out.println( getDaysInJava9Weeks(LocalDate.now(), LocalDate.now().plusWeeks(10)) );</a:t>
            </a:r>
          </a:p>
          <a:p>
            <a:pPr marL="0" indent="0">
              <a:buNone/>
            </a:pPr>
            <a:r>
              <a:rPr lang="en-US" sz="1000"/>
              <a:t>    }</a:t>
            </a:r>
          </a:p>
          <a:p>
            <a:pPr marL="0" indent="0">
              <a:buNone/>
            </a:pPr>
            <a:r>
              <a:rPr lang="en-US" sz="1000"/>
              <a:t>    //Stream of dates with 1 day difference</a:t>
            </a:r>
          </a:p>
          <a:p>
            <a:pPr marL="0" indent="0">
              <a:buNone/>
            </a:pPr>
            <a:r>
              <a:rPr lang="en-US" sz="1000"/>
              <a:t>    public static List&lt;LocalDate&gt; getDaysInJava9(LocalDate start, LocalDate end) {</a:t>
            </a:r>
          </a:p>
          <a:p>
            <a:pPr marL="0" indent="0">
              <a:buNone/>
            </a:pPr>
            <a:r>
              <a:rPr lang="en-US" sz="1000"/>
              <a:t>        return start.datesUntil(end).collect(Collectors.toList());</a:t>
            </a:r>
          </a:p>
          <a:p>
            <a:pPr marL="0" indent="0">
              <a:buNone/>
            </a:pPr>
            <a:r>
              <a:rPr lang="en-US" sz="1000"/>
              <a:t>    }</a:t>
            </a:r>
          </a:p>
          <a:p>
            <a:pPr marL="0" indent="0">
              <a:buNone/>
            </a:pPr>
            <a:r>
              <a:rPr lang="en-US" sz="1000"/>
              <a:t>    //Stream of dates with 1 week difference</a:t>
            </a:r>
          </a:p>
          <a:p>
            <a:pPr marL="0" indent="0">
              <a:buNone/>
            </a:pPr>
            <a:r>
              <a:rPr lang="en-US" sz="1000"/>
              <a:t>    public static List&lt;LocalDate&gt; getDaysInJava9Weeks(LocalDate start, LocalDate end) {</a:t>
            </a:r>
          </a:p>
          <a:p>
            <a:pPr marL="0" indent="0">
              <a:buNone/>
            </a:pPr>
            <a:r>
              <a:rPr lang="en-US" sz="1000"/>
              <a:t>        return start.datesUntil(end, Period.ofWeeks(1)).collect(Collectors.toList());</a:t>
            </a:r>
          </a:p>
          <a:p>
            <a:pPr marL="0" indent="0">
              <a:buNone/>
            </a:pPr>
            <a:r>
              <a:rPr lang="en-US" sz="1000"/>
              <a:t>    }</a:t>
            </a:r>
          </a:p>
          <a:p>
            <a:pPr marL="0" indent="0">
              <a:buNone/>
            </a:pPr>
            <a:r>
              <a:rPr lang="en-US" sz="1000"/>
              <a:t>}</a:t>
            </a:r>
          </a:p>
          <a:p>
            <a:pPr marL="0" indent="0">
              <a:buNone/>
            </a:pPr>
            <a:r>
              <a:rPr lang="en-US" sz="1000"/>
              <a:t>Output:</a:t>
            </a:r>
          </a:p>
          <a:p>
            <a:pPr marL="0" indent="0">
              <a:buNone/>
            </a:pPr>
            <a:r>
              <a:rPr lang="en-US" sz="1000"/>
              <a:t>[2017-07-31, 2017-08-01, 2017-08-02, 2017-08-03, 2017-08-04,  2017-08-05, 2017-08-06, 2017-08-07, 2017-08-08, 2017-08-09]</a:t>
            </a:r>
          </a:p>
          <a:p>
            <a:pPr marL="0" indent="0">
              <a:buNone/>
            </a:pPr>
            <a:r>
              <a:rPr lang="en-US" sz="1000"/>
              <a:t> </a:t>
            </a:r>
          </a:p>
          <a:p>
            <a:pPr marL="0" indent="0">
              <a:buNone/>
            </a:pPr>
            <a:r>
              <a:rPr lang="en-US" sz="1000"/>
              <a:t>[2017-07-31, 2017-08-07, 2017-08-14, 2017-08-21, 2017-08-28,  2017-09-04, 2017-09-11, 2017-09-18, 2017-09-25, 2017-10-02]</a:t>
            </a:r>
          </a:p>
        </p:txBody>
      </p:sp>
    </p:spTree>
    <p:extLst>
      <p:ext uri="{BB962C8B-B14F-4D97-AF65-F5344CB8AC3E}">
        <p14:creationId xmlns:p14="http://schemas.microsoft.com/office/powerpoint/2010/main" val="922026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472103-F0CC-433F-9592-325E1061190A}"/>
              </a:ext>
            </a:extLst>
          </p:cNvPr>
          <p:cNvSpPr>
            <a:spLocks noGrp="1"/>
          </p:cNvSpPr>
          <p:nvPr>
            <p:ph type="title"/>
          </p:nvPr>
        </p:nvSpPr>
        <p:spPr>
          <a:xfrm>
            <a:off x="686834" y="1153572"/>
            <a:ext cx="3200400" cy="4461163"/>
          </a:xfrm>
        </p:spPr>
        <p:txBody>
          <a:bodyPr>
            <a:normAutofit/>
          </a:bodyPr>
          <a:lstStyle/>
          <a:p>
            <a:r>
              <a:rPr lang="en-US">
                <a:solidFill>
                  <a:srgbClr val="FFFFFF"/>
                </a:solidFill>
              </a:rPr>
              <a:t>Java 10(Mar 2018)</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D893AC9-5B34-4CFB-94EE-DAA20143446B}"/>
              </a:ext>
            </a:extLst>
          </p:cNvPr>
          <p:cNvSpPr>
            <a:spLocks noGrp="1"/>
          </p:cNvSpPr>
          <p:nvPr>
            <p:ph idx="1"/>
          </p:nvPr>
        </p:nvSpPr>
        <p:spPr>
          <a:xfrm>
            <a:off x="4447308" y="591344"/>
            <a:ext cx="6906491" cy="5585619"/>
          </a:xfrm>
        </p:spPr>
        <p:txBody>
          <a:bodyPr anchor="ctr">
            <a:normAutofit/>
          </a:bodyPr>
          <a:lstStyle/>
          <a:p>
            <a:r>
              <a:rPr lang="en-US" dirty="0"/>
              <a:t>Local-Variable Type Inference</a:t>
            </a:r>
          </a:p>
          <a:p>
            <a:r>
              <a:rPr lang="en-US" dirty="0"/>
              <a:t>Time-Based Release Versioning</a:t>
            </a:r>
          </a:p>
          <a:p>
            <a:r>
              <a:rPr lang="en-US" dirty="0"/>
              <a:t>Experimental Java-Based JIT Compiler</a:t>
            </a:r>
          </a:p>
          <a:p>
            <a:r>
              <a:rPr lang="en-US" dirty="0"/>
              <a:t>Parallel Full GC for G1</a:t>
            </a:r>
          </a:p>
          <a:p>
            <a:r>
              <a:rPr lang="en-US" dirty="0"/>
              <a:t>Garbage-Collector Interface</a:t>
            </a:r>
          </a:p>
          <a:p>
            <a:r>
              <a:rPr lang="en-US" dirty="0"/>
              <a:t>Additional Unicode Language-Tag Extensions</a:t>
            </a:r>
          </a:p>
          <a:p>
            <a:r>
              <a:rPr lang="en-US" dirty="0"/>
              <a:t>Thread-Local Handshakes</a:t>
            </a:r>
          </a:p>
        </p:txBody>
      </p:sp>
    </p:spTree>
    <p:extLst>
      <p:ext uri="{BB962C8B-B14F-4D97-AF65-F5344CB8AC3E}">
        <p14:creationId xmlns:p14="http://schemas.microsoft.com/office/powerpoint/2010/main" val="1454708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E6E5929-2E84-466C-9700-51C927467F47}"/>
              </a:ext>
            </a:extLst>
          </p:cNvPr>
          <p:cNvSpPr>
            <a:spLocks noGrp="1"/>
          </p:cNvSpPr>
          <p:nvPr>
            <p:ph type="title"/>
          </p:nvPr>
        </p:nvSpPr>
        <p:spPr>
          <a:xfrm>
            <a:off x="841248" y="704850"/>
            <a:ext cx="3785616" cy="2978150"/>
          </a:xfrm>
        </p:spPr>
        <p:txBody>
          <a:bodyPr anchor="b">
            <a:normAutofit/>
          </a:bodyPr>
          <a:lstStyle/>
          <a:p>
            <a:r>
              <a:rPr lang="en-US"/>
              <a:t>Local-Variable Type Inference:</a:t>
            </a:r>
          </a:p>
        </p:txBody>
      </p:sp>
      <p:sp>
        <p:nvSpPr>
          <p:cNvPr id="3" name="Content Placeholder 2">
            <a:extLst>
              <a:ext uri="{FF2B5EF4-FFF2-40B4-BE49-F238E27FC236}">
                <a16:creationId xmlns:a16="http://schemas.microsoft.com/office/drawing/2014/main" id="{FC5357FA-BC76-495C-810B-EB2D574E21EB}"/>
              </a:ext>
            </a:extLst>
          </p:cNvPr>
          <p:cNvSpPr>
            <a:spLocks noGrp="1"/>
          </p:cNvSpPr>
          <p:nvPr>
            <p:ph idx="1"/>
          </p:nvPr>
        </p:nvSpPr>
        <p:spPr>
          <a:xfrm>
            <a:off x="6038850" y="704850"/>
            <a:ext cx="5314950" cy="5251450"/>
          </a:xfrm>
        </p:spPr>
        <p:txBody>
          <a:bodyPr anchor="ctr">
            <a:normAutofit/>
          </a:bodyPr>
          <a:lstStyle/>
          <a:p>
            <a:pPr marL="0" indent="0">
              <a:buNone/>
            </a:pPr>
            <a:r>
              <a:rPr lang="en-US" sz="1300">
                <a:solidFill>
                  <a:schemeClr val="bg1"/>
                </a:solidFill>
              </a:rPr>
              <a:t>When you are using var to declare the variable, basically, instead of declaring a variable type, it assumes its type from what it is being set to.</a:t>
            </a:r>
          </a:p>
          <a:p>
            <a:pPr marL="0" indent="0">
              <a:buNone/>
            </a:pPr>
            <a:r>
              <a:rPr lang="en-US" sz="1300" b="1">
                <a:solidFill>
                  <a:schemeClr val="bg1"/>
                </a:solidFill>
              </a:rPr>
              <a:t>Example</a:t>
            </a:r>
            <a:r>
              <a:rPr lang="en-US" sz="1300">
                <a:solidFill>
                  <a:schemeClr val="bg1"/>
                </a:solidFill>
              </a:rPr>
              <a:t>:</a:t>
            </a:r>
          </a:p>
          <a:p>
            <a:pPr marL="0" indent="0">
              <a:buNone/>
            </a:pPr>
            <a:r>
              <a:rPr lang="en-US" sz="1300">
                <a:solidFill>
                  <a:schemeClr val="bg1"/>
                </a:solidFill>
              </a:rPr>
              <a:t>var str = "Hello world";</a:t>
            </a:r>
          </a:p>
          <a:p>
            <a:pPr marL="0" indent="0">
              <a:buNone/>
            </a:pPr>
            <a:r>
              <a:rPr lang="en-US" sz="1300">
                <a:solidFill>
                  <a:schemeClr val="bg1"/>
                </a:solidFill>
              </a:rPr>
              <a:t>//or</a:t>
            </a:r>
          </a:p>
          <a:p>
            <a:pPr marL="0" indent="0">
              <a:buNone/>
            </a:pPr>
            <a:r>
              <a:rPr lang="en-US" sz="1300">
                <a:solidFill>
                  <a:schemeClr val="bg1"/>
                </a:solidFill>
              </a:rPr>
              <a:t>String str = "Hello world";</a:t>
            </a:r>
          </a:p>
          <a:p>
            <a:pPr marL="0" indent="0">
              <a:buNone/>
            </a:pPr>
            <a:endParaRPr lang="en-US" sz="1300">
              <a:solidFill>
                <a:schemeClr val="bg1"/>
              </a:solidFill>
            </a:endParaRPr>
          </a:p>
          <a:p>
            <a:pPr marL="0" indent="0">
              <a:buNone/>
            </a:pPr>
            <a:r>
              <a:rPr lang="en-US" sz="1300">
                <a:solidFill>
                  <a:schemeClr val="bg1"/>
                </a:solidFill>
              </a:rPr>
              <a:t>When using var, you must initialize the variable at same place.</a:t>
            </a:r>
          </a:p>
          <a:p>
            <a:pPr marL="0" indent="0">
              <a:buNone/>
            </a:pPr>
            <a:r>
              <a:rPr lang="en-US" sz="1300">
                <a:solidFill>
                  <a:schemeClr val="bg1"/>
                </a:solidFill>
              </a:rPr>
              <a:t>var i;  //Invalid Declaration - - Cannot use 'var' on variable without initializer</a:t>
            </a:r>
          </a:p>
          <a:p>
            <a:pPr marL="0" indent="0">
              <a:buNone/>
            </a:pPr>
            <a:r>
              <a:rPr lang="en-US" sz="1300">
                <a:solidFill>
                  <a:schemeClr val="bg1"/>
                </a:solidFill>
              </a:rPr>
              <a:t>var j = 10; //Valid Declaration</a:t>
            </a:r>
          </a:p>
          <a:p>
            <a:pPr marL="0" indent="0">
              <a:buNone/>
            </a:pPr>
            <a:r>
              <a:rPr lang="en-US" sz="1300">
                <a:solidFill>
                  <a:schemeClr val="bg1"/>
                </a:solidFill>
              </a:rPr>
              <a:t>var var = 10;   //Valid Declaration</a:t>
            </a:r>
          </a:p>
          <a:p>
            <a:pPr marL="0" indent="0">
              <a:buNone/>
            </a:pPr>
            <a:r>
              <a:rPr lang="en-US" sz="1300">
                <a:solidFill>
                  <a:schemeClr val="bg1"/>
                </a:solidFill>
              </a:rPr>
              <a:t>int var = 10;   //Also valid Declaration</a:t>
            </a:r>
          </a:p>
          <a:p>
            <a:pPr marL="0" indent="0">
              <a:buNone/>
            </a:pPr>
            <a:endParaRPr lang="en-US" sz="1300">
              <a:solidFill>
                <a:schemeClr val="bg1"/>
              </a:solidFill>
            </a:endParaRPr>
          </a:p>
          <a:p>
            <a:pPr marL="0" indent="0">
              <a:buNone/>
            </a:pPr>
            <a:r>
              <a:rPr lang="en-US" sz="1300">
                <a:solidFill>
                  <a:schemeClr val="bg1"/>
                </a:solidFill>
              </a:rPr>
              <a:t>Usage of 'var' allowed as :</a:t>
            </a:r>
          </a:p>
          <a:p>
            <a:pPr marL="0" indent="0">
              <a:buNone/>
            </a:pPr>
            <a:r>
              <a:rPr lang="en-US" sz="1300">
                <a:solidFill>
                  <a:schemeClr val="bg1"/>
                </a:solidFill>
              </a:rPr>
              <a:t>Local variables with initializers</a:t>
            </a:r>
          </a:p>
          <a:p>
            <a:pPr marL="0" indent="0">
              <a:buNone/>
            </a:pPr>
            <a:r>
              <a:rPr lang="en-US" sz="1300">
                <a:solidFill>
                  <a:schemeClr val="bg1"/>
                </a:solidFill>
              </a:rPr>
              <a:t>Indexes in the enhanced for-loop</a:t>
            </a:r>
          </a:p>
          <a:p>
            <a:pPr marL="0" indent="0">
              <a:buNone/>
            </a:pPr>
            <a:r>
              <a:rPr lang="en-US" sz="1300">
                <a:solidFill>
                  <a:schemeClr val="bg1"/>
                </a:solidFill>
              </a:rPr>
              <a:t>Locals declared in a traditional for-loop</a:t>
            </a:r>
          </a:p>
        </p:txBody>
      </p:sp>
    </p:spTree>
    <p:extLst>
      <p:ext uri="{BB962C8B-B14F-4D97-AF65-F5344CB8AC3E}">
        <p14:creationId xmlns:p14="http://schemas.microsoft.com/office/powerpoint/2010/main" val="597441233"/>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6" name="Freeform: Shape 75">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Freeform: Shape 77">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422E79-7D0E-4CEA-B85F-A88819897886}"/>
              </a:ext>
            </a:extLst>
          </p:cNvPr>
          <p:cNvSpPr>
            <a:spLocks noGrp="1"/>
          </p:cNvSpPr>
          <p:nvPr>
            <p:ph type="title"/>
          </p:nvPr>
        </p:nvSpPr>
        <p:spPr>
          <a:xfrm>
            <a:off x="750242" y="632990"/>
            <a:ext cx="4062643" cy="1043409"/>
          </a:xfrm>
        </p:spPr>
        <p:txBody>
          <a:bodyPr>
            <a:normAutofit/>
          </a:bodyPr>
          <a:lstStyle/>
          <a:p>
            <a:r>
              <a:rPr lang="en-US" sz="3300"/>
              <a:t> Time-Based Release Versioning:</a:t>
            </a:r>
          </a:p>
        </p:txBody>
      </p:sp>
      <p:sp>
        <p:nvSpPr>
          <p:cNvPr id="3" name="Content Placeholder 2">
            <a:extLst>
              <a:ext uri="{FF2B5EF4-FFF2-40B4-BE49-F238E27FC236}">
                <a16:creationId xmlns:a16="http://schemas.microsoft.com/office/drawing/2014/main" id="{FB3D7713-CD5B-4B50-9E8F-49462D934875}"/>
              </a:ext>
            </a:extLst>
          </p:cNvPr>
          <p:cNvSpPr>
            <a:spLocks noGrp="1"/>
          </p:cNvSpPr>
          <p:nvPr>
            <p:ph idx="1"/>
          </p:nvPr>
        </p:nvSpPr>
        <p:spPr>
          <a:xfrm>
            <a:off x="518474" y="1774372"/>
            <a:ext cx="4064409" cy="2754086"/>
          </a:xfrm>
        </p:spPr>
        <p:txBody>
          <a:bodyPr anchor="t">
            <a:normAutofit/>
          </a:bodyPr>
          <a:lstStyle/>
          <a:p>
            <a:pPr marL="0" indent="0">
              <a:buNone/>
            </a:pPr>
            <a:r>
              <a:rPr lang="en-US" sz="1100"/>
              <a:t>If you run command java -version in command prompt/terminal then you will get version information like this:</a:t>
            </a:r>
          </a:p>
          <a:p>
            <a:pPr marL="0" indent="0">
              <a:buNone/>
            </a:pPr>
            <a:r>
              <a:rPr lang="en-US" sz="1100"/>
              <a:t>   C:\Users\Sudhaker&gt;java -version</a:t>
            </a:r>
          </a:p>
          <a:p>
            <a:pPr marL="0" indent="0">
              <a:buNone/>
            </a:pPr>
            <a:r>
              <a:rPr lang="en-US" sz="1100"/>
              <a:t>   java version "10.0.1" 2018-04-17</a:t>
            </a:r>
          </a:p>
          <a:p>
            <a:pPr marL="0" indent="0">
              <a:buNone/>
            </a:pPr>
            <a:r>
              <a:rPr lang="en-US" sz="1100"/>
              <a:t>   Java(TM) SE Runtime Environment 18.3 (build 10.0.1+10)</a:t>
            </a:r>
          </a:p>
          <a:p>
            <a:pPr marL="0" indent="0">
              <a:buNone/>
            </a:pPr>
            <a:r>
              <a:rPr lang="en-US" sz="1100"/>
              <a:t>   Java HotSpot(TM) 64-Bit Server VM 18.3 (build 10.0.1+10, mixed mode)</a:t>
            </a:r>
          </a:p>
          <a:p>
            <a:pPr marL="0" indent="0">
              <a:buNone/>
            </a:pPr>
            <a:endParaRPr lang="en-US" sz="1100"/>
          </a:p>
          <a:p>
            <a:pPr marL="0" indent="0">
              <a:buNone/>
            </a:pPr>
            <a:r>
              <a:rPr lang="en-US" sz="1100"/>
              <a:t>The new format of the version number is:</a:t>
            </a:r>
          </a:p>
          <a:p>
            <a:pPr marL="0" indent="0">
              <a:buNone/>
            </a:pPr>
            <a:r>
              <a:rPr lang="en-US" sz="1100"/>
              <a:t>$FEATURE.$INTERIM.$UPDATE.$PATCH</a:t>
            </a:r>
          </a:p>
        </p:txBody>
      </p:sp>
      <p:graphicFrame>
        <p:nvGraphicFramePr>
          <p:cNvPr id="4" name="Table 3">
            <a:extLst>
              <a:ext uri="{FF2B5EF4-FFF2-40B4-BE49-F238E27FC236}">
                <a16:creationId xmlns:a16="http://schemas.microsoft.com/office/drawing/2014/main" id="{142D0F30-470A-445D-BBF5-E523A915607A}"/>
              </a:ext>
            </a:extLst>
          </p:cNvPr>
          <p:cNvGraphicFramePr>
            <a:graphicFrameLocks noGrp="1"/>
          </p:cNvGraphicFramePr>
          <p:nvPr>
            <p:extLst>
              <p:ext uri="{D42A27DB-BD31-4B8C-83A1-F6EECF244321}">
                <p14:modId xmlns:p14="http://schemas.microsoft.com/office/powerpoint/2010/main" val="2674159393"/>
              </p:ext>
            </p:extLst>
          </p:nvPr>
        </p:nvGraphicFramePr>
        <p:xfrm>
          <a:off x="6038101" y="850396"/>
          <a:ext cx="5510771" cy="4864286"/>
        </p:xfrm>
        <a:graphic>
          <a:graphicData uri="http://schemas.openxmlformats.org/drawingml/2006/table">
            <a:tbl>
              <a:tblPr firstRow="1" bandRow="1">
                <a:tableStyleId>{9D7B26C5-4107-4FEC-AEDC-1716B250A1EF}</a:tableStyleId>
              </a:tblPr>
              <a:tblGrid>
                <a:gridCol w="1317572">
                  <a:extLst>
                    <a:ext uri="{9D8B030D-6E8A-4147-A177-3AD203B41FA5}">
                      <a16:colId xmlns:a16="http://schemas.microsoft.com/office/drawing/2014/main" val="1412614405"/>
                    </a:ext>
                  </a:extLst>
                </a:gridCol>
                <a:gridCol w="4193199">
                  <a:extLst>
                    <a:ext uri="{9D8B030D-6E8A-4147-A177-3AD203B41FA5}">
                      <a16:colId xmlns:a16="http://schemas.microsoft.com/office/drawing/2014/main" val="679344169"/>
                    </a:ext>
                  </a:extLst>
                </a:gridCol>
              </a:tblGrid>
              <a:tr h="681642">
                <a:tc>
                  <a:txBody>
                    <a:bodyPr/>
                    <a:lstStyle/>
                    <a:p>
                      <a:pPr marL="0" marR="0" fontAlgn="t">
                        <a:spcBef>
                          <a:spcPts val="0"/>
                        </a:spcBef>
                        <a:spcAft>
                          <a:spcPts val="0"/>
                        </a:spcAft>
                      </a:pPr>
                      <a:r>
                        <a:rPr lang="en-US" sz="1400" b="1">
                          <a:solidFill>
                            <a:srgbClr val="FFFFFF"/>
                          </a:solidFill>
                          <a:effectLst/>
                        </a:rPr>
                        <a:t>COUNTER NAME</a:t>
                      </a:r>
                      <a:endParaRPr lang="en-US" sz="1400" b="1">
                        <a:solidFill>
                          <a:srgbClr val="FFFFFF"/>
                        </a:solidFill>
                        <a:effectLst/>
                        <a:latin typeface="-apple-system"/>
                      </a:endParaRPr>
                    </a:p>
                  </a:txBody>
                  <a:tcPr marL="191634" marR="114980" marT="114980" marB="114980"/>
                </a:tc>
                <a:tc>
                  <a:txBody>
                    <a:bodyPr/>
                    <a:lstStyle/>
                    <a:p>
                      <a:pPr marL="0" marR="0" fontAlgn="t">
                        <a:spcBef>
                          <a:spcPts val="0"/>
                        </a:spcBef>
                        <a:spcAft>
                          <a:spcPts val="0"/>
                        </a:spcAft>
                      </a:pPr>
                      <a:r>
                        <a:rPr lang="en-US" sz="1400" b="1">
                          <a:solidFill>
                            <a:srgbClr val="FFFFFF"/>
                          </a:solidFill>
                          <a:effectLst/>
                        </a:rPr>
                        <a:t>DESCRIPTION</a:t>
                      </a:r>
                      <a:endParaRPr lang="en-US" sz="1400" b="1">
                        <a:solidFill>
                          <a:srgbClr val="FFFFFF"/>
                        </a:solidFill>
                        <a:effectLst/>
                        <a:latin typeface="-apple-system"/>
                      </a:endParaRPr>
                    </a:p>
                  </a:txBody>
                  <a:tcPr marL="191634" marR="114980" marT="114980" marB="114980"/>
                </a:tc>
                <a:extLst>
                  <a:ext uri="{0D108BD9-81ED-4DB2-BD59-A6C34878D82A}">
                    <a16:rowId xmlns:a16="http://schemas.microsoft.com/office/drawing/2014/main" val="3082859997"/>
                  </a:ext>
                </a:extLst>
              </a:tr>
              <a:tr h="889653">
                <a:tc>
                  <a:txBody>
                    <a:bodyPr/>
                    <a:lstStyle/>
                    <a:p>
                      <a:pPr marL="0" marR="0" fontAlgn="t">
                        <a:spcBef>
                          <a:spcPts val="0"/>
                        </a:spcBef>
                        <a:spcAft>
                          <a:spcPts val="0"/>
                        </a:spcAft>
                      </a:pPr>
                      <a:r>
                        <a:rPr lang="en-US" sz="1400">
                          <a:solidFill>
                            <a:schemeClr val="tx1">
                              <a:lumMod val="85000"/>
                              <a:lumOff val="15000"/>
                            </a:schemeClr>
                          </a:solidFill>
                          <a:effectLst/>
                        </a:rPr>
                        <a:t>$FEATURE</a:t>
                      </a:r>
                      <a:endParaRPr lang="en-US" sz="1400">
                        <a:solidFill>
                          <a:schemeClr val="tx1">
                            <a:lumMod val="85000"/>
                            <a:lumOff val="15000"/>
                          </a:schemeClr>
                        </a:solidFill>
                        <a:effectLst/>
                        <a:latin typeface="-apple-system"/>
                      </a:endParaRPr>
                    </a:p>
                  </a:txBody>
                  <a:tcPr marL="191634" marR="114980" marT="114980" marB="114980"/>
                </a:tc>
                <a:tc>
                  <a:txBody>
                    <a:bodyPr/>
                    <a:lstStyle/>
                    <a:p>
                      <a:pPr marL="0" marR="0" fontAlgn="t">
                        <a:spcBef>
                          <a:spcPts val="0"/>
                        </a:spcBef>
                        <a:spcAft>
                          <a:spcPts val="0"/>
                        </a:spcAft>
                      </a:pPr>
                      <a:r>
                        <a:rPr lang="en-US" sz="1400">
                          <a:solidFill>
                            <a:schemeClr val="tx1">
                              <a:lumMod val="85000"/>
                              <a:lumOff val="15000"/>
                            </a:schemeClr>
                          </a:solidFill>
                          <a:effectLst/>
                        </a:rPr>
                        <a:t>It will be incremented every 6 months and based on feature release versions e.g: JDK 10, JDK 11. (Formerly $MAJOR.)</a:t>
                      </a:r>
                      <a:endParaRPr lang="en-US" sz="1400">
                        <a:solidFill>
                          <a:schemeClr val="tx1">
                            <a:lumMod val="85000"/>
                            <a:lumOff val="15000"/>
                          </a:schemeClr>
                        </a:solidFill>
                        <a:effectLst/>
                        <a:latin typeface="-apple-system"/>
                      </a:endParaRPr>
                    </a:p>
                  </a:txBody>
                  <a:tcPr marL="191634" marR="114980" marT="114980" marB="114980"/>
                </a:tc>
                <a:extLst>
                  <a:ext uri="{0D108BD9-81ED-4DB2-BD59-A6C34878D82A}">
                    <a16:rowId xmlns:a16="http://schemas.microsoft.com/office/drawing/2014/main" val="324860209"/>
                  </a:ext>
                </a:extLst>
              </a:tr>
              <a:tr h="1513685">
                <a:tc>
                  <a:txBody>
                    <a:bodyPr/>
                    <a:lstStyle/>
                    <a:p>
                      <a:pPr marL="0" marR="0" fontAlgn="t">
                        <a:spcBef>
                          <a:spcPts val="0"/>
                        </a:spcBef>
                        <a:spcAft>
                          <a:spcPts val="0"/>
                        </a:spcAft>
                      </a:pPr>
                      <a:r>
                        <a:rPr lang="en-US" sz="1400">
                          <a:solidFill>
                            <a:schemeClr val="tx1">
                              <a:lumMod val="85000"/>
                              <a:lumOff val="15000"/>
                            </a:schemeClr>
                          </a:solidFill>
                          <a:effectLst/>
                        </a:rPr>
                        <a:t>$INTERIM</a:t>
                      </a:r>
                      <a:endParaRPr lang="en-US" sz="1400">
                        <a:solidFill>
                          <a:schemeClr val="tx1">
                            <a:lumMod val="85000"/>
                            <a:lumOff val="15000"/>
                          </a:schemeClr>
                        </a:solidFill>
                        <a:effectLst/>
                        <a:latin typeface="-apple-system"/>
                      </a:endParaRPr>
                    </a:p>
                  </a:txBody>
                  <a:tcPr marL="191634" marR="114980" marT="114980" marB="114980"/>
                </a:tc>
                <a:tc>
                  <a:txBody>
                    <a:bodyPr/>
                    <a:lstStyle/>
                    <a:p>
                      <a:pPr marL="0" marR="0" fontAlgn="t">
                        <a:spcBef>
                          <a:spcPts val="0"/>
                        </a:spcBef>
                        <a:spcAft>
                          <a:spcPts val="0"/>
                        </a:spcAft>
                      </a:pPr>
                      <a:r>
                        <a:rPr lang="en-US" sz="1400">
                          <a:solidFill>
                            <a:schemeClr val="tx1">
                              <a:lumMod val="85000"/>
                              <a:lumOff val="15000"/>
                            </a:schemeClr>
                          </a:solidFill>
                          <a:effectLst/>
                        </a:rPr>
                        <a:t>Usually this will be zero, as there will be no interim release in a six month period. It will be incremented for non-feature releases that contain compatible bug fixes and enhancements but no incompatible changes, no feature removals, and no changes to standard APIs. (Formerly $MINOR.)</a:t>
                      </a:r>
                      <a:endParaRPr lang="en-US" sz="1400">
                        <a:solidFill>
                          <a:schemeClr val="tx1">
                            <a:lumMod val="85000"/>
                            <a:lumOff val="15000"/>
                          </a:schemeClr>
                        </a:solidFill>
                        <a:effectLst/>
                        <a:latin typeface="-apple-system"/>
                      </a:endParaRPr>
                    </a:p>
                  </a:txBody>
                  <a:tcPr marL="191634" marR="114980" marT="114980" marB="114980"/>
                </a:tc>
                <a:extLst>
                  <a:ext uri="{0D108BD9-81ED-4DB2-BD59-A6C34878D82A}">
                    <a16:rowId xmlns:a16="http://schemas.microsoft.com/office/drawing/2014/main" val="3602955666"/>
                  </a:ext>
                </a:extLst>
              </a:tr>
              <a:tr h="889653">
                <a:tc>
                  <a:txBody>
                    <a:bodyPr/>
                    <a:lstStyle/>
                    <a:p>
                      <a:pPr marL="0" marR="0" fontAlgn="t">
                        <a:spcBef>
                          <a:spcPts val="0"/>
                        </a:spcBef>
                        <a:spcAft>
                          <a:spcPts val="0"/>
                        </a:spcAft>
                      </a:pPr>
                      <a:r>
                        <a:rPr lang="en-US" sz="1400">
                          <a:solidFill>
                            <a:schemeClr val="tx1">
                              <a:lumMod val="85000"/>
                              <a:lumOff val="15000"/>
                            </a:schemeClr>
                          </a:solidFill>
                          <a:effectLst/>
                        </a:rPr>
                        <a:t>$UPDATE</a:t>
                      </a:r>
                      <a:endParaRPr lang="en-US" sz="1400">
                        <a:solidFill>
                          <a:schemeClr val="tx1">
                            <a:lumMod val="85000"/>
                            <a:lumOff val="15000"/>
                          </a:schemeClr>
                        </a:solidFill>
                        <a:effectLst/>
                        <a:latin typeface="-apple-system"/>
                      </a:endParaRPr>
                    </a:p>
                  </a:txBody>
                  <a:tcPr marL="191634" marR="114980" marT="114980" marB="114980"/>
                </a:tc>
                <a:tc>
                  <a:txBody>
                    <a:bodyPr/>
                    <a:lstStyle/>
                    <a:p>
                      <a:pPr marL="0" marR="0" fontAlgn="t">
                        <a:spcBef>
                          <a:spcPts val="0"/>
                        </a:spcBef>
                        <a:spcAft>
                          <a:spcPts val="0"/>
                        </a:spcAft>
                      </a:pPr>
                      <a:r>
                        <a:rPr lang="en-US" sz="1400">
                          <a:solidFill>
                            <a:schemeClr val="tx1">
                              <a:lumMod val="85000"/>
                              <a:lumOff val="15000"/>
                            </a:schemeClr>
                          </a:solidFill>
                          <a:effectLst/>
                        </a:rPr>
                        <a:t>It will be incremented for compatible update releases that fix security issues, regressions, and bugs in newer features. (Formerly $SECURITY.)</a:t>
                      </a:r>
                      <a:endParaRPr lang="en-US" sz="1400">
                        <a:solidFill>
                          <a:schemeClr val="tx1">
                            <a:lumMod val="85000"/>
                            <a:lumOff val="15000"/>
                          </a:schemeClr>
                        </a:solidFill>
                        <a:effectLst/>
                        <a:latin typeface="-apple-system"/>
                      </a:endParaRPr>
                    </a:p>
                  </a:txBody>
                  <a:tcPr marL="191634" marR="114980" marT="114980" marB="114980"/>
                </a:tc>
                <a:extLst>
                  <a:ext uri="{0D108BD9-81ED-4DB2-BD59-A6C34878D82A}">
                    <a16:rowId xmlns:a16="http://schemas.microsoft.com/office/drawing/2014/main" val="573460487"/>
                  </a:ext>
                </a:extLst>
              </a:tr>
              <a:tr h="889653">
                <a:tc>
                  <a:txBody>
                    <a:bodyPr/>
                    <a:lstStyle/>
                    <a:p>
                      <a:pPr marL="0" marR="0" fontAlgn="t">
                        <a:spcBef>
                          <a:spcPts val="0"/>
                        </a:spcBef>
                        <a:spcAft>
                          <a:spcPts val="0"/>
                        </a:spcAft>
                      </a:pPr>
                      <a:r>
                        <a:rPr lang="en-US" sz="1400">
                          <a:solidFill>
                            <a:schemeClr val="tx1">
                              <a:lumMod val="85000"/>
                              <a:lumOff val="15000"/>
                            </a:schemeClr>
                          </a:solidFill>
                          <a:effectLst/>
                        </a:rPr>
                        <a:t>$PATCH</a:t>
                      </a:r>
                      <a:endParaRPr lang="en-US" sz="1400">
                        <a:solidFill>
                          <a:schemeClr val="tx1">
                            <a:lumMod val="85000"/>
                            <a:lumOff val="15000"/>
                          </a:schemeClr>
                        </a:solidFill>
                        <a:effectLst/>
                        <a:latin typeface="-apple-system"/>
                      </a:endParaRPr>
                    </a:p>
                  </a:txBody>
                  <a:tcPr marL="191634" marR="114980" marT="114980" marB="114980"/>
                </a:tc>
                <a:tc>
                  <a:txBody>
                    <a:bodyPr/>
                    <a:lstStyle/>
                    <a:p>
                      <a:pPr marL="0" marR="0" fontAlgn="t">
                        <a:spcBef>
                          <a:spcPts val="0"/>
                        </a:spcBef>
                        <a:spcAft>
                          <a:spcPts val="0"/>
                        </a:spcAft>
                      </a:pPr>
                      <a:r>
                        <a:rPr lang="en-US" sz="1400">
                          <a:solidFill>
                            <a:schemeClr val="tx1">
                              <a:lumMod val="85000"/>
                              <a:lumOff val="15000"/>
                            </a:schemeClr>
                          </a:solidFill>
                          <a:effectLst/>
                        </a:rPr>
                        <a:t>It will be incremented only when it’s necessary to produce an emergency release to fix a critical issue.</a:t>
                      </a:r>
                      <a:endParaRPr lang="en-US" sz="1400">
                        <a:solidFill>
                          <a:schemeClr val="tx1">
                            <a:lumMod val="85000"/>
                            <a:lumOff val="15000"/>
                          </a:schemeClr>
                        </a:solidFill>
                        <a:effectLst/>
                        <a:latin typeface="-apple-system"/>
                      </a:endParaRPr>
                    </a:p>
                  </a:txBody>
                  <a:tcPr marL="191634" marR="114980" marT="114980" marB="114980"/>
                </a:tc>
                <a:extLst>
                  <a:ext uri="{0D108BD9-81ED-4DB2-BD59-A6C34878D82A}">
                    <a16:rowId xmlns:a16="http://schemas.microsoft.com/office/drawing/2014/main" val="1204242144"/>
                  </a:ext>
                </a:extLst>
              </a:tr>
            </a:tbl>
          </a:graphicData>
        </a:graphic>
      </p:graphicFrame>
    </p:spTree>
    <p:extLst>
      <p:ext uri="{BB962C8B-B14F-4D97-AF65-F5344CB8AC3E}">
        <p14:creationId xmlns:p14="http://schemas.microsoft.com/office/powerpoint/2010/main" val="2604503105"/>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22E79-7D0E-4CEA-B85F-A88819897886}"/>
              </a:ext>
            </a:extLst>
          </p:cNvPr>
          <p:cNvSpPr>
            <a:spLocks noGrp="1"/>
          </p:cNvSpPr>
          <p:nvPr>
            <p:ph type="title"/>
          </p:nvPr>
        </p:nvSpPr>
        <p:spPr>
          <a:xfrm>
            <a:off x="804673" y="1445494"/>
            <a:ext cx="3616856" cy="4376572"/>
          </a:xfrm>
        </p:spPr>
        <p:txBody>
          <a:bodyPr anchor="ctr">
            <a:normAutofit/>
          </a:bodyPr>
          <a:lstStyle/>
          <a:p>
            <a:r>
              <a:rPr lang="en-US" sz="4800"/>
              <a:t> Time-Based Release Versioning:</a:t>
            </a:r>
          </a:p>
        </p:txBody>
      </p:sp>
      <p:sp>
        <p:nvSpPr>
          <p:cNvPr id="98" name="Freeform: Shape 9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Shape 9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B3D7713-CD5B-4B50-9E8F-49462D934875}"/>
              </a:ext>
            </a:extLst>
          </p:cNvPr>
          <p:cNvSpPr>
            <a:spLocks noGrp="1"/>
          </p:cNvSpPr>
          <p:nvPr>
            <p:ph idx="1"/>
          </p:nvPr>
        </p:nvSpPr>
        <p:spPr>
          <a:xfrm>
            <a:off x="6096000" y="1399032"/>
            <a:ext cx="5501834" cy="4471416"/>
          </a:xfrm>
        </p:spPr>
        <p:txBody>
          <a:bodyPr anchor="ctr">
            <a:normAutofit/>
          </a:bodyPr>
          <a:lstStyle/>
          <a:p>
            <a:pPr marL="0" indent="0">
              <a:buNone/>
            </a:pPr>
            <a:r>
              <a:rPr lang="en-US" sz="1200" b="1"/>
              <a:t>Java Version API:</a:t>
            </a:r>
          </a:p>
          <a:p>
            <a:pPr marL="0" indent="0">
              <a:buNone/>
            </a:pPr>
            <a:r>
              <a:rPr lang="en-US" sz="1200"/>
              <a:t>Runtime.version() can be used to get version counter values programmatically.</a:t>
            </a:r>
          </a:p>
          <a:p>
            <a:pPr marL="0" indent="0">
              <a:buNone/>
            </a:pPr>
            <a:r>
              <a:rPr lang="en-US" sz="1200" b="1"/>
              <a:t>Example:</a:t>
            </a:r>
          </a:p>
          <a:p>
            <a:pPr marL="0" indent="0">
              <a:buNone/>
            </a:pPr>
            <a:r>
              <a:rPr lang="en-US" sz="1200"/>
              <a:t>Version version = Runtime.version(); </a:t>
            </a:r>
          </a:p>
          <a:p>
            <a:pPr marL="0" indent="0">
              <a:buNone/>
            </a:pPr>
            <a:r>
              <a:rPr lang="en-US" sz="1200"/>
              <a:t>// Version version = Runtime.Version.parse("10.0.1");</a:t>
            </a:r>
          </a:p>
          <a:p>
            <a:pPr marL="0" indent="0">
              <a:buNone/>
            </a:pPr>
            <a:r>
              <a:rPr lang="en-US" sz="1200"/>
              <a:t>version.feature();</a:t>
            </a:r>
          </a:p>
          <a:p>
            <a:pPr marL="0" indent="0">
              <a:buNone/>
            </a:pPr>
            <a:r>
              <a:rPr lang="en-US" sz="1200"/>
              <a:t>version.interim();</a:t>
            </a:r>
          </a:p>
          <a:p>
            <a:pPr marL="0" indent="0">
              <a:buNone/>
            </a:pPr>
            <a:r>
              <a:rPr lang="en-US" sz="1200"/>
              <a:t>version.update();</a:t>
            </a:r>
          </a:p>
          <a:p>
            <a:pPr marL="0" indent="0">
              <a:buNone/>
            </a:pPr>
            <a:r>
              <a:rPr lang="en-US" sz="1200"/>
              <a:t>version.patch();</a:t>
            </a:r>
          </a:p>
          <a:p>
            <a:pPr marL="0" indent="0">
              <a:buNone/>
            </a:pPr>
            <a:r>
              <a:rPr lang="en-US" sz="1200" b="1"/>
              <a:t>Output</a:t>
            </a:r>
            <a:r>
              <a:rPr lang="en-US" sz="1200"/>
              <a:t>:</a:t>
            </a:r>
          </a:p>
          <a:p>
            <a:pPr marL="0" indent="0">
              <a:buNone/>
            </a:pPr>
            <a:r>
              <a:rPr lang="en-US" sz="1200"/>
              <a:t>10</a:t>
            </a:r>
          </a:p>
          <a:p>
            <a:pPr marL="0" indent="0">
              <a:buNone/>
            </a:pPr>
            <a:r>
              <a:rPr lang="en-US" sz="1200"/>
              <a:t>0</a:t>
            </a:r>
          </a:p>
          <a:p>
            <a:pPr marL="0" indent="0">
              <a:buNone/>
            </a:pPr>
            <a:r>
              <a:rPr lang="en-US" sz="1200"/>
              <a:t>1</a:t>
            </a:r>
          </a:p>
          <a:p>
            <a:pPr marL="0" indent="0">
              <a:buNone/>
            </a:pPr>
            <a:r>
              <a:rPr lang="en-US" sz="1200"/>
              <a:t>0</a:t>
            </a:r>
          </a:p>
        </p:txBody>
      </p:sp>
    </p:spTree>
    <p:extLst>
      <p:ext uri="{BB962C8B-B14F-4D97-AF65-F5344CB8AC3E}">
        <p14:creationId xmlns:p14="http://schemas.microsoft.com/office/powerpoint/2010/main" val="609431999"/>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64A598-5C1F-4BC7-938A-69397398DF14}"/>
              </a:ext>
            </a:extLst>
          </p:cNvPr>
          <p:cNvSpPr>
            <a:spLocks noGrp="1"/>
          </p:cNvSpPr>
          <p:nvPr>
            <p:ph type="title"/>
          </p:nvPr>
        </p:nvSpPr>
        <p:spPr>
          <a:xfrm>
            <a:off x="686834" y="1153572"/>
            <a:ext cx="3200400" cy="4461163"/>
          </a:xfrm>
        </p:spPr>
        <p:txBody>
          <a:bodyPr>
            <a:normAutofit/>
          </a:bodyPr>
          <a:lstStyle/>
          <a:p>
            <a:r>
              <a:rPr lang="en-US">
                <a:solidFill>
                  <a:srgbClr val="FFFFFF"/>
                </a:solidFill>
              </a:rPr>
              <a:t>Java 11(Sept 2018)</a:t>
            </a:r>
          </a:p>
        </p:txBody>
      </p:sp>
      <p:sp>
        <p:nvSpPr>
          <p:cNvPr id="23"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D619D58-3367-49CC-89D4-0A7BF7146990}"/>
              </a:ext>
            </a:extLst>
          </p:cNvPr>
          <p:cNvSpPr>
            <a:spLocks noGrp="1"/>
          </p:cNvSpPr>
          <p:nvPr>
            <p:ph idx="1"/>
          </p:nvPr>
        </p:nvSpPr>
        <p:spPr>
          <a:xfrm>
            <a:off x="4447308" y="591344"/>
            <a:ext cx="6906491" cy="5585619"/>
          </a:xfrm>
        </p:spPr>
        <p:txBody>
          <a:bodyPr anchor="ctr">
            <a:normAutofit/>
          </a:bodyPr>
          <a:lstStyle/>
          <a:p>
            <a:r>
              <a:rPr lang="en-US"/>
              <a:t>Running Java File with single command</a:t>
            </a:r>
          </a:p>
          <a:p>
            <a:r>
              <a:rPr lang="en-US"/>
              <a:t>Scripting Using java</a:t>
            </a:r>
          </a:p>
          <a:p>
            <a:r>
              <a:rPr lang="en-US"/>
              <a:t>Local Variable syntax for Lambda expression</a:t>
            </a:r>
          </a:p>
          <a:p>
            <a:r>
              <a:rPr lang="en-US"/>
              <a:t>Java String Methods like repeat, isBlank(), strip, lines</a:t>
            </a:r>
            <a:endParaRPr lang="en-US" dirty="0"/>
          </a:p>
        </p:txBody>
      </p:sp>
    </p:spTree>
    <p:extLst>
      <p:ext uri="{BB962C8B-B14F-4D97-AF65-F5344CB8AC3E}">
        <p14:creationId xmlns:p14="http://schemas.microsoft.com/office/powerpoint/2010/main" val="1938917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8E81D5-BA99-4F40-A8B0-A65823E9AB96}"/>
              </a:ext>
            </a:extLst>
          </p:cNvPr>
          <p:cNvSpPr>
            <a:spLocks noGrp="1"/>
          </p:cNvSpPr>
          <p:nvPr>
            <p:ph type="title"/>
          </p:nvPr>
        </p:nvSpPr>
        <p:spPr>
          <a:xfrm>
            <a:off x="838200" y="963877"/>
            <a:ext cx="3494362" cy="4930246"/>
          </a:xfrm>
          <a:prstGeom prst="ellipse">
            <a:avLst/>
          </a:prstGeom>
        </p:spPr>
        <p:txBody>
          <a:bodyPr>
            <a:normAutofit/>
          </a:bodyPr>
          <a:lstStyle/>
          <a:p>
            <a:pPr algn="r"/>
            <a:r>
              <a:rPr lang="en-US" b="1">
                <a:solidFill>
                  <a:schemeClr val="accent1"/>
                </a:solidFill>
              </a:rPr>
              <a:t>Major new features in Java 11</a:t>
            </a:r>
            <a:endParaRPr lang="en-US">
              <a:solidFill>
                <a:schemeClr val="accent1"/>
              </a:solidFill>
            </a:endParaRPr>
          </a:p>
        </p:txBody>
      </p:sp>
      <p:cxnSp>
        <p:nvCxnSpPr>
          <p:cNvPr id="75" name="Straight Connector 74">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6582226-6ED5-4EBE-A288-79D597BD5871}"/>
              </a:ext>
            </a:extLst>
          </p:cNvPr>
          <p:cNvSpPr>
            <a:spLocks noGrp="1"/>
          </p:cNvSpPr>
          <p:nvPr>
            <p:ph idx="1"/>
          </p:nvPr>
        </p:nvSpPr>
        <p:spPr>
          <a:xfrm>
            <a:off x="4976031" y="963877"/>
            <a:ext cx="6377769" cy="4930246"/>
          </a:xfrm>
        </p:spPr>
        <p:txBody>
          <a:bodyPr anchor="ctr">
            <a:normAutofit/>
          </a:bodyPr>
          <a:lstStyle/>
          <a:p>
            <a:pPr marL="0" indent="0" fontAlgn="ctr">
              <a:buNone/>
            </a:pPr>
            <a:r>
              <a:rPr lang="en-US" sz="1500" b="1" dirty="0"/>
              <a:t>Launching Single-file Source-Code:</a:t>
            </a:r>
            <a:r>
              <a:rPr lang="en-US" sz="1500" dirty="0"/>
              <a:t> If I say write a java program we follow the below steps.</a:t>
            </a:r>
          </a:p>
          <a:p>
            <a:pPr marL="0" indent="0" fontAlgn="ctr">
              <a:buNone/>
            </a:pPr>
            <a:r>
              <a:rPr lang="en-US" sz="1500" b="1" dirty="0"/>
              <a:t>Example</a:t>
            </a:r>
            <a:r>
              <a:rPr lang="en-US" sz="1500" dirty="0"/>
              <a:t>:</a:t>
            </a:r>
          </a:p>
          <a:p>
            <a:pPr marL="0" indent="0" fontAlgn="ctr">
              <a:buNone/>
            </a:pPr>
            <a:r>
              <a:rPr lang="en-US" sz="1500" dirty="0"/>
              <a:t>public class </a:t>
            </a:r>
            <a:r>
              <a:rPr lang="en-US" sz="1500"/>
              <a:t>HelloUniverse</a:t>
            </a:r>
            <a:r>
              <a:rPr lang="en-US" sz="1500" dirty="0"/>
              <a:t>{</a:t>
            </a:r>
          </a:p>
          <a:p>
            <a:pPr marL="0" indent="0" fontAlgn="ctr">
              <a:buNone/>
            </a:pPr>
            <a:r>
              <a:rPr lang="en-US" sz="1500" dirty="0"/>
              <a:t>   public static void main(String[] </a:t>
            </a:r>
            <a:r>
              <a:rPr lang="en-US" sz="1500"/>
              <a:t>args</a:t>
            </a:r>
            <a:r>
              <a:rPr lang="en-US" sz="1500" dirty="0"/>
              <a:t>) {</a:t>
            </a:r>
          </a:p>
          <a:p>
            <a:pPr marL="0" indent="0" fontAlgn="ctr">
              <a:buNone/>
            </a:pPr>
            <a:r>
              <a:rPr lang="en-US" sz="1500" dirty="0"/>
              <a:t>      </a:t>
            </a:r>
            <a:r>
              <a:rPr lang="en-US" sz="1500"/>
              <a:t>System.out.println</a:t>
            </a:r>
            <a:r>
              <a:rPr lang="en-US" sz="1500" dirty="0"/>
              <a:t>("Hello Universe");</a:t>
            </a:r>
          </a:p>
          <a:p>
            <a:pPr marL="0" indent="0" fontAlgn="ctr">
              <a:buNone/>
            </a:pPr>
            <a:r>
              <a:rPr lang="en-US" sz="1500" dirty="0"/>
              <a:t>   }</a:t>
            </a:r>
          </a:p>
          <a:p>
            <a:pPr marL="0" indent="0" fontAlgn="ctr">
              <a:buNone/>
            </a:pPr>
            <a:r>
              <a:rPr lang="en-US" sz="1500" dirty="0"/>
              <a:t>}</a:t>
            </a:r>
          </a:p>
          <a:p>
            <a:pPr marL="0" indent="0" fontAlgn="ctr">
              <a:buNone/>
            </a:pPr>
            <a:r>
              <a:rPr lang="en-US" sz="1500" b="1" dirty="0"/>
              <a:t>Before Java 11:</a:t>
            </a:r>
          </a:p>
          <a:p>
            <a:pPr marL="0" indent="0" fontAlgn="ctr">
              <a:buNone/>
            </a:pPr>
            <a:r>
              <a:rPr lang="en-US" sz="1500" dirty="0"/>
              <a:t>   Compile:$</a:t>
            </a:r>
            <a:r>
              <a:rPr lang="en-US" sz="1500"/>
              <a:t>javac</a:t>
            </a:r>
            <a:r>
              <a:rPr lang="en-US" sz="1500" dirty="0"/>
              <a:t> HelloUniverse.java</a:t>
            </a:r>
          </a:p>
          <a:p>
            <a:pPr marL="0" indent="0" fontAlgn="ctr">
              <a:buNone/>
            </a:pPr>
            <a:r>
              <a:rPr lang="en-US" sz="1500" dirty="0"/>
              <a:t>    Run:$java </a:t>
            </a:r>
            <a:r>
              <a:rPr lang="en-US" sz="1500"/>
              <a:t>HelloUniverse</a:t>
            </a:r>
            <a:endParaRPr lang="en-US" sz="1500" dirty="0"/>
          </a:p>
          <a:p>
            <a:pPr marL="0" indent="0" fontAlgn="ctr">
              <a:buNone/>
            </a:pPr>
            <a:r>
              <a:rPr lang="en-US" sz="1500" dirty="0"/>
              <a:t>    O/</a:t>
            </a:r>
            <a:r>
              <a:rPr lang="en-US" sz="1500"/>
              <a:t>p:Hello</a:t>
            </a:r>
            <a:r>
              <a:rPr lang="en-US" sz="1500" dirty="0"/>
              <a:t> Universe</a:t>
            </a:r>
          </a:p>
          <a:p>
            <a:pPr marL="0" indent="0" fontAlgn="ctr">
              <a:buNone/>
            </a:pPr>
            <a:r>
              <a:rPr lang="en-US" sz="1500" b="1" dirty="0"/>
              <a:t>In Java 11:</a:t>
            </a:r>
          </a:p>
          <a:p>
            <a:pPr marL="0" indent="0" fontAlgn="ctr">
              <a:buNone/>
            </a:pPr>
            <a:r>
              <a:rPr lang="en-US" sz="1500" dirty="0"/>
              <a:t>    Run:$java HelloUniverse.java</a:t>
            </a:r>
          </a:p>
          <a:p>
            <a:pPr marL="0" indent="0" fontAlgn="ctr">
              <a:buNone/>
            </a:pPr>
            <a:r>
              <a:rPr lang="en-US" sz="1500" dirty="0"/>
              <a:t>    O/</a:t>
            </a:r>
            <a:r>
              <a:rPr lang="en-US" sz="1500"/>
              <a:t>p:Hello</a:t>
            </a:r>
            <a:r>
              <a:rPr lang="en-US" sz="1500" dirty="0"/>
              <a:t> Universe</a:t>
            </a:r>
          </a:p>
        </p:txBody>
      </p:sp>
    </p:spTree>
    <p:extLst>
      <p:ext uri="{BB962C8B-B14F-4D97-AF65-F5344CB8AC3E}">
        <p14:creationId xmlns:p14="http://schemas.microsoft.com/office/powerpoint/2010/main" val="11404829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8E81D5-BA99-4F40-A8B0-A65823E9AB96}"/>
              </a:ext>
            </a:extLst>
          </p:cNvPr>
          <p:cNvSpPr>
            <a:spLocks noGrp="1"/>
          </p:cNvSpPr>
          <p:nvPr>
            <p:ph type="title"/>
          </p:nvPr>
        </p:nvSpPr>
        <p:spPr>
          <a:xfrm>
            <a:off x="838200" y="963877"/>
            <a:ext cx="3494362" cy="4930246"/>
          </a:xfrm>
          <a:prstGeom prst="ellipse">
            <a:avLst/>
          </a:prstGeom>
        </p:spPr>
        <p:txBody>
          <a:bodyPr>
            <a:normAutofit/>
          </a:bodyPr>
          <a:lstStyle/>
          <a:p>
            <a:pPr algn="r"/>
            <a:r>
              <a:rPr lang="en-US" b="1">
                <a:solidFill>
                  <a:schemeClr val="accent1"/>
                </a:solidFill>
              </a:rPr>
              <a:t>Major new features in Java 11</a:t>
            </a:r>
            <a:endParaRPr lang="en-US">
              <a:solidFill>
                <a:schemeClr val="accent1"/>
              </a:solidFill>
            </a:endParaRPr>
          </a:p>
        </p:txBody>
      </p:sp>
      <p:cxnSp>
        <p:nvCxnSpPr>
          <p:cNvPr id="68" name="Straight Connector 67">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6582226-6ED5-4EBE-A288-79D597BD5871}"/>
              </a:ext>
            </a:extLst>
          </p:cNvPr>
          <p:cNvSpPr>
            <a:spLocks noGrp="1"/>
          </p:cNvSpPr>
          <p:nvPr>
            <p:ph idx="1"/>
          </p:nvPr>
        </p:nvSpPr>
        <p:spPr>
          <a:xfrm>
            <a:off x="4976031" y="963877"/>
            <a:ext cx="6377769" cy="4930246"/>
          </a:xfrm>
        </p:spPr>
        <p:txBody>
          <a:bodyPr anchor="ctr">
            <a:normAutofit/>
          </a:bodyPr>
          <a:lstStyle/>
          <a:p>
            <a:pPr marL="0" indent="0" fontAlgn="ctr">
              <a:buNone/>
            </a:pPr>
            <a:r>
              <a:rPr lang="en-US" sz="1300" b="1" dirty="0"/>
              <a:t>Scripting Using java</a:t>
            </a:r>
            <a:r>
              <a:rPr lang="en-US" sz="1300" dirty="0"/>
              <a:t>: Using shebang(“#!”), we can develop executable </a:t>
            </a:r>
            <a:r>
              <a:rPr lang="en-US" sz="1300"/>
              <a:t>javascript</a:t>
            </a:r>
            <a:r>
              <a:rPr lang="en-US" sz="1300" dirty="0"/>
              <a:t> and run from the command line.</a:t>
            </a:r>
            <a:endParaRPr lang="en-US" sz="1300" b="1" dirty="0"/>
          </a:p>
          <a:p>
            <a:pPr marL="0" indent="0">
              <a:buNone/>
            </a:pPr>
            <a:r>
              <a:rPr lang="en-US" sz="1300" b="1" dirty="0"/>
              <a:t>Example:</a:t>
            </a:r>
          </a:p>
          <a:p>
            <a:pPr marL="457200" lvl="1" indent="0">
              <a:buNone/>
            </a:pPr>
            <a:r>
              <a:rPr lang="en-US" sz="1300" dirty="0"/>
              <a:t>./</a:t>
            </a:r>
            <a:r>
              <a:rPr lang="en-US" sz="1300"/>
              <a:t>listallfiles</a:t>
            </a:r>
            <a:endParaRPr lang="en-US" sz="1300" dirty="0"/>
          </a:p>
          <a:p>
            <a:pPr marL="457200" lvl="1" indent="0">
              <a:buNone/>
            </a:pPr>
            <a:endParaRPr lang="en-US" sz="1300" dirty="0"/>
          </a:p>
          <a:p>
            <a:pPr marL="457200" lvl="1" indent="0">
              <a:buNone/>
            </a:pPr>
            <a:r>
              <a:rPr lang="en-US" sz="1300" dirty="0"/>
              <a:t>#!/</a:t>
            </a:r>
            <a:r>
              <a:rPr lang="en-US" sz="1300"/>
              <a:t>usr</a:t>
            </a:r>
            <a:r>
              <a:rPr lang="en-US" sz="1300" dirty="0"/>
              <a:t>/bin/java --source 11</a:t>
            </a:r>
          </a:p>
          <a:p>
            <a:pPr marL="457200" lvl="1" indent="0">
              <a:buNone/>
            </a:pPr>
            <a:endParaRPr lang="en-US" sz="1300" dirty="0"/>
          </a:p>
          <a:p>
            <a:pPr marL="457200" lvl="1" indent="0">
              <a:buNone/>
            </a:pPr>
            <a:r>
              <a:rPr lang="en-US" sz="1300" dirty="0"/>
              <a:t>import </a:t>
            </a:r>
            <a:r>
              <a:rPr lang="en-US" sz="1300"/>
              <a:t>java.nio.file</a:t>
            </a:r>
            <a:r>
              <a:rPr lang="en-US" sz="1300" dirty="0"/>
              <a:t>.*;</a:t>
            </a:r>
          </a:p>
          <a:p>
            <a:pPr marL="457200" lvl="1" indent="0">
              <a:buNone/>
            </a:pPr>
            <a:r>
              <a:rPr lang="en-US" sz="1300" dirty="0"/>
              <a:t>public class </a:t>
            </a:r>
            <a:r>
              <a:rPr lang="en-US" sz="1300"/>
              <a:t>ListFiles</a:t>
            </a:r>
            <a:r>
              <a:rPr lang="en-US" sz="1300" dirty="0"/>
              <a:t> {</a:t>
            </a:r>
          </a:p>
          <a:p>
            <a:pPr marL="457200" lvl="1" indent="0">
              <a:buNone/>
            </a:pPr>
            <a:r>
              <a:rPr lang="en-US" sz="1300" dirty="0"/>
              <a:t>public static void main (String ... </a:t>
            </a:r>
            <a:r>
              <a:rPr lang="en-US" sz="1300"/>
              <a:t>args</a:t>
            </a:r>
            <a:r>
              <a:rPr lang="en-US" sz="1300" dirty="0"/>
              <a:t>) throws Exception</a:t>
            </a:r>
          </a:p>
          <a:p>
            <a:pPr marL="457200" lvl="1" indent="0">
              <a:buNone/>
            </a:pPr>
            <a:r>
              <a:rPr lang="en-US" sz="1300" dirty="0"/>
              <a:t>      {</a:t>
            </a:r>
          </a:p>
          <a:p>
            <a:pPr marL="457200" lvl="1" indent="0">
              <a:buNone/>
            </a:pPr>
            <a:r>
              <a:rPr lang="en-US" sz="1300" dirty="0"/>
              <a:t>          </a:t>
            </a:r>
            <a:r>
              <a:rPr lang="en-US" sz="1300"/>
              <a:t>Files.walk</a:t>
            </a:r>
            <a:r>
              <a:rPr lang="en-US" sz="1300" dirty="0"/>
              <a:t>(</a:t>
            </a:r>
            <a:r>
              <a:rPr lang="en-US" sz="1300"/>
              <a:t>Path.get</a:t>
            </a:r>
            <a:r>
              <a:rPr lang="en-US" sz="1300" dirty="0"/>
              <a:t>(</a:t>
            </a:r>
            <a:r>
              <a:rPr lang="en-US" sz="1300"/>
              <a:t>args</a:t>
            </a:r>
            <a:r>
              <a:rPr lang="en-US" sz="1300" dirty="0"/>
              <a:t>[0])).</a:t>
            </a:r>
            <a:r>
              <a:rPr lang="en-US" sz="1300"/>
              <a:t>forEaach</a:t>
            </a:r>
            <a:r>
              <a:rPr lang="en-US" sz="1300" dirty="0"/>
              <a:t>(</a:t>
            </a:r>
            <a:r>
              <a:rPr lang="en-US" sz="1300"/>
              <a:t>System.out</a:t>
            </a:r>
            <a:r>
              <a:rPr lang="en-US" sz="1300" dirty="0"/>
              <a:t>::</a:t>
            </a:r>
            <a:r>
              <a:rPr lang="en-US" sz="1300"/>
              <a:t>println</a:t>
            </a:r>
            <a:r>
              <a:rPr lang="en-US" sz="1300" dirty="0"/>
              <a:t>);</a:t>
            </a:r>
          </a:p>
          <a:p>
            <a:pPr marL="457200" lvl="1" indent="0">
              <a:buNone/>
            </a:pPr>
            <a:r>
              <a:rPr lang="en-US" sz="1300" dirty="0"/>
              <a:t>      }</a:t>
            </a:r>
          </a:p>
          <a:p>
            <a:pPr marL="457200" lvl="1" indent="0">
              <a:buNone/>
            </a:pPr>
            <a:r>
              <a:rPr lang="en-US" sz="1300" dirty="0"/>
              <a:t>}</a:t>
            </a:r>
          </a:p>
          <a:p>
            <a:pPr marL="0" indent="0">
              <a:buNone/>
            </a:pPr>
            <a:r>
              <a:rPr lang="en-US" sz="1300" dirty="0"/>
              <a:t> </a:t>
            </a:r>
          </a:p>
          <a:p>
            <a:pPr marL="0" indent="0">
              <a:buNone/>
            </a:pPr>
            <a:r>
              <a:rPr lang="en-US" sz="1300" b="1" dirty="0"/>
              <a:t>How to Run:</a:t>
            </a:r>
          </a:p>
          <a:p>
            <a:pPr marL="0" indent="0">
              <a:buNone/>
            </a:pPr>
            <a:r>
              <a:rPr lang="en-US" sz="1300" dirty="0"/>
              <a:t>$</a:t>
            </a:r>
            <a:r>
              <a:rPr lang="en-US" sz="1300"/>
              <a:t>chmod</a:t>
            </a:r>
            <a:r>
              <a:rPr lang="en-US" sz="1300" dirty="0"/>
              <a:t> +x </a:t>
            </a:r>
            <a:r>
              <a:rPr lang="en-US" sz="1300"/>
              <a:t>listallfiles</a:t>
            </a:r>
            <a:endParaRPr lang="en-US" sz="1300" dirty="0"/>
          </a:p>
          <a:p>
            <a:pPr marL="0" indent="0">
              <a:buNone/>
            </a:pPr>
            <a:r>
              <a:rPr lang="en-US" sz="1300" dirty="0"/>
              <a:t>$./</a:t>
            </a:r>
            <a:r>
              <a:rPr lang="en-US" sz="1300"/>
              <a:t>listallfiles</a:t>
            </a:r>
            <a:r>
              <a:rPr lang="en-US" sz="1300" dirty="0"/>
              <a:t> .             // Here "." is a current directory.</a:t>
            </a:r>
          </a:p>
        </p:txBody>
      </p:sp>
    </p:spTree>
    <p:extLst>
      <p:ext uri="{BB962C8B-B14F-4D97-AF65-F5344CB8AC3E}">
        <p14:creationId xmlns:p14="http://schemas.microsoft.com/office/powerpoint/2010/main" val="42909784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6D92AC-1CBB-44E4-A905-5A8069610BD0}"/>
              </a:ext>
            </a:extLst>
          </p:cNvPr>
          <p:cNvSpPr>
            <a:spLocks noGrp="1"/>
          </p:cNvSpPr>
          <p:nvPr>
            <p:ph type="title"/>
          </p:nvPr>
        </p:nvSpPr>
        <p:spPr>
          <a:xfrm>
            <a:off x="804671" y="640263"/>
            <a:ext cx="3284331" cy="5254510"/>
          </a:xfrm>
        </p:spPr>
        <p:txBody>
          <a:bodyPr>
            <a:normAutofit/>
          </a:bodyPr>
          <a:lstStyle/>
          <a:p>
            <a:r>
              <a:rPr lang="en-US" sz="3700" b="1"/>
              <a:t>Language &amp; Library Improvements:</a:t>
            </a:r>
            <a:endParaRPr lang="en-US" sz="3700"/>
          </a:p>
        </p:txBody>
      </p:sp>
      <p:sp>
        <p:nvSpPr>
          <p:cNvPr id="3" name="Content Placeholder 2">
            <a:extLst>
              <a:ext uri="{FF2B5EF4-FFF2-40B4-BE49-F238E27FC236}">
                <a16:creationId xmlns:a16="http://schemas.microsoft.com/office/drawing/2014/main" id="{32F31DD1-789D-4412-8307-7CEEF4E42AD7}"/>
              </a:ext>
            </a:extLst>
          </p:cNvPr>
          <p:cNvSpPr>
            <a:spLocks noGrp="1"/>
          </p:cNvSpPr>
          <p:nvPr>
            <p:ph idx="1"/>
          </p:nvPr>
        </p:nvSpPr>
        <p:spPr>
          <a:xfrm>
            <a:off x="5358384" y="640263"/>
            <a:ext cx="6028944" cy="5254510"/>
          </a:xfrm>
        </p:spPr>
        <p:txBody>
          <a:bodyPr anchor="ctr">
            <a:normAutofit/>
          </a:bodyPr>
          <a:lstStyle/>
          <a:p>
            <a:pPr marL="0" indent="0" fontAlgn="ctr">
              <a:buNone/>
            </a:pPr>
            <a:r>
              <a:rPr lang="en-US" sz="1500" b="1">
                <a:solidFill>
                  <a:schemeClr val="bg1"/>
                </a:solidFill>
              </a:rPr>
              <a:t>Local Variable syntax for Lambda expression</a:t>
            </a:r>
            <a:r>
              <a:rPr lang="en-US" sz="1500">
                <a:solidFill>
                  <a:schemeClr val="bg1"/>
                </a:solidFill>
              </a:rPr>
              <a:t>: Use var in lambdas </a:t>
            </a:r>
          </a:p>
          <a:p>
            <a:pPr marL="0" indent="0">
              <a:buNone/>
            </a:pPr>
            <a:r>
              <a:rPr lang="en-US" sz="1500" b="1">
                <a:solidFill>
                  <a:schemeClr val="bg1"/>
                </a:solidFill>
              </a:rPr>
              <a:t>Before Java 11: </a:t>
            </a:r>
            <a:r>
              <a:rPr lang="en-US" sz="1500">
                <a:solidFill>
                  <a:schemeClr val="bg1"/>
                </a:solidFill>
              </a:rPr>
              <a:t>We were using explicit type in a lambda expression.</a:t>
            </a:r>
          </a:p>
          <a:p>
            <a:pPr marL="0" indent="0">
              <a:buNone/>
            </a:pPr>
            <a:r>
              <a:rPr lang="en-US" sz="1500">
                <a:solidFill>
                  <a:schemeClr val="bg1"/>
                </a:solidFill>
              </a:rPr>
              <a:t>// Any local variable declaration</a:t>
            </a:r>
          </a:p>
          <a:p>
            <a:pPr marL="0" indent="0">
              <a:buNone/>
            </a:pPr>
            <a:r>
              <a:rPr lang="en-US" sz="1500">
                <a:solidFill>
                  <a:schemeClr val="bg1"/>
                </a:solidFill>
              </a:rPr>
              <a:t>List&lt;String&gt; list = new ArrayList&lt;String&gt;();</a:t>
            </a:r>
          </a:p>
          <a:p>
            <a:pPr marL="0" indent="0">
              <a:buNone/>
            </a:pPr>
            <a:r>
              <a:rPr lang="en-US" sz="1500">
                <a:solidFill>
                  <a:schemeClr val="bg1"/>
                </a:solidFill>
              </a:rPr>
              <a:t>Stream&lt;String&gt; stream = getStream()</a:t>
            </a:r>
          </a:p>
          <a:p>
            <a:pPr marL="0" indent="0">
              <a:buNone/>
            </a:pPr>
            <a:r>
              <a:rPr lang="en-US" sz="1500">
                <a:solidFill>
                  <a:schemeClr val="bg1"/>
                </a:solidFill>
              </a:rPr>
              <a:t>// For Lambda Expression.</a:t>
            </a:r>
          </a:p>
          <a:p>
            <a:pPr marL="0" indent="0">
              <a:buNone/>
            </a:pPr>
            <a:r>
              <a:rPr lang="en-US" sz="1500">
                <a:solidFill>
                  <a:schemeClr val="bg1"/>
                </a:solidFill>
              </a:rPr>
              <a:t>(String a, String b) -&gt; a.concat(b)</a:t>
            </a:r>
          </a:p>
          <a:p>
            <a:pPr marL="0" indent="0">
              <a:buNone/>
            </a:pPr>
            <a:endParaRPr lang="en-US" sz="1500">
              <a:solidFill>
                <a:schemeClr val="bg1"/>
              </a:solidFill>
            </a:endParaRPr>
          </a:p>
          <a:p>
            <a:pPr marL="0" indent="0">
              <a:buNone/>
            </a:pPr>
            <a:r>
              <a:rPr lang="en-US" sz="1500" b="1">
                <a:solidFill>
                  <a:schemeClr val="bg1"/>
                </a:solidFill>
              </a:rPr>
              <a:t>Java 11: </a:t>
            </a:r>
            <a:r>
              <a:rPr lang="en-US" sz="1500">
                <a:solidFill>
                  <a:schemeClr val="bg1"/>
                </a:solidFill>
              </a:rPr>
              <a:t>Can use var in lambda expression without using an explicit type. </a:t>
            </a:r>
          </a:p>
          <a:p>
            <a:pPr marL="0" indent="0">
              <a:buNone/>
            </a:pPr>
            <a:r>
              <a:rPr lang="en-US" sz="1500">
                <a:solidFill>
                  <a:schemeClr val="bg1"/>
                </a:solidFill>
              </a:rPr>
              <a:t>// Any local variable declaration.</a:t>
            </a:r>
          </a:p>
          <a:p>
            <a:pPr marL="0" indent="0">
              <a:buNone/>
            </a:pPr>
            <a:r>
              <a:rPr lang="en-US" sz="1500">
                <a:solidFill>
                  <a:schemeClr val="bg1"/>
                </a:solidFill>
              </a:rPr>
              <a:t>var list = new ArrayList&lt;String&gt;();</a:t>
            </a:r>
          </a:p>
          <a:p>
            <a:pPr marL="0" indent="0">
              <a:buNone/>
            </a:pPr>
            <a:r>
              <a:rPr lang="en-US" sz="1500">
                <a:solidFill>
                  <a:schemeClr val="bg1"/>
                </a:solidFill>
              </a:rPr>
              <a:t>var stream = getStream();</a:t>
            </a:r>
          </a:p>
          <a:p>
            <a:pPr marL="0" indent="0">
              <a:buNone/>
            </a:pPr>
            <a:r>
              <a:rPr lang="en-US" sz="1500">
                <a:solidFill>
                  <a:schemeClr val="bg1"/>
                </a:solidFill>
              </a:rPr>
              <a:t>// For Lambda Expression.</a:t>
            </a:r>
          </a:p>
          <a:p>
            <a:pPr marL="0" indent="0">
              <a:buNone/>
            </a:pPr>
            <a:r>
              <a:rPr lang="en-US" sz="1500">
                <a:solidFill>
                  <a:schemeClr val="bg1"/>
                </a:solidFill>
              </a:rPr>
              <a:t>(var a, var b) -&gt; a.concat(b)</a:t>
            </a:r>
          </a:p>
          <a:p>
            <a:endParaRPr lang="en-US" sz="1500">
              <a:solidFill>
                <a:schemeClr val="bg1"/>
              </a:solidFill>
            </a:endParaRPr>
          </a:p>
        </p:txBody>
      </p:sp>
    </p:spTree>
    <p:extLst>
      <p:ext uri="{BB962C8B-B14F-4D97-AF65-F5344CB8AC3E}">
        <p14:creationId xmlns:p14="http://schemas.microsoft.com/office/powerpoint/2010/main" val="3846854365"/>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5BC74B-865E-4818-9EFE-AADBCF2C3D39}"/>
              </a:ext>
            </a:extLst>
          </p:cNvPr>
          <p:cNvSpPr>
            <a:spLocks noGrp="1"/>
          </p:cNvSpPr>
          <p:nvPr>
            <p:ph type="title"/>
          </p:nvPr>
        </p:nvSpPr>
        <p:spPr>
          <a:xfrm>
            <a:off x="804671" y="640263"/>
            <a:ext cx="3284331" cy="5254510"/>
          </a:xfrm>
        </p:spPr>
        <p:txBody>
          <a:bodyPr>
            <a:normAutofit/>
          </a:bodyPr>
          <a:lstStyle/>
          <a:p>
            <a:r>
              <a:rPr lang="en-US" sz="3700" b="1"/>
              <a:t>Language &amp; Library Improvements:</a:t>
            </a:r>
            <a:endParaRPr lang="en-US" sz="3700"/>
          </a:p>
        </p:txBody>
      </p:sp>
      <p:sp>
        <p:nvSpPr>
          <p:cNvPr id="3" name="Content Placeholder 2">
            <a:extLst>
              <a:ext uri="{FF2B5EF4-FFF2-40B4-BE49-F238E27FC236}">
                <a16:creationId xmlns:a16="http://schemas.microsoft.com/office/drawing/2014/main" id="{FD2E8136-2DBF-427D-A1C5-9665400634A5}"/>
              </a:ext>
            </a:extLst>
          </p:cNvPr>
          <p:cNvSpPr>
            <a:spLocks noGrp="1"/>
          </p:cNvSpPr>
          <p:nvPr>
            <p:ph idx="1"/>
          </p:nvPr>
        </p:nvSpPr>
        <p:spPr>
          <a:xfrm>
            <a:off x="5358384" y="640263"/>
            <a:ext cx="6028944" cy="5254510"/>
          </a:xfrm>
        </p:spPr>
        <p:txBody>
          <a:bodyPr anchor="ctr">
            <a:normAutofit/>
          </a:bodyPr>
          <a:lstStyle/>
          <a:p>
            <a:pPr marL="0" indent="0" fontAlgn="ctr">
              <a:buNone/>
            </a:pPr>
            <a:r>
              <a:rPr lang="en-US" sz="1700" b="1">
                <a:solidFill>
                  <a:schemeClr val="bg1"/>
                </a:solidFill>
              </a:rPr>
              <a:t>HttpClient API</a:t>
            </a:r>
            <a:r>
              <a:rPr lang="en-US" sz="1700">
                <a:solidFill>
                  <a:schemeClr val="bg1"/>
                </a:solidFill>
              </a:rPr>
              <a:t>: </a:t>
            </a:r>
          </a:p>
          <a:p>
            <a:pPr marL="0" indent="0" fontAlgn="ctr">
              <a:buNone/>
            </a:pPr>
            <a:r>
              <a:rPr lang="en-US" sz="1700">
                <a:solidFill>
                  <a:schemeClr val="bg1"/>
                </a:solidFill>
              </a:rPr>
              <a:t>The HTTP Client was replaced with java.net.HttpURLConnection in Java 11. It can be used to request HTTP resources over the network. It supports HTTP/1.1 and HTTP/2, both synchronous and asynchronous programming models, handles request and response bodies as reactive-streams, and follows the familiar builder pattern.</a:t>
            </a:r>
          </a:p>
          <a:p>
            <a:pPr marL="0" indent="0">
              <a:buNone/>
            </a:pPr>
            <a:r>
              <a:rPr lang="en-US" sz="1700">
                <a:solidFill>
                  <a:schemeClr val="bg1"/>
                </a:solidFill>
              </a:rPr>
              <a:t>Example: GET request that prints the response body as a String</a:t>
            </a:r>
          </a:p>
          <a:p>
            <a:pPr marL="0" indent="0">
              <a:buNone/>
            </a:pPr>
            <a:r>
              <a:rPr lang="en-US" sz="1700">
                <a:solidFill>
                  <a:schemeClr val="bg1"/>
                </a:solidFill>
              </a:rPr>
              <a:t>HttpClient client = HttpClient.newHttpClient();</a:t>
            </a:r>
          </a:p>
          <a:p>
            <a:pPr marL="0" indent="0">
              <a:buNone/>
            </a:pPr>
            <a:r>
              <a:rPr lang="en-US" sz="1700">
                <a:solidFill>
                  <a:schemeClr val="bg1"/>
                </a:solidFill>
              </a:rPr>
              <a:t>HttpRequest request = HttpRequest.newBuilder()</a:t>
            </a:r>
          </a:p>
          <a:p>
            <a:pPr marL="0" indent="0">
              <a:buNone/>
            </a:pPr>
            <a:r>
              <a:rPr lang="en-US" sz="1700">
                <a:solidFill>
                  <a:schemeClr val="bg1"/>
                </a:solidFill>
              </a:rPr>
              <a:t>     .uri(URI.create("http://openjdk.java.net/"))</a:t>
            </a:r>
          </a:p>
          <a:p>
            <a:pPr marL="0" indent="0">
              <a:buNone/>
            </a:pPr>
            <a:r>
              <a:rPr lang="en-US" sz="1700">
                <a:solidFill>
                  <a:schemeClr val="bg1"/>
                </a:solidFill>
              </a:rPr>
              <a:t>     .build();</a:t>
            </a:r>
          </a:p>
          <a:p>
            <a:pPr marL="0" indent="0">
              <a:buNone/>
            </a:pPr>
            <a:r>
              <a:rPr lang="en-US" sz="1700">
                <a:solidFill>
                  <a:schemeClr val="bg1"/>
                </a:solidFill>
              </a:rPr>
              <a:t>client.sendAsync(request, BodyHandlers.ofString())</a:t>
            </a:r>
          </a:p>
          <a:p>
            <a:pPr marL="0" indent="0">
              <a:buNone/>
            </a:pPr>
            <a:r>
              <a:rPr lang="en-US" sz="1700">
                <a:solidFill>
                  <a:schemeClr val="bg1"/>
                </a:solidFill>
              </a:rPr>
              <a:t>      .thenApply(HttpResponse::body)</a:t>
            </a:r>
          </a:p>
          <a:p>
            <a:pPr marL="0" indent="0">
              <a:buNone/>
            </a:pPr>
            <a:r>
              <a:rPr lang="en-US" sz="1700">
                <a:solidFill>
                  <a:schemeClr val="bg1"/>
                </a:solidFill>
              </a:rPr>
              <a:t>      .thenAccept(System.out::println)</a:t>
            </a:r>
          </a:p>
          <a:p>
            <a:pPr marL="0" indent="0">
              <a:buNone/>
            </a:pPr>
            <a:r>
              <a:rPr lang="en-US" sz="1700">
                <a:solidFill>
                  <a:schemeClr val="bg1"/>
                </a:solidFill>
              </a:rPr>
              <a:t>      .join();</a:t>
            </a:r>
          </a:p>
        </p:txBody>
      </p:sp>
    </p:spTree>
    <p:extLst>
      <p:ext uri="{BB962C8B-B14F-4D97-AF65-F5344CB8AC3E}">
        <p14:creationId xmlns:p14="http://schemas.microsoft.com/office/powerpoint/2010/main" val="242593356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3657600"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9DAE96-C310-47BE-B6C1-88D805634A6F}"/>
              </a:ext>
            </a:extLst>
          </p:cNvPr>
          <p:cNvSpPr>
            <a:spLocks noGrp="1"/>
          </p:cNvSpPr>
          <p:nvPr>
            <p:ph type="title"/>
          </p:nvPr>
        </p:nvSpPr>
        <p:spPr>
          <a:xfrm>
            <a:off x="594360" y="637125"/>
            <a:ext cx="3163448" cy="5256371"/>
          </a:xfrm>
        </p:spPr>
        <p:txBody>
          <a:bodyPr>
            <a:normAutofit/>
          </a:bodyPr>
          <a:lstStyle/>
          <a:p>
            <a:r>
              <a:rPr lang="en-US"/>
              <a:t>Java 1.5 to 1.7</a:t>
            </a:r>
          </a:p>
        </p:txBody>
      </p:sp>
      <p:graphicFrame>
        <p:nvGraphicFramePr>
          <p:cNvPr id="14" name="Content Placeholder 2">
            <a:extLst>
              <a:ext uri="{FF2B5EF4-FFF2-40B4-BE49-F238E27FC236}">
                <a16:creationId xmlns:a16="http://schemas.microsoft.com/office/drawing/2014/main" id="{A94E42AD-4806-4570-96C9-BC333E8A2B65}"/>
              </a:ext>
            </a:extLst>
          </p:cNvPr>
          <p:cNvGraphicFramePr/>
          <p:nvPr>
            <p:extLst>
              <p:ext uri="{D42A27DB-BD31-4B8C-83A1-F6EECF244321}">
                <p14:modId xmlns:p14="http://schemas.microsoft.com/office/powerpoint/2010/main" val="2752678407"/>
              </p:ext>
            </p:extLst>
          </p:nvPr>
        </p:nvGraphicFramePr>
        <p:xfrm>
          <a:off x="4515633" y="303591"/>
          <a:ext cx="7240043"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3247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3BF549-15AE-4065-8FE3-477FBF7E6C12}"/>
              </a:ext>
            </a:extLst>
          </p:cNvPr>
          <p:cNvSpPr>
            <a:spLocks noGrp="1"/>
          </p:cNvSpPr>
          <p:nvPr>
            <p:ph type="title"/>
          </p:nvPr>
        </p:nvSpPr>
        <p:spPr>
          <a:xfrm>
            <a:off x="804671" y="640263"/>
            <a:ext cx="3284331" cy="5254510"/>
          </a:xfrm>
        </p:spPr>
        <p:txBody>
          <a:bodyPr>
            <a:normAutofit/>
          </a:bodyPr>
          <a:lstStyle/>
          <a:p>
            <a:r>
              <a:rPr lang="en-US" sz="3700" b="1"/>
              <a:t>Language &amp; Library Improvements:</a:t>
            </a:r>
            <a:endParaRPr lang="en-US" sz="3700"/>
          </a:p>
        </p:txBody>
      </p:sp>
      <p:sp>
        <p:nvSpPr>
          <p:cNvPr id="3" name="Content Placeholder 2">
            <a:extLst>
              <a:ext uri="{FF2B5EF4-FFF2-40B4-BE49-F238E27FC236}">
                <a16:creationId xmlns:a16="http://schemas.microsoft.com/office/drawing/2014/main" id="{3DA3A847-F243-4123-B296-BF0D93047A64}"/>
              </a:ext>
            </a:extLst>
          </p:cNvPr>
          <p:cNvSpPr>
            <a:spLocks noGrp="1"/>
          </p:cNvSpPr>
          <p:nvPr>
            <p:ph idx="1"/>
          </p:nvPr>
        </p:nvSpPr>
        <p:spPr>
          <a:xfrm>
            <a:off x="5358384" y="640263"/>
            <a:ext cx="6028944" cy="5254510"/>
          </a:xfrm>
        </p:spPr>
        <p:txBody>
          <a:bodyPr anchor="ctr">
            <a:normAutofit/>
          </a:bodyPr>
          <a:lstStyle/>
          <a:p>
            <a:r>
              <a:rPr lang="en-US" sz="2200" b="1">
                <a:solidFill>
                  <a:schemeClr val="bg1"/>
                </a:solidFill>
              </a:rPr>
              <a:t>Library Improvements</a:t>
            </a:r>
            <a:r>
              <a:rPr lang="en-US" sz="2200">
                <a:solidFill>
                  <a:schemeClr val="bg1"/>
                </a:solidFill>
              </a:rPr>
              <a:t>: Added a few methods in String library like “repeat”, isBlank(), strip, lines.</a:t>
            </a:r>
            <a:endParaRPr lang="en-US" sz="2200" b="1">
              <a:solidFill>
                <a:schemeClr val="bg1"/>
              </a:solidFill>
            </a:endParaRPr>
          </a:p>
          <a:p>
            <a:pPr marL="0" indent="0">
              <a:buNone/>
            </a:pPr>
            <a:endParaRPr lang="en-US" sz="2200">
              <a:solidFill>
                <a:schemeClr val="bg1"/>
              </a:solidFill>
            </a:endParaRPr>
          </a:p>
        </p:txBody>
      </p:sp>
    </p:spTree>
    <p:extLst>
      <p:ext uri="{BB962C8B-B14F-4D97-AF65-F5344CB8AC3E}">
        <p14:creationId xmlns:p14="http://schemas.microsoft.com/office/powerpoint/2010/main" val="3936396392"/>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9C0A82-D077-43A8-9477-C2E543FF197C}"/>
              </a:ext>
            </a:extLst>
          </p:cNvPr>
          <p:cNvSpPr>
            <a:spLocks noGrp="1"/>
          </p:cNvSpPr>
          <p:nvPr>
            <p:ph type="title"/>
          </p:nvPr>
        </p:nvSpPr>
        <p:spPr>
          <a:xfrm>
            <a:off x="804671" y="640263"/>
            <a:ext cx="3284331" cy="5254510"/>
          </a:xfrm>
        </p:spPr>
        <p:txBody>
          <a:bodyPr>
            <a:normAutofit/>
          </a:bodyPr>
          <a:lstStyle/>
          <a:p>
            <a:r>
              <a:rPr lang="en-US" sz="3700" b="1"/>
              <a:t>Language &amp; Library Improvements:</a:t>
            </a:r>
            <a:endParaRPr lang="en-US" sz="3700"/>
          </a:p>
        </p:txBody>
      </p:sp>
      <p:sp>
        <p:nvSpPr>
          <p:cNvPr id="3" name="Content Placeholder 2">
            <a:extLst>
              <a:ext uri="{FF2B5EF4-FFF2-40B4-BE49-F238E27FC236}">
                <a16:creationId xmlns:a16="http://schemas.microsoft.com/office/drawing/2014/main" id="{F523D771-544E-4A0B-92D6-30D1B6394D35}"/>
              </a:ext>
            </a:extLst>
          </p:cNvPr>
          <p:cNvSpPr>
            <a:spLocks noGrp="1"/>
          </p:cNvSpPr>
          <p:nvPr>
            <p:ph idx="1"/>
          </p:nvPr>
        </p:nvSpPr>
        <p:spPr>
          <a:xfrm>
            <a:off x="5358384" y="640263"/>
            <a:ext cx="6028944" cy="5254510"/>
          </a:xfrm>
        </p:spPr>
        <p:txBody>
          <a:bodyPr anchor="ctr">
            <a:normAutofit/>
          </a:bodyPr>
          <a:lstStyle/>
          <a:p>
            <a:r>
              <a:rPr lang="en-US" sz="2200" b="1">
                <a:solidFill>
                  <a:schemeClr val="bg1"/>
                </a:solidFill>
              </a:rPr>
              <a:t>Nest based access control</a:t>
            </a:r>
            <a:r>
              <a:rPr lang="en-US" sz="2200">
                <a:solidFill>
                  <a:schemeClr val="bg1"/>
                </a:solidFill>
              </a:rPr>
              <a:t>: nests allow nested classes to be compiled to different class files that belong to the same enclosing class. These are then allowed to access each other’s private classes without the use of synthetic/bridge methods.</a:t>
            </a:r>
          </a:p>
        </p:txBody>
      </p:sp>
    </p:spTree>
    <p:extLst>
      <p:ext uri="{BB962C8B-B14F-4D97-AF65-F5344CB8AC3E}">
        <p14:creationId xmlns:p14="http://schemas.microsoft.com/office/powerpoint/2010/main" val="4129113647"/>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ABA7B-3370-456D-A45D-9A83256516B6}"/>
              </a:ext>
            </a:extLst>
          </p:cNvPr>
          <p:cNvSpPr>
            <a:spLocks noGrp="1"/>
          </p:cNvSpPr>
          <p:nvPr>
            <p:ph type="title"/>
          </p:nvPr>
        </p:nvSpPr>
        <p:spPr>
          <a:xfrm>
            <a:off x="1653363" y="365760"/>
            <a:ext cx="9367203" cy="1188720"/>
          </a:xfrm>
        </p:spPr>
        <p:txBody>
          <a:bodyPr>
            <a:normAutofit/>
          </a:bodyPr>
          <a:lstStyle/>
          <a:p>
            <a:r>
              <a:rPr lang="en-US" b="1"/>
              <a:t>Performance &amp; Security Improvements</a:t>
            </a:r>
            <a:endParaRPr lang="en-US"/>
          </a:p>
        </p:txBody>
      </p:sp>
      <p:sp>
        <p:nvSpPr>
          <p:cNvPr id="26" name="Freeform: Shape 25">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CFBAFDF-1382-42B7-BB8A-A6AD7A9480AB}"/>
              </a:ext>
            </a:extLst>
          </p:cNvPr>
          <p:cNvSpPr>
            <a:spLocks noGrp="1"/>
          </p:cNvSpPr>
          <p:nvPr>
            <p:ph idx="1"/>
          </p:nvPr>
        </p:nvSpPr>
        <p:spPr>
          <a:xfrm>
            <a:off x="1653363" y="2176272"/>
            <a:ext cx="9367204" cy="4041648"/>
          </a:xfrm>
        </p:spPr>
        <p:txBody>
          <a:bodyPr anchor="t">
            <a:normAutofit/>
          </a:bodyPr>
          <a:lstStyle/>
          <a:p>
            <a:pPr fontAlgn="ctr"/>
            <a:r>
              <a:rPr lang="en-US" sz="2000"/>
              <a:t>Garbage Collector Improvements: Java manages heap memory for you. You run your application inside a virtual machine (JVM). The JVM does the work of allocating space when necessary and freeing it when it is no longer needed. The garbage collector (GC) is what does this work for you. Recycling memory involves garbage collection “cycles” that have an impact on performance.</a:t>
            </a:r>
          </a:p>
          <a:p>
            <a:pPr fontAlgn="ctr"/>
            <a:r>
              <a:rPr lang="en-US" sz="2000"/>
              <a:t>G1 GC is a default Garbage collector since Java 9. After incremental improvement GC in Java 11 is 60% better than earlier.</a:t>
            </a:r>
          </a:p>
          <a:p>
            <a:pPr fontAlgn="ctr"/>
            <a:r>
              <a:rPr lang="en-US" sz="2000"/>
              <a:t>Java 11 introduced Epsilon and the Z garbage collector (ZGC) and we can pick up better-suited GC for our application.</a:t>
            </a:r>
          </a:p>
          <a:p>
            <a:pPr fontAlgn="ctr"/>
            <a:r>
              <a:rPr lang="en-US" sz="2000"/>
              <a:t>Security improvements: TLS 1.3: Now TLS 1.3 implemented in JDK. Older legacy algorithms pruned and all handshake algorithm except the message is encrypted.</a:t>
            </a:r>
          </a:p>
          <a:p>
            <a:endParaRPr lang="en-US" sz="2000"/>
          </a:p>
        </p:txBody>
      </p:sp>
    </p:spTree>
    <p:extLst>
      <p:ext uri="{BB962C8B-B14F-4D97-AF65-F5344CB8AC3E}">
        <p14:creationId xmlns:p14="http://schemas.microsoft.com/office/powerpoint/2010/main" val="37459674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29">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3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3" name="Rectangle 3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3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F5CD4-54A5-40D5-BFD9-895ABF59DD80}"/>
              </a:ext>
            </a:extLst>
          </p:cNvPr>
          <p:cNvSpPr>
            <a:spLocks noGrp="1"/>
          </p:cNvSpPr>
          <p:nvPr>
            <p:ph type="title"/>
          </p:nvPr>
        </p:nvSpPr>
        <p:spPr>
          <a:xfrm>
            <a:off x="1043631" y="809898"/>
            <a:ext cx="10173010" cy="1554480"/>
          </a:xfrm>
        </p:spPr>
        <p:txBody>
          <a:bodyPr anchor="ctr">
            <a:normAutofit/>
          </a:bodyPr>
          <a:lstStyle/>
          <a:p>
            <a:r>
              <a:rPr lang="en-US" sz="4800" b="1"/>
              <a:t>Deprecations &amp; Removals</a:t>
            </a:r>
            <a:endParaRPr lang="en-US" sz="4800"/>
          </a:p>
        </p:txBody>
      </p:sp>
      <p:cxnSp>
        <p:nvCxnSpPr>
          <p:cNvPr id="39" name="Straight Connector 3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B3C0E20B-6944-47A3-BED6-8477B6637896}"/>
              </a:ext>
            </a:extLst>
          </p:cNvPr>
          <p:cNvGraphicFramePr>
            <a:graphicFrameLocks noGrp="1"/>
          </p:cNvGraphicFramePr>
          <p:nvPr>
            <p:ph idx="1"/>
            <p:extLst>
              <p:ext uri="{D42A27DB-BD31-4B8C-83A1-F6EECF244321}">
                <p14:modId xmlns:p14="http://schemas.microsoft.com/office/powerpoint/2010/main" val="3467758791"/>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79794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Color Cover">
            <a:extLst>
              <a:ext uri="{FF2B5EF4-FFF2-40B4-BE49-F238E27FC236}">
                <a16:creationId xmlns:a16="http://schemas.microsoft.com/office/drawing/2014/main" id="{815925C2-A704-4D47-B1C1-3FCA52512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Color Cover">
            <a:extLst>
              <a:ext uri="{FF2B5EF4-FFF2-40B4-BE49-F238E27FC236}">
                <a16:creationId xmlns:a16="http://schemas.microsoft.com/office/drawing/2014/main" id="{01D4315C-C23C-4FD3-98DF-08C29E229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11">
            <a:extLst>
              <a:ext uri="{FF2B5EF4-FFF2-40B4-BE49-F238E27FC236}">
                <a16:creationId xmlns:a16="http://schemas.microsoft.com/office/drawing/2014/main" id="{5E6B47BC-43FD-4C91-8BFF-B41B99A8A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064235" cy="6858000"/>
            <a:chOff x="651279" y="598259"/>
            <a:chExt cx="10889442" cy="5680742"/>
          </a:xfrm>
        </p:grpSpPr>
        <p:sp>
          <p:nvSpPr>
            <p:cNvPr id="13" name="Color">
              <a:extLst>
                <a:ext uri="{FF2B5EF4-FFF2-40B4-BE49-F238E27FC236}">
                  <a16:creationId xmlns:a16="http://schemas.microsoft.com/office/drawing/2014/main" id="{13038185-AC3C-4595-945F-25311424C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75D51AA0-C095-4650-A361-B294320BF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CF40BDDB-0D49-4C1D-9D32-A51003A27D2D}"/>
              </a:ext>
            </a:extLst>
          </p:cNvPr>
          <p:cNvSpPr>
            <a:spLocks noGrp="1"/>
          </p:cNvSpPr>
          <p:nvPr>
            <p:ph type="title"/>
          </p:nvPr>
        </p:nvSpPr>
        <p:spPr>
          <a:xfrm>
            <a:off x="786385" y="841248"/>
            <a:ext cx="5129600" cy="5340097"/>
          </a:xfrm>
        </p:spPr>
        <p:txBody>
          <a:bodyPr anchor="ctr">
            <a:normAutofit/>
          </a:bodyPr>
          <a:lstStyle/>
          <a:p>
            <a:r>
              <a:rPr lang="en-US" sz="4800">
                <a:solidFill>
                  <a:schemeClr val="bg1"/>
                </a:solidFill>
              </a:rPr>
              <a:t>Why upgrade from JDK 8 to JDK 11?</a:t>
            </a:r>
          </a:p>
        </p:txBody>
      </p:sp>
      <p:sp>
        <p:nvSpPr>
          <p:cNvPr id="3" name="Content Placeholder 2">
            <a:extLst>
              <a:ext uri="{FF2B5EF4-FFF2-40B4-BE49-F238E27FC236}">
                <a16:creationId xmlns:a16="http://schemas.microsoft.com/office/drawing/2014/main" id="{0E3D0046-2AF4-4880-9512-96A70E17A34A}"/>
              </a:ext>
            </a:extLst>
          </p:cNvPr>
          <p:cNvSpPr>
            <a:spLocks noGrp="1"/>
          </p:cNvSpPr>
          <p:nvPr>
            <p:ph idx="1"/>
          </p:nvPr>
        </p:nvSpPr>
        <p:spPr>
          <a:xfrm>
            <a:off x="6464410" y="841247"/>
            <a:ext cx="4484536" cy="5340097"/>
          </a:xfrm>
        </p:spPr>
        <p:txBody>
          <a:bodyPr anchor="ctr">
            <a:normAutofit/>
          </a:bodyPr>
          <a:lstStyle/>
          <a:p>
            <a:pPr fontAlgn="ctr"/>
            <a:r>
              <a:rPr lang="en-US" sz="1100">
                <a:solidFill>
                  <a:schemeClr val="tx2"/>
                </a:solidFill>
              </a:rPr>
              <a:t>Next LTS version (if you own a commercial license).</a:t>
            </a:r>
          </a:p>
          <a:p>
            <a:pPr fontAlgn="ctr"/>
            <a:r>
              <a:rPr lang="en-US" sz="1100">
                <a:solidFill>
                  <a:schemeClr val="tx2"/>
                </a:solidFill>
              </a:rPr>
              <a:t>Oracle no longer offers JRE and Server JRE downloads; consequently, Auto-Update is not available anymore.</a:t>
            </a:r>
          </a:p>
          <a:p>
            <a:pPr fontAlgn="ctr"/>
            <a:r>
              <a:rPr lang="en-US" sz="1100">
                <a:solidFill>
                  <a:schemeClr val="tx2"/>
                </a:solidFill>
              </a:rPr>
              <a:t>Oracle no longer provides a 32-bit Windows download.</a:t>
            </a:r>
          </a:p>
          <a:p>
            <a:pPr fontAlgn="ctr"/>
            <a:r>
              <a:rPr lang="en-US" sz="1100">
                <a:solidFill>
                  <a:schemeClr val="tx2"/>
                </a:solidFill>
              </a:rPr>
              <a:t>Java Applet, Java Web Start, Java Plugin, and Java Control Panel are not available in JDK. See Removal of the Deployment Stack.</a:t>
            </a:r>
          </a:p>
          <a:p>
            <a:pPr fontAlgn="ctr"/>
            <a:r>
              <a:rPr lang="en-US" sz="1100">
                <a:solidFill>
                  <a:schemeClr val="tx2"/>
                </a:solidFill>
              </a:rPr>
              <a:t>JavaFX is no longer included in the JDK. It is now available as a separate download from </a:t>
            </a:r>
            <a:r>
              <a:rPr lang="en-US" sz="1100">
                <a:solidFill>
                  <a:schemeClr val="tx2"/>
                </a:solidFill>
                <a:hlinkClick r:id="rId2"/>
              </a:rPr>
              <a:t>https://openjfx.io/</a:t>
            </a:r>
            <a:r>
              <a:rPr lang="en-US" sz="1100">
                <a:solidFill>
                  <a:schemeClr val="tx2"/>
                </a:solidFill>
              </a:rPr>
              <a:t>.</a:t>
            </a:r>
          </a:p>
          <a:p>
            <a:pPr fontAlgn="ctr"/>
            <a:r>
              <a:rPr lang="en-US" sz="1100">
                <a:solidFill>
                  <a:schemeClr val="tx2"/>
                </a:solidFill>
              </a:rPr>
              <a:t>JAXB and JAX-WS are no longer bundled with JDK. See Removal of Java EE and CORBA Modules.</a:t>
            </a:r>
          </a:p>
          <a:p>
            <a:pPr fontAlgn="ctr"/>
            <a:r>
              <a:rPr lang="en-US" sz="1100">
                <a:solidFill>
                  <a:schemeClr val="tx2"/>
                </a:solidFill>
              </a:rPr>
              <a:t>Support parallel full garbage collection on G1.</a:t>
            </a:r>
          </a:p>
          <a:p>
            <a:pPr fontAlgn="ctr"/>
            <a:r>
              <a:rPr lang="en-US" sz="1100">
                <a:solidFill>
                  <a:schemeClr val="tx2"/>
                </a:solidFill>
              </a:rPr>
              <a:t>Free Application Class-Data Sharing feature.</a:t>
            </a:r>
          </a:p>
          <a:p>
            <a:pPr fontAlgn="ctr"/>
            <a:r>
              <a:rPr lang="en-US" sz="1100">
                <a:solidFill>
                  <a:schemeClr val="tx2"/>
                </a:solidFill>
              </a:rPr>
              <a:t>Free low overhead Flight Recorder and Heap Profiler.</a:t>
            </a:r>
          </a:p>
          <a:p>
            <a:pPr fontAlgn="ctr"/>
            <a:r>
              <a:rPr lang="en-US" sz="1100">
                <a:solidFill>
                  <a:schemeClr val="tx2"/>
                </a:solidFill>
              </a:rPr>
              <a:t>Heap allocation on alternative memory devices.</a:t>
            </a:r>
          </a:p>
          <a:p>
            <a:pPr fontAlgn="ctr"/>
            <a:r>
              <a:rPr lang="en-US" sz="1100">
                <a:solidFill>
                  <a:schemeClr val="tx2"/>
                </a:solidFill>
              </a:rPr>
              <a:t>New ZGC and Epsilon garbage collectors.</a:t>
            </a:r>
          </a:p>
          <a:p>
            <a:pPr fontAlgn="ctr"/>
            <a:r>
              <a:rPr lang="en-US" sz="1100">
                <a:solidFill>
                  <a:schemeClr val="tx2"/>
                </a:solidFill>
              </a:rPr>
              <a:t>Transport Layer Security (TLS) 1.3.</a:t>
            </a:r>
          </a:p>
          <a:p>
            <a:pPr fontAlgn="ctr"/>
            <a:r>
              <a:rPr lang="en-US" sz="1100">
                <a:solidFill>
                  <a:schemeClr val="tx2"/>
                </a:solidFill>
              </a:rPr>
              <a:t>JShell.</a:t>
            </a:r>
          </a:p>
          <a:p>
            <a:pPr fontAlgn="ctr"/>
            <a:r>
              <a:rPr lang="en-US" sz="1100">
                <a:solidFill>
                  <a:schemeClr val="tx2"/>
                </a:solidFill>
              </a:rPr>
              <a:t>Support for “shebang” Java files! #!/bin/java</a:t>
            </a:r>
          </a:p>
          <a:p>
            <a:pPr fontAlgn="ctr"/>
            <a:r>
              <a:rPr lang="en-US" sz="1100">
                <a:solidFill>
                  <a:schemeClr val="tx2"/>
                </a:solidFill>
              </a:rPr>
              <a:t>Deprecations &amp; removals of Library</a:t>
            </a:r>
          </a:p>
          <a:p>
            <a:pPr fontAlgn="ctr"/>
            <a:r>
              <a:rPr lang="en-US" sz="1100">
                <a:solidFill>
                  <a:schemeClr val="tx2"/>
                </a:solidFill>
              </a:rPr>
              <a:t>API updates</a:t>
            </a:r>
          </a:p>
          <a:p>
            <a:endParaRPr lang="en-US" sz="1100">
              <a:solidFill>
                <a:schemeClr val="tx2"/>
              </a:solidFill>
            </a:endParaRPr>
          </a:p>
        </p:txBody>
      </p:sp>
    </p:spTree>
    <p:extLst>
      <p:ext uri="{BB962C8B-B14F-4D97-AF65-F5344CB8AC3E}">
        <p14:creationId xmlns:p14="http://schemas.microsoft.com/office/powerpoint/2010/main" val="24090501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DBF50F6-DD88-4D9F-B7D3-79B989980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6BBDC2-6929-469E-B7C4-A03E77BF9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7D0265-44E8-4B66-9EDA-616358E8940D}"/>
              </a:ext>
            </a:extLst>
          </p:cNvPr>
          <p:cNvSpPr>
            <a:spLocks noGrp="1"/>
          </p:cNvSpPr>
          <p:nvPr>
            <p:ph type="title"/>
          </p:nvPr>
        </p:nvSpPr>
        <p:spPr>
          <a:xfrm>
            <a:off x="804672" y="5675368"/>
            <a:ext cx="10640754" cy="534705"/>
          </a:xfrm>
        </p:spPr>
        <p:txBody>
          <a:bodyPr vert="horz" lIns="91440" tIns="45720" rIns="91440" bIns="45720" rtlCol="0" anchor="ctr">
            <a:normAutofit fontScale="90000"/>
          </a:bodyPr>
          <a:lstStyle/>
          <a:p>
            <a:pPr marL="0" marR="0" lvl="0" indent="0" fontAlgn="base">
              <a:spcAft>
                <a:spcPct val="0"/>
              </a:spcAft>
              <a:buClrTx/>
              <a:buSzTx/>
              <a:tabLst/>
            </a:pPr>
            <a:r>
              <a:rPr kumimoji="0" lang="en-US" altLang="en-US" sz="2200" b="0" i="0" u="none" strike="noStrike" kern="1200" cap="none" normalizeH="0" baseline="0">
                <a:ln>
                  <a:noFill/>
                </a:ln>
                <a:solidFill>
                  <a:schemeClr val="tx2"/>
                </a:solidFill>
                <a:effectLst/>
                <a:latin typeface="+mj-lt"/>
                <a:ea typeface="+mj-ea"/>
                <a:cs typeface="+mj-cs"/>
              </a:rPr>
              <a:t> </a:t>
            </a:r>
          </a:p>
          <a:p>
            <a:pPr marL="0" marR="0" lvl="0" indent="0" fontAlgn="base">
              <a:spcAft>
                <a:spcPct val="0"/>
              </a:spcAft>
              <a:buClrTx/>
              <a:buSzTx/>
              <a:tabLst/>
            </a:pPr>
            <a:r>
              <a:rPr kumimoji="0" lang="en-US" altLang="en-US" sz="2200" b="0" i="0" u="none" strike="noStrike" kern="1200" cap="none" normalizeH="0" baseline="0">
                <a:ln>
                  <a:noFill/>
                </a:ln>
                <a:solidFill>
                  <a:schemeClr val="tx2"/>
                </a:solidFill>
                <a:effectLst/>
                <a:latin typeface="+mj-lt"/>
                <a:ea typeface="+mj-ea"/>
                <a:cs typeface="+mj-cs"/>
              </a:rPr>
              <a:t>LTS: Long Term Support</a:t>
            </a:r>
          </a:p>
        </p:txBody>
      </p:sp>
      <p:grpSp>
        <p:nvGrpSpPr>
          <p:cNvPr id="14" name="Group 13">
            <a:extLst>
              <a:ext uri="{FF2B5EF4-FFF2-40B4-BE49-F238E27FC236}">
                <a16:creationId xmlns:a16="http://schemas.microsoft.com/office/drawing/2014/main" id="{C344E6B5-C9F5-4338-9E33-003B123731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2" y="170309"/>
            <a:ext cx="2514948" cy="2174333"/>
            <a:chOff x="-305" y="-4155"/>
            <a:chExt cx="2514948" cy="2174333"/>
          </a:xfrm>
        </p:grpSpPr>
        <p:sp>
          <p:nvSpPr>
            <p:cNvPr id="15" name="Freeform: Shape 14">
              <a:extLst>
                <a:ext uri="{FF2B5EF4-FFF2-40B4-BE49-F238E27FC236}">
                  <a16:creationId xmlns:a16="http://schemas.microsoft.com/office/drawing/2014/main" id="{C90B0F8D-9E81-4DE8-95D5-1A26E9390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30BA43A-83E9-4C67-92A6-F247FB370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6">
              <a:extLst>
                <a:ext uri="{FF2B5EF4-FFF2-40B4-BE49-F238E27FC236}">
                  <a16:creationId xmlns:a16="http://schemas.microsoft.com/office/drawing/2014/main" id="{92F3A0CC-EBFE-405D-B0C0-27DE361ED5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6" name="Freeform: Shape 17">
              <a:extLst>
                <a:ext uri="{FF2B5EF4-FFF2-40B4-BE49-F238E27FC236}">
                  <a16:creationId xmlns:a16="http://schemas.microsoft.com/office/drawing/2014/main" id="{DF2E853E-B55A-4FFD-B90E-6FB4F31BD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FDFEDBF7-8E2C-46B8-9095-AE1D77E217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4" y="4560733"/>
            <a:ext cx="3061445" cy="2297266"/>
            <a:chOff x="-305" y="-1"/>
            <a:chExt cx="3832880" cy="2876136"/>
          </a:xfrm>
        </p:grpSpPr>
        <p:sp>
          <p:nvSpPr>
            <p:cNvPr id="21" name="Freeform: Shape 20">
              <a:extLst>
                <a:ext uri="{FF2B5EF4-FFF2-40B4-BE49-F238E27FC236}">
                  <a16:creationId xmlns:a16="http://schemas.microsoft.com/office/drawing/2014/main" id="{60202872-FBB0-4F11-BC49-9FB400B212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DEB2F40-D411-4D44-9638-AE0342C7F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507F7D91-A991-4196-AF73-327E04B56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178739A9-E67C-40E5-9468-0A68AEC54E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9" name="Content Placeholder 8">
            <a:extLst>
              <a:ext uri="{FF2B5EF4-FFF2-40B4-BE49-F238E27FC236}">
                <a16:creationId xmlns:a16="http://schemas.microsoft.com/office/drawing/2014/main" id="{4517A53D-6C80-4299-8261-2E3C12E57CA1}"/>
              </a:ext>
            </a:extLst>
          </p:cNvPr>
          <p:cNvGraphicFramePr>
            <a:graphicFrameLocks noGrp="1"/>
          </p:cNvGraphicFramePr>
          <p:nvPr>
            <p:ph idx="1"/>
            <p:extLst>
              <p:ext uri="{D42A27DB-BD31-4B8C-83A1-F6EECF244321}">
                <p14:modId xmlns:p14="http://schemas.microsoft.com/office/powerpoint/2010/main" val="3894962334"/>
              </p:ext>
            </p:extLst>
          </p:nvPr>
        </p:nvGraphicFramePr>
        <p:xfrm>
          <a:off x="914400" y="146331"/>
          <a:ext cx="10755822" cy="5529037"/>
        </p:xfrm>
        <a:graphic>
          <a:graphicData uri="http://schemas.openxmlformats.org/drawingml/2006/table">
            <a:tbl>
              <a:tblPr/>
              <a:tblGrid>
                <a:gridCol w="2536438">
                  <a:extLst>
                    <a:ext uri="{9D8B030D-6E8A-4147-A177-3AD203B41FA5}">
                      <a16:colId xmlns:a16="http://schemas.microsoft.com/office/drawing/2014/main" val="2933812130"/>
                    </a:ext>
                  </a:extLst>
                </a:gridCol>
                <a:gridCol w="2054846">
                  <a:extLst>
                    <a:ext uri="{9D8B030D-6E8A-4147-A177-3AD203B41FA5}">
                      <a16:colId xmlns:a16="http://schemas.microsoft.com/office/drawing/2014/main" val="3691940398"/>
                    </a:ext>
                  </a:extLst>
                </a:gridCol>
                <a:gridCol w="2054846">
                  <a:extLst>
                    <a:ext uri="{9D8B030D-6E8A-4147-A177-3AD203B41FA5}">
                      <a16:colId xmlns:a16="http://schemas.microsoft.com/office/drawing/2014/main" val="1108286972"/>
                    </a:ext>
                  </a:extLst>
                </a:gridCol>
                <a:gridCol w="2054846">
                  <a:extLst>
                    <a:ext uri="{9D8B030D-6E8A-4147-A177-3AD203B41FA5}">
                      <a16:colId xmlns:a16="http://schemas.microsoft.com/office/drawing/2014/main" val="632425663"/>
                    </a:ext>
                  </a:extLst>
                </a:gridCol>
                <a:gridCol w="2054846">
                  <a:extLst>
                    <a:ext uri="{9D8B030D-6E8A-4147-A177-3AD203B41FA5}">
                      <a16:colId xmlns:a16="http://schemas.microsoft.com/office/drawing/2014/main" val="500466597"/>
                    </a:ext>
                  </a:extLst>
                </a:gridCol>
              </a:tblGrid>
              <a:tr h="442323">
                <a:tc gridSpan="5">
                  <a:txBody>
                    <a:bodyPr/>
                    <a:lstStyle/>
                    <a:p>
                      <a:pPr algn="l" fontAlgn="ctr"/>
                      <a:r>
                        <a:rPr lang="fr-FR" sz="1700" b="1" dirty="0">
                          <a:effectLst/>
                        </a:rPr>
                        <a:t>Oracle Java SE Support Roadmap</a:t>
                      </a:r>
                      <a:r>
                        <a:rPr lang="fr-FR" sz="1700" b="1" baseline="30000" dirty="0">
                          <a:effectLst/>
                        </a:rPr>
                        <a:t>*†</a:t>
                      </a:r>
                      <a:endParaRPr lang="fr-FR" sz="1700" b="1" dirty="0">
                        <a:effectLst/>
                      </a:endParaRP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E1DDDA"/>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22433684"/>
                  </a:ext>
                </a:extLst>
              </a:tr>
              <a:tr h="774065">
                <a:tc>
                  <a:txBody>
                    <a:bodyPr/>
                    <a:lstStyle/>
                    <a:p>
                      <a:pPr algn="l" fontAlgn="ctr"/>
                      <a:r>
                        <a:rPr lang="en-US" sz="1700" b="1">
                          <a:effectLst/>
                        </a:rPr>
                        <a:t>Release</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E1DDDA"/>
                    </a:solidFill>
                  </a:tcPr>
                </a:tc>
                <a:tc>
                  <a:txBody>
                    <a:bodyPr/>
                    <a:lstStyle/>
                    <a:p>
                      <a:pPr algn="l" fontAlgn="ctr"/>
                      <a:r>
                        <a:rPr lang="en-US" sz="1700">
                          <a:effectLst/>
                        </a:rPr>
                        <a:t>GA Date</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E1DDDA"/>
                    </a:solidFill>
                  </a:tcPr>
                </a:tc>
                <a:tc>
                  <a:txBody>
                    <a:bodyPr/>
                    <a:lstStyle/>
                    <a:p>
                      <a:pPr algn="l" fontAlgn="ctr"/>
                      <a:r>
                        <a:rPr lang="en-US" sz="1700">
                          <a:effectLst/>
                        </a:rPr>
                        <a:t>Premier Support Until</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E1DDDA"/>
                    </a:solidFill>
                  </a:tcPr>
                </a:tc>
                <a:tc>
                  <a:txBody>
                    <a:bodyPr/>
                    <a:lstStyle/>
                    <a:p>
                      <a:pPr algn="l" fontAlgn="ctr"/>
                      <a:r>
                        <a:rPr lang="en-US" sz="1700">
                          <a:effectLst/>
                        </a:rPr>
                        <a:t>Extended Support Until</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E1DDDA"/>
                    </a:solidFill>
                  </a:tcPr>
                </a:tc>
                <a:tc>
                  <a:txBody>
                    <a:bodyPr/>
                    <a:lstStyle/>
                    <a:p>
                      <a:pPr algn="l" fontAlgn="ctr"/>
                      <a:r>
                        <a:rPr lang="en-US" sz="1700">
                          <a:effectLst/>
                        </a:rPr>
                        <a:t>Sustaining Support</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E1DDDA"/>
                    </a:solidFill>
                  </a:tcPr>
                </a:tc>
                <a:extLst>
                  <a:ext uri="{0D108BD9-81ED-4DB2-BD59-A6C34878D82A}">
                    <a16:rowId xmlns:a16="http://schemas.microsoft.com/office/drawing/2014/main" val="3475993082"/>
                  </a:ext>
                </a:extLst>
              </a:tr>
              <a:tr h="442323">
                <a:tc>
                  <a:txBody>
                    <a:bodyPr/>
                    <a:lstStyle/>
                    <a:p>
                      <a:pPr algn="l" fontAlgn="ctr"/>
                      <a:r>
                        <a:rPr lang="en-US" sz="1700">
                          <a:solidFill>
                            <a:srgbClr val="161513"/>
                          </a:solidFill>
                          <a:effectLst/>
                        </a:rPr>
                        <a:t>7</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FFFFFF"/>
                    </a:solidFill>
                  </a:tcPr>
                </a:tc>
                <a:tc>
                  <a:txBody>
                    <a:bodyPr/>
                    <a:lstStyle/>
                    <a:p>
                      <a:pPr algn="l" fontAlgn="ctr"/>
                      <a:r>
                        <a:rPr lang="en-US" sz="1700">
                          <a:solidFill>
                            <a:srgbClr val="161513"/>
                          </a:solidFill>
                          <a:effectLst/>
                        </a:rPr>
                        <a:t>July 2011</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FFFFFF"/>
                    </a:solidFill>
                  </a:tcPr>
                </a:tc>
                <a:tc>
                  <a:txBody>
                    <a:bodyPr/>
                    <a:lstStyle/>
                    <a:p>
                      <a:pPr algn="l" fontAlgn="ctr"/>
                      <a:r>
                        <a:rPr lang="en-US" sz="1700" dirty="0">
                          <a:solidFill>
                            <a:srgbClr val="161513"/>
                          </a:solidFill>
                          <a:effectLst/>
                        </a:rPr>
                        <a:t>July 2019</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FFFFFF"/>
                    </a:solidFill>
                  </a:tcPr>
                </a:tc>
                <a:tc>
                  <a:txBody>
                    <a:bodyPr/>
                    <a:lstStyle/>
                    <a:p>
                      <a:pPr algn="l" fontAlgn="ctr"/>
                      <a:r>
                        <a:rPr lang="en-US" sz="1700">
                          <a:solidFill>
                            <a:srgbClr val="161513"/>
                          </a:solidFill>
                          <a:effectLst/>
                        </a:rPr>
                        <a:t>July 2022*****</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FFFFFF"/>
                    </a:solidFill>
                  </a:tcPr>
                </a:tc>
                <a:tc>
                  <a:txBody>
                    <a:bodyPr/>
                    <a:lstStyle/>
                    <a:p>
                      <a:pPr algn="l" fontAlgn="ctr"/>
                      <a:r>
                        <a:rPr lang="en-US" sz="1700">
                          <a:solidFill>
                            <a:srgbClr val="161513"/>
                          </a:solidFill>
                          <a:effectLst/>
                        </a:rPr>
                        <a:t>Indefinite</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FFFFFF"/>
                    </a:solidFill>
                  </a:tcPr>
                </a:tc>
                <a:extLst>
                  <a:ext uri="{0D108BD9-81ED-4DB2-BD59-A6C34878D82A}">
                    <a16:rowId xmlns:a16="http://schemas.microsoft.com/office/drawing/2014/main" val="2252883086"/>
                  </a:ext>
                </a:extLst>
              </a:tr>
              <a:tr h="442323">
                <a:tc>
                  <a:txBody>
                    <a:bodyPr/>
                    <a:lstStyle/>
                    <a:p>
                      <a:pPr algn="l" fontAlgn="ctr"/>
                      <a:r>
                        <a:rPr lang="en-US" sz="1700">
                          <a:solidFill>
                            <a:srgbClr val="161513"/>
                          </a:solidFill>
                          <a:effectLst/>
                        </a:rPr>
                        <a:t>8﻿**</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FFFFFF"/>
                    </a:solidFill>
                  </a:tcPr>
                </a:tc>
                <a:tc>
                  <a:txBody>
                    <a:bodyPr/>
                    <a:lstStyle/>
                    <a:p>
                      <a:pPr algn="l" fontAlgn="ctr"/>
                      <a:r>
                        <a:rPr lang="en-US" sz="1700">
                          <a:solidFill>
                            <a:srgbClr val="161513"/>
                          </a:solidFill>
                          <a:effectLst/>
                        </a:rPr>
                        <a:t>March 2014</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FFFFFF"/>
                    </a:solidFill>
                  </a:tcPr>
                </a:tc>
                <a:tc>
                  <a:txBody>
                    <a:bodyPr/>
                    <a:lstStyle/>
                    <a:p>
                      <a:pPr algn="l" fontAlgn="ctr"/>
                      <a:r>
                        <a:rPr lang="en-US" sz="1700">
                          <a:solidFill>
                            <a:srgbClr val="161513"/>
                          </a:solidFill>
                          <a:effectLst/>
                        </a:rPr>
                        <a:t>March 2022</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FFFFFF"/>
                    </a:solidFill>
                  </a:tcPr>
                </a:tc>
                <a:tc>
                  <a:txBody>
                    <a:bodyPr/>
                    <a:lstStyle/>
                    <a:p>
                      <a:pPr algn="l" fontAlgn="ctr"/>
                      <a:r>
                        <a:rPr lang="en-US" sz="1700">
                          <a:solidFill>
                            <a:srgbClr val="161513"/>
                          </a:solidFill>
                          <a:effectLst/>
                        </a:rPr>
                        <a:t>December 2030</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FFFFFF"/>
                    </a:solidFill>
                  </a:tcPr>
                </a:tc>
                <a:tc>
                  <a:txBody>
                    <a:bodyPr/>
                    <a:lstStyle/>
                    <a:p>
                      <a:pPr algn="l" fontAlgn="ctr"/>
                      <a:r>
                        <a:rPr lang="en-US" sz="1700">
                          <a:solidFill>
                            <a:srgbClr val="161513"/>
                          </a:solidFill>
                          <a:effectLst/>
                        </a:rPr>
                        <a:t>Indefinite</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FFFFFF"/>
                    </a:solidFill>
                  </a:tcPr>
                </a:tc>
                <a:extLst>
                  <a:ext uri="{0D108BD9-81ED-4DB2-BD59-A6C34878D82A}">
                    <a16:rowId xmlns:a16="http://schemas.microsoft.com/office/drawing/2014/main" val="1303305174"/>
                  </a:ext>
                </a:extLst>
              </a:tr>
              <a:tr h="442323">
                <a:tc>
                  <a:txBody>
                    <a:bodyPr/>
                    <a:lstStyle/>
                    <a:p>
                      <a:pPr algn="l" fontAlgn="ctr"/>
                      <a:r>
                        <a:rPr lang="en-US" sz="1700" dirty="0">
                          <a:solidFill>
                            <a:srgbClr val="161513"/>
                          </a:solidFill>
                          <a:effectLst/>
                        </a:rPr>
                        <a:t>9 (non‑LTS)</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FFFFFF"/>
                    </a:solidFill>
                  </a:tcPr>
                </a:tc>
                <a:tc>
                  <a:txBody>
                    <a:bodyPr/>
                    <a:lstStyle/>
                    <a:p>
                      <a:pPr algn="l" fontAlgn="ctr"/>
                      <a:r>
                        <a:rPr lang="en-US" sz="1700">
                          <a:solidFill>
                            <a:srgbClr val="161513"/>
                          </a:solidFill>
                          <a:effectLst/>
                        </a:rPr>
                        <a:t>September 2017</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FFFFFF"/>
                    </a:solidFill>
                  </a:tcPr>
                </a:tc>
                <a:tc>
                  <a:txBody>
                    <a:bodyPr/>
                    <a:lstStyle/>
                    <a:p>
                      <a:pPr algn="l" fontAlgn="ctr"/>
                      <a:r>
                        <a:rPr lang="en-US" sz="1700">
                          <a:solidFill>
                            <a:srgbClr val="161513"/>
                          </a:solidFill>
                          <a:effectLst/>
                        </a:rPr>
                        <a:t>March 2018</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FFFFFF"/>
                    </a:solidFill>
                  </a:tcPr>
                </a:tc>
                <a:tc>
                  <a:txBody>
                    <a:bodyPr/>
                    <a:lstStyle/>
                    <a:p>
                      <a:pPr algn="l" fontAlgn="ctr"/>
                      <a:r>
                        <a:rPr lang="en-US" sz="1700">
                          <a:solidFill>
                            <a:srgbClr val="161513"/>
                          </a:solidFill>
                          <a:effectLst/>
                        </a:rPr>
                        <a:t>Not Available</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FFFFFF"/>
                    </a:solidFill>
                  </a:tcPr>
                </a:tc>
                <a:tc>
                  <a:txBody>
                    <a:bodyPr/>
                    <a:lstStyle/>
                    <a:p>
                      <a:pPr algn="l" fontAlgn="ctr"/>
                      <a:r>
                        <a:rPr lang="en-US" sz="1700">
                          <a:solidFill>
                            <a:srgbClr val="161513"/>
                          </a:solidFill>
                          <a:effectLst/>
                        </a:rPr>
                        <a:t>Indefinite</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FFFFFF"/>
                    </a:solidFill>
                  </a:tcPr>
                </a:tc>
                <a:extLst>
                  <a:ext uri="{0D108BD9-81ED-4DB2-BD59-A6C34878D82A}">
                    <a16:rowId xmlns:a16="http://schemas.microsoft.com/office/drawing/2014/main" val="542461928"/>
                  </a:ext>
                </a:extLst>
              </a:tr>
              <a:tr h="442323">
                <a:tc>
                  <a:txBody>
                    <a:bodyPr/>
                    <a:lstStyle/>
                    <a:p>
                      <a:pPr algn="l" fontAlgn="ctr"/>
                      <a:r>
                        <a:rPr lang="en-US" sz="1700">
                          <a:solidFill>
                            <a:srgbClr val="161513"/>
                          </a:solidFill>
                          <a:effectLst/>
                        </a:rPr>
                        <a:t>10 (non‑LTS)</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FFFFFF"/>
                    </a:solidFill>
                  </a:tcPr>
                </a:tc>
                <a:tc>
                  <a:txBody>
                    <a:bodyPr/>
                    <a:lstStyle/>
                    <a:p>
                      <a:pPr algn="l" fontAlgn="ctr"/>
                      <a:r>
                        <a:rPr lang="en-US" sz="1700">
                          <a:solidFill>
                            <a:srgbClr val="161513"/>
                          </a:solidFill>
                          <a:effectLst/>
                        </a:rPr>
                        <a:t>March 2018</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FFFFFF"/>
                    </a:solidFill>
                  </a:tcPr>
                </a:tc>
                <a:tc>
                  <a:txBody>
                    <a:bodyPr/>
                    <a:lstStyle/>
                    <a:p>
                      <a:pPr algn="l" fontAlgn="ctr"/>
                      <a:r>
                        <a:rPr lang="en-US" sz="1700">
                          <a:solidFill>
                            <a:srgbClr val="161513"/>
                          </a:solidFill>
                          <a:effectLst/>
                        </a:rPr>
                        <a:t>September 2018</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FFFFFF"/>
                    </a:solidFill>
                  </a:tcPr>
                </a:tc>
                <a:tc>
                  <a:txBody>
                    <a:bodyPr/>
                    <a:lstStyle/>
                    <a:p>
                      <a:pPr algn="l" fontAlgn="ctr"/>
                      <a:r>
                        <a:rPr lang="en-US" sz="1700">
                          <a:solidFill>
                            <a:srgbClr val="161513"/>
                          </a:solidFill>
                          <a:effectLst/>
                        </a:rPr>
                        <a:t>Not Available</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FFFFFF"/>
                    </a:solidFill>
                  </a:tcPr>
                </a:tc>
                <a:tc>
                  <a:txBody>
                    <a:bodyPr/>
                    <a:lstStyle/>
                    <a:p>
                      <a:pPr algn="l" fontAlgn="ctr"/>
                      <a:r>
                        <a:rPr lang="en-US" sz="1700">
                          <a:solidFill>
                            <a:srgbClr val="161513"/>
                          </a:solidFill>
                          <a:effectLst/>
                        </a:rPr>
                        <a:t>Indefinite</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FFFFFF"/>
                    </a:solidFill>
                  </a:tcPr>
                </a:tc>
                <a:extLst>
                  <a:ext uri="{0D108BD9-81ED-4DB2-BD59-A6C34878D82A}">
                    <a16:rowId xmlns:a16="http://schemas.microsoft.com/office/drawing/2014/main" val="738726414"/>
                  </a:ext>
                </a:extLst>
              </a:tr>
              <a:tr h="442323">
                <a:tc>
                  <a:txBody>
                    <a:bodyPr/>
                    <a:lstStyle/>
                    <a:p>
                      <a:pPr algn="l" fontAlgn="ctr"/>
                      <a:r>
                        <a:rPr lang="en-US" sz="1700">
                          <a:solidFill>
                            <a:srgbClr val="161513"/>
                          </a:solidFill>
                          <a:effectLst/>
                        </a:rPr>
                        <a:t>11 (LTS)</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FFFFFF"/>
                    </a:solidFill>
                  </a:tcPr>
                </a:tc>
                <a:tc>
                  <a:txBody>
                    <a:bodyPr/>
                    <a:lstStyle/>
                    <a:p>
                      <a:pPr algn="l" fontAlgn="ctr"/>
                      <a:r>
                        <a:rPr lang="en-US" sz="1700">
                          <a:solidFill>
                            <a:srgbClr val="161513"/>
                          </a:solidFill>
                          <a:effectLst/>
                        </a:rPr>
                        <a:t>September 2018</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FFFFFF"/>
                    </a:solidFill>
                  </a:tcPr>
                </a:tc>
                <a:tc>
                  <a:txBody>
                    <a:bodyPr/>
                    <a:lstStyle/>
                    <a:p>
                      <a:pPr algn="l" fontAlgn="ctr"/>
                      <a:r>
                        <a:rPr lang="en-US" sz="1700">
                          <a:solidFill>
                            <a:srgbClr val="161513"/>
                          </a:solidFill>
                          <a:effectLst/>
                        </a:rPr>
                        <a:t>September 2023</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FFFFFF"/>
                    </a:solidFill>
                  </a:tcPr>
                </a:tc>
                <a:tc>
                  <a:txBody>
                    <a:bodyPr/>
                    <a:lstStyle/>
                    <a:p>
                      <a:pPr algn="l" fontAlgn="ctr"/>
                      <a:r>
                        <a:rPr lang="en-US" sz="1700">
                          <a:solidFill>
                            <a:srgbClr val="161513"/>
                          </a:solidFill>
                          <a:effectLst/>
                        </a:rPr>
                        <a:t>September 2026</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FFFFFF"/>
                    </a:solidFill>
                  </a:tcPr>
                </a:tc>
                <a:tc>
                  <a:txBody>
                    <a:bodyPr/>
                    <a:lstStyle/>
                    <a:p>
                      <a:pPr algn="l" fontAlgn="ctr"/>
                      <a:r>
                        <a:rPr lang="en-US" sz="1700">
                          <a:solidFill>
                            <a:srgbClr val="161513"/>
                          </a:solidFill>
                          <a:effectLst/>
                        </a:rPr>
                        <a:t>Indefinite</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FFFFFF"/>
                    </a:solidFill>
                  </a:tcPr>
                </a:tc>
                <a:extLst>
                  <a:ext uri="{0D108BD9-81ED-4DB2-BD59-A6C34878D82A}">
                    <a16:rowId xmlns:a16="http://schemas.microsoft.com/office/drawing/2014/main" val="4068599278"/>
                  </a:ext>
                </a:extLst>
              </a:tr>
              <a:tr h="442323">
                <a:tc>
                  <a:txBody>
                    <a:bodyPr/>
                    <a:lstStyle/>
                    <a:p>
                      <a:pPr algn="l" fontAlgn="ctr"/>
                      <a:r>
                        <a:rPr lang="en-US" sz="1700">
                          <a:solidFill>
                            <a:srgbClr val="161513"/>
                          </a:solidFill>
                          <a:effectLst/>
                        </a:rPr>
                        <a:t>12 (non‑LTS)</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FFFFFF"/>
                    </a:solidFill>
                  </a:tcPr>
                </a:tc>
                <a:tc>
                  <a:txBody>
                    <a:bodyPr/>
                    <a:lstStyle/>
                    <a:p>
                      <a:pPr algn="l" fontAlgn="ctr"/>
                      <a:r>
                        <a:rPr lang="en-US" sz="1700">
                          <a:solidFill>
                            <a:srgbClr val="161513"/>
                          </a:solidFill>
                          <a:effectLst/>
                        </a:rPr>
                        <a:t>March 2019</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FFFFFF"/>
                    </a:solidFill>
                  </a:tcPr>
                </a:tc>
                <a:tc>
                  <a:txBody>
                    <a:bodyPr/>
                    <a:lstStyle/>
                    <a:p>
                      <a:pPr algn="l" fontAlgn="ctr"/>
                      <a:r>
                        <a:rPr lang="en-US" sz="1700">
                          <a:solidFill>
                            <a:srgbClr val="161513"/>
                          </a:solidFill>
                          <a:effectLst/>
                        </a:rPr>
                        <a:t>September 2019</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FFFFFF"/>
                    </a:solidFill>
                  </a:tcPr>
                </a:tc>
                <a:tc>
                  <a:txBody>
                    <a:bodyPr/>
                    <a:lstStyle/>
                    <a:p>
                      <a:pPr algn="l" fontAlgn="ctr"/>
                      <a:r>
                        <a:rPr lang="en-US" sz="1700">
                          <a:solidFill>
                            <a:srgbClr val="161513"/>
                          </a:solidFill>
                          <a:effectLst/>
                        </a:rPr>
                        <a:t>Not Available</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FFFFFF"/>
                    </a:solidFill>
                  </a:tcPr>
                </a:tc>
                <a:tc>
                  <a:txBody>
                    <a:bodyPr/>
                    <a:lstStyle/>
                    <a:p>
                      <a:pPr algn="l" fontAlgn="ctr"/>
                      <a:r>
                        <a:rPr lang="en-US" sz="1700">
                          <a:solidFill>
                            <a:srgbClr val="161513"/>
                          </a:solidFill>
                          <a:effectLst/>
                        </a:rPr>
                        <a:t>Indefinite</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FFFFFF"/>
                    </a:solidFill>
                  </a:tcPr>
                </a:tc>
                <a:extLst>
                  <a:ext uri="{0D108BD9-81ED-4DB2-BD59-A6C34878D82A}">
                    <a16:rowId xmlns:a16="http://schemas.microsoft.com/office/drawing/2014/main" val="2023745250"/>
                  </a:ext>
                </a:extLst>
              </a:tr>
              <a:tr h="442323">
                <a:tc>
                  <a:txBody>
                    <a:bodyPr/>
                    <a:lstStyle/>
                    <a:p>
                      <a:pPr algn="l" fontAlgn="ctr"/>
                      <a:r>
                        <a:rPr lang="en-US" sz="1700">
                          <a:solidFill>
                            <a:srgbClr val="161513"/>
                          </a:solidFill>
                          <a:effectLst/>
                        </a:rPr>
                        <a:t>13 (non‑LTS)</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FFFFFF"/>
                    </a:solidFill>
                  </a:tcPr>
                </a:tc>
                <a:tc>
                  <a:txBody>
                    <a:bodyPr/>
                    <a:lstStyle/>
                    <a:p>
                      <a:pPr algn="l" fontAlgn="ctr"/>
                      <a:r>
                        <a:rPr lang="en-US" sz="1700">
                          <a:solidFill>
                            <a:srgbClr val="161513"/>
                          </a:solidFill>
                          <a:effectLst/>
                        </a:rPr>
                        <a:t>September 2019</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FFFFFF"/>
                    </a:solidFill>
                  </a:tcPr>
                </a:tc>
                <a:tc>
                  <a:txBody>
                    <a:bodyPr/>
                    <a:lstStyle/>
                    <a:p>
                      <a:pPr algn="l" fontAlgn="ctr"/>
                      <a:r>
                        <a:rPr lang="en-US" sz="1700">
                          <a:solidFill>
                            <a:srgbClr val="161513"/>
                          </a:solidFill>
                          <a:effectLst/>
                        </a:rPr>
                        <a:t>March 2020</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FFFFFF"/>
                    </a:solidFill>
                  </a:tcPr>
                </a:tc>
                <a:tc>
                  <a:txBody>
                    <a:bodyPr/>
                    <a:lstStyle/>
                    <a:p>
                      <a:pPr algn="l" fontAlgn="ctr"/>
                      <a:r>
                        <a:rPr lang="en-US" sz="1700">
                          <a:solidFill>
                            <a:srgbClr val="161513"/>
                          </a:solidFill>
                          <a:effectLst/>
                        </a:rPr>
                        <a:t>Not Available</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FFFFFF"/>
                    </a:solidFill>
                  </a:tcPr>
                </a:tc>
                <a:tc>
                  <a:txBody>
                    <a:bodyPr/>
                    <a:lstStyle/>
                    <a:p>
                      <a:pPr algn="l" fontAlgn="ctr"/>
                      <a:r>
                        <a:rPr lang="en-US" sz="1700">
                          <a:solidFill>
                            <a:srgbClr val="161513"/>
                          </a:solidFill>
                          <a:effectLst/>
                        </a:rPr>
                        <a:t>Indefinite</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FFFFFF"/>
                    </a:solidFill>
                  </a:tcPr>
                </a:tc>
                <a:extLst>
                  <a:ext uri="{0D108BD9-81ED-4DB2-BD59-A6C34878D82A}">
                    <a16:rowId xmlns:a16="http://schemas.microsoft.com/office/drawing/2014/main" val="107542626"/>
                  </a:ext>
                </a:extLst>
              </a:tr>
              <a:tr h="442323">
                <a:tc>
                  <a:txBody>
                    <a:bodyPr/>
                    <a:lstStyle/>
                    <a:p>
                      <a:pPr algn="l" fontAlgn="ctr"/>
                      <a:r>
                        <a:rPr lang="en-US" sz="1700">
                          <a:solidFill>
                            <a:srgbClr val="161513"/>
                          </a:solidFill>
                          <a:effectLst/>
                        </a:rPr>
                        <a:t>14 (non‑LTS)</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FFFFFF"/>
                    </a:solidFill>
                  </a:tcPr>
                </a:tc>
                <a:tc>
                  <a:txBody>
                    <a:bodyPr/>
                    <a:lstStyle/>
                    <a:p>
                      <a:pPr algn="l" fontAlgn="ctr"/>
                      <a:r>
                        <a:rPr lang="en-US" sz="1700">
                          <a:solidFill>
                            <a:srgbClr val="161513"/>
                          </a:solidFill>
                          <a:effectLst/>
                        </a:rPr>
                        <a:t>March 2020***</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FFFFFF"/>
                    </a:solidFill>
                  </a:tcPr>
                </a:tc>
                <a:tc>
                  <a:txBody>
                    <a:bodyPr/>
                    <a:lstStyle/>
                    <a:p>
                      <a:pPr algn="l" fontAlgn="ctr"/>
                      <a:r>
                        <a:rPr lang="en-US" sz="1700">
                          <a:solidFill>
                            <a:srgbClr val="161513"/>
                          </a:solidFill>
                          <a:effectLst/>
                        </a:rPr>
                        <a:t>September 2020</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FFFFFF"/>
                    </a:solidFill>
                  </a:tcPr>
                </a:tc>
                <a:tc>
                  <a:txBody>
                    <a:bodyPr/>
                    <a:lstStyle/>
                    <a:p>
                      <a:pPr algn="l" fontAlgn="ctr"/>
                      <a:r>
                        <a:rPr lang="en-US" sz="1700">
                          <a:solidFill>
                            <a:srgbClr val="161513"/>
                          </a:solidFill>
                          <a:effectLst/>
                        </a:rPr>
                        <a:t>Not Available</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FFFFFF"/>
                    </a:solidFill>
                  </a:tcPr>
                </a:tc>
                <a:tc>
                  <a:txBody>
                    <a:bodyPr/>
                    <a:lstStyle/>
                    <a:p>
                      <a:pPr algn="l" fontAlgn="ctr"/>
                      <a:r>
                        <a:rPr lang="en-US" sz="1700" dirty="0">
                          <a:solidFill>
                            <a:srgbClr val="161513"/>
                          </a:solidFill>
                          <a:effectLst/>
                        </a:rPr>
                        <a:t>Indefinite</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FFFFFF"/>
                    </a:solidFill>
                  </a:tcPr>
                </a:tc>
                <a:extLst>
                  <a:ext uri="{0D108BD9-81ED-4DB2-BD59-A6C34878D82A}">
                    <a16:rowId xmlns:a16="http://schemas.microsoft.com/office/drawing/2014/main" val="1252034177"/>
                  </a:ext>
                </a:extLst>
              </a:tr>
              <a:tr h="774065">
                <a:tc>
                  <a:txBody>
                    <a:bodyPr/>
                    <a:lstStyle/>
                    <a:p>
                      <a:pPr algn="l" fontAlgn="ctr"/>
                      <a:r>
                        <a:rPr lang="en-US" sz="1700">
                          <a:solidFill>
                            <a:srgbClr val="161513"/>
                          </a:solidFill>
                          <a:effectLst/>
                        </a:rPr>
                        <a:t>15 (non‑LTS)</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FFFFFF"/>
                    </a:solidFill>
                  </a:tcPr>
                </a:tc>
                <a:tc>
                  <a:txBody>
                    <a:bodyPr/>
                    <a:lstStyle/>
                    <a:p>
                      <a:pPr algn="l" fontAlgn="ctr"/>
                      <a:r>
                        <a:rPr lang="en-US" sz="1700">
                          <a:solidFill>
                            <a:srgbClr val="161513"/>
                          </a:solidFill>
                          <a:effectLst/>
                        </a:rPr>
                        <a:t>September 2020***</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FFFFFF"/>
                    </a:solidFill>
                  </a:tcPr>
                </a:tc>
                <a:tc>
                  <a:txBody>
                    <a:bodyPr/>
                    <a:lstStyle/>
                    <a:p>
                      <a:pPr algn="l" fontAlgn="ctr"/>
                      <a:r>
                        <a:rPr lang="en-US" sz="1700">
                          <a:solidFill>
                            <a:srgbClr val="161513"/>
                          </a:solidFill>
                          <a:effectLst/>
                        </a:rPr>
                        <a:t>March 2021</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FFFFFF"/>
                    </a:solidFill>
                  </a:tcPr>
                </a:tc>
                <a:tc>
                  <a:txBody>
                    <a:bodyPr/>
                    <a:lstStyle/>
                    <a:p>
                      <a:pPr algn="l" fontAlgn="ctr"/>
                      <a:r>
                        <a:rPr lang="en-US" sz="1700">
                          <a:solidFill>
                            <a:srgbClr val="161513"/>
                          </a:solidFill>
                          <a:effectLst/>
                        </a:rPr>
                        <a:t>Not Available</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FFFFFF"/>
                    </a:solidFill>
                  </a:tcPr>
                </a:tc>
                <a:tc>
                  <a:txBody>
                    <a:bodyPr/>
                    <a:lstStyle/>
                    <a:p>
                      <a:pPr algn="l" fontAlgn="ctr"/>
                      <a:r>
                        <a:rPr lang="en-US" sz="1700" dirty="0">
                          <a:solidFill>
                            <a:srgbClr val="161513"/>
                          </a:solidFill>
                          <a:effectLst/>
                        </a:rPr>
                        <a:t>Indefinite</a:t>
                      </a:r>
                    </a:p>
                  </a:txBody>
                  <a:tcPr marL="87027" marR="87027" marT="43513" marB="43513" anchor="ctr">
                    <a:lnL w="6350" cap="flat" cmpd="sng" algn="ctr">
                      <a:solidFill>
                        <a:srgbClr val="8B8580"/>
                      </a:solidFill>
                      <a:prstDash val="solid"/>
                      <a:round/>
                      <a:headEnd type="none" w="med" len="med"/>
                      <a:tailEnd type="none" w="med" len="med"/>
                    </a:lnL>
                    <a:lnR w="6350" cap="flat" cmpd="sng" algn="ctr">
                      <a:solidFill>
                        <a:srgbClr val="8B8580"/>
                      </a:solidFill>
                      <a:prstDash val="solid"/>
                      <a:round/>
                      <a:headEnd type="none" w="med" len="med"/>
                      <a:tailEnd type="none" w="med" len="med"/>
                    </a:lnR>
                    <a:lnT w="6350" cap="flat" cmpd="sng" algn="ctr">
                      <a:solidFill>
                        <a:srgbClr val="8B8580"/>
                      </a:solidFill>
                      <a:prstDash val="solid"/>
                      <a:round/>
                      <a:headEnd type="none" w="med" len="med"/>
                      <a:tailEnd type="none" w="med" len="med"/>
                    </a:lnT>
                    <a:lnB w="6350" cap="flat" cmpd="sng" algn="ctr">
                      <a:solidFill>
                        <a:srgbClr val="8B8580"/>
                      </a:solidFill>
                      <a:prstDash val="solid"/>
                      <a:round/>
                      <a:headEnd type="none" w="med" len="med"/>
                      <a:tailEnd type="none" w="med" len="med"/>
                    </a:lnB>
                    <a:solidFill>
                      <a:srgbClr val="FFFFFF"/>
                    </a:solidFill>
                  </a:tcPr>
                </a:tc>
                <a:extLst>
                  <a:ext uri="{0D108BD9-81ED-4DB2-BD59-A6C34878D82A}">
                    <a16:rowId xmlns:a16="http://schemas.microsoft.com/office/drawing/2014/main" val="446449370"/>
                  </a:ext>
                </a:extLst>
              </a:tr>
            </a:tbl>
          </a:graphicData>
        </a:graphic>
      </p:graphicFrame>
    </p:spTree>
    <p:extLst>
      <p:ext uri="{BB962C8B-B14F-4D97-AF65-F5344CB8AC3E}">
        <p14:creationId xmlns:p14="http://schemas.microsoft.com/office/powerpoint/2010/main" val="25821743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9D91B09-09E3-4DD0-BC9D-CFA83FED1312}"/>
              </a:ext>
            </a:extLst>
          </p:cNvPr>
          <p:cNvSpPr>
            <a:spLocks noGrp="1"/>
          </p:cNvSpPr>
          <p:nvPr>
            <p:ph type="title"/>
          </p:nvPr>
        </p:nvSpPr>
        <p:spPr>
          <a:xfrm>
            <a:off x="934872" y="982272"/>
            <a:ext cx="3388419" cy="4560970"/>
          </a:xfrm>
        </p:spPr>
        <p:txBody>
          <a:bodyPr>
            <a:normAutofit/>
          </a:bodyPr>
          <a:lstStyle/>
          <a:p>
            <a:r>
              <a:rPr lang="en-US" sz="4000">
                <a:solidFill>
                  <a:srgbClr val="FFFFFF"/>
                </a:solidFill>
              </a:rPr>
              <a:t>Open JDK &amp; Oracle JDK</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ACB87584-2BE3-454B-9FE1-C6D9042E7564}"/>
              </a:ext>
            </a:extLst>
          </p:cNvPr>
          <p:cNvSpPr>
            <a:spLocks noGrp="1"/>
          </p:cNvSpPr>
          <p:nvPr>
            <p:ph idx="1"/>
          </p:nvPr>
        </p:nvSpPr>
        <p:spPr>
          <a:xfrm>
            <a:off x="5221862" y="1719618"/>
            <a:ext cx="5948831" cy="4334629"/>
          </a:xfrm>
        </p:spPr>
        <p:txBody>
          <a:bodyPr anchor="ctr">
            <a:normAutofit/>
          </a:bodyPr>
          <a:lstStyle/>
          <a:p>
            <a:r>
              <a:rPr lang="en-US" sz="1700">
                <a:solidFill>
                  <a:srgbClr val="FEFFFF"/>
                </a:solidFill>
              </a:rPr>
              <a:t>Both have the same features. Open JDK is an open-source and Oracle JDK java proprietary license. Till Java 10, can use Open JDK &amp; Oracle JDK in production free of charge but from Java 11, we can only use Open JDK as free but not Oracle JDK in production. </a:t>
            </a:r>
          </a:p>
          <a:p>
            <a:pPr marL="0" indent="0">
              <a:buNone/>
            </a:pPr>
            <a:r>
              <a:rPr lang="en-US" sz="1700" b="1">
                <a:solidFill>
                  <a:srgbClr val="FEFFFF"/>
                </a:solidFill>
              </a:rPr>
              <a:t>Few important points about LTS</a:t>
            </a:r>
            <a:r>
              <a:rPr lang="en-US" sz="1700">
                <a:solidFill>
                  <a:srgbClr val="FEFFFF"/>
                </a:solidFill>
              </a:rPr>
              <a:t>.</a:t>
            </a:r>
          </a:p>
          <a:p>
            <a:pPr fontAlgn="ctr"/>
            <a:r>
              <a:rPr lang="en-US" sz="1700">
                <a:solidFill>
                  <a:srgbClr val="FEFFFF"/>
                </a:solidFill>
              </a:rPr>
              <a:t>Every year, 2 releases from Java until 2028(Java 31).</a:t>
            </a:r>
          </a:p>
          <a:p>
            <a:pPr fontAlgn="ctr"/>
            <a:r>
              <a:rPr lang="en-US" sz="1700">
                <a:solidFill>
                  <a:srgbClr val="FEFFFF"/>
                </a:solidFill>
              </a:rPr>
              <a:t>Long Term Support Release for every 3 years. So after Java 8, next LTS is Java 11.</a:t>
            </a:r>
          </a:p>
          <a:p>
            <a:pPr fontAlgn="ctr"/>
            <a:r>
              <a:rPr lang="en-US" sz="1700">
                <a:solidFill>
                  <a:srgbClr val="FEFFFF"/>
                </a:solidFill>
              </a:rPr>
              <a:t>3-year support commitment is minimum. and LTS is only applying for Oracle JDK. We can buy support for Java 11 for more than 3 years also.</a:t>
            </a:r>
          </a:p>
          <a:p>
            <a:pPr fontAlgn="ctr"/>
            <a:r>
              <a:rPr lang="en-US" sz="1700">
                <a:solidFill>
                  <a:srgbClr val="FEFFFF"/>
                </a:solidFill>
              </a:rPr>
              <a:t>All Open JDK have only 6-month support until then next major release. So either you buy LTS support or switch every six-month releases.</a:t>
            </a:r>
          </a:p>
          <a:p>
            <a:endParaRPr lang="en-US" sz="1700">
              <a:solidFill>
                <a:srgbClr val="FEFFFF"/>
              </a:solidFill>
            </a:endParaRPr>
          </a:p>
        </p:txBody>
      </p:sp>
    </p:spTree>
    <p:extLst>
      <p:ext uri="{BB962C8B-B14F-4D97-AF65-F5344CB8AC3E}">
        <p14:creationId xmlns:p14="http://schemas.microsoft.com/office/powerpoint/2010/main" val="21913567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33">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Arc 35">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8A070957-9DCA-4DB7-8559-42674A3CC07B}"/>
              </a:ext>
            </a:extLst>
          </p:cNvPr>
          <p:cNvSpPr>
            <a:spLocks noGrp="1"/>
          </p:cNvSpPr>
          <p:nvPr>
            <p:ph type="title"/>
          </p:nvPr>
        </p:nvSpPr>
        <p:spPr>
          <a:xfrm>
            <a:off x="7080738" y="647593"/>
            <a:ext cx="4467792" cy="3060541"/>
          </a:xfrm>
        </p:spPr>
        <p:txBody>
          <a:bodyPr vert="horz" lIns="91440" tIns="45720" rIns="91440" bIns="45720" rtlCol="0" anchor="b">
            <a:normAutofit/>
          </a:bodyPr>
          <a:lstStyle/>
          <a:p>
            <a:pPr algn="ctr"/>
            <a:r>
              <a:rPr lang="en-US" sz="6000" kern="1200">
                <a:solidFill>
                  <a:srgbClr val="FFFFFF"/>
                </a:solidFill>
                <a:latin typeface="+mj-lt"/>
                <a:ea typeface="+mj-ea"/>
                <a:cs typeface="+mj-cs"/>
              </a:rPr>
              <a:t>THANK YOU</a:t>
            </a:r>
          </a:p>
        </p:txBody>
      </p:sp>
      <p:sp>
        <p:nvSpPr>
          <p:cNvPr id="5" name="Content Placeholder 4">
            <a:extLst>
              <a:ext uri="{FF2B5EF4-FFF2-40B4-BE49-F238E27FC236}">
                <a16:creationId xmlns:a16="http://schemas.microsoft.com/office/drawing/2014/main" id="{D998873C-A529-4785-941B-BC5F48ADA106}"/>
              </a:ext>
            </a:extLst>
          </p:cNvPr>
          <p:cNvSpPr>
            <a:spLocks noGrp="1"/>
          </p:cNvSpPr>
          <p:nvPr>
            <p:ph idx="1"/>
          </p:nvPr>
        </p:nvSpPr>
        <p:spPr>
          <a:xfrm>
            <a:off x="7080738" y="3800209"/>
            <a:ext cx="4467792" cy="2410198"/>
          </a:xfrm>
        </p:spPr>
        <p:txBody>
          <a:bodyPr vert="horz" lIns="91440" tIns="45720" rIns="91440" bIns="45720" rtlCol="0">
            <a:normAutofit/>
          </a:bodyPr>
          <a:lstStyle/>
          <a:p>
            <a:pPr marL="0" indent="0" algn="ctr">
              <a:buNone/>
            </a:pPr>
            <a:r>
              <a:rPr lang="en-US" sz="2400" kern="1200">
                <a:solidFill>
                  <a:srgbClr val="FFFFFF"/>
                </a:solidFill>
                <a:latin typeface="+mn-lt"/>
                <a:ea typeface="+mn-ea"/>
                <a:cs typeface="+mn-cs"/>
              </a:rPr>
              <a:t>KUDOS JAVA</a:t>
            </a:r>
          </a:p>
        </p:txBody>
      </p:sp>
      <p:sp>
        <p:nvSpPr>
          <p:cNvPr id="48" name="Oval 37">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Handshake">
            <a:extLst>
              <a:ext uri="{FF2B5EF4-FFF2-40B4-BE49-F238E27FC236}">
                <a16:creationId xmlns:a16="http://schemas.microsoft.com/office/drawing/2014/main" id="{9A6E3FD5-7111-4F43-A3E4-34A754714B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8572"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3078299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2E3530-F443-4FF4-BF87-42FF01529884}"/>
              </a:ext>
            </a:extLst>
          </p:cNvPr>
          <p:cNvSpPr>
            <a:spLocks noGrp="1"/>
          </p:cNvSpPr>
          <p:nvPr>
            <p:ph type="title"/>
          </p:nvPr>
        </p:nvSpPr>
        <p:spPr>
          <a:xfrm>
            <a:off x="686834" y="1153572"/>
            <a:ext cx="3200400" cy="4461163"/>
          </a:xfrm>
        </p:spPr>
        <p:txBody>
          <a:bodyPr>
            <a:normAutofit/>
          </a:bodyPr>
          <a:lstStyle/>
          <a:p>
            <a:r>
              <a:rPr lang="en-US">
                <a:solidFill>
                  <a:srgbClr val="FFFFFF"/>
                </a:solidFill>
              </a:rPr>
              <a:t>Java 8(2014)</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EB3ED15-5233-4D13-B795-78C6D15F8749}"/>
              </a:ext>
            </a:extLst>
          </p:cNvPr>
          <p:cNvSpPr>
            <a:spLocks noGrp="1"/>
          </p:cNvSpPr>
          <p:nvPr>
            <p:ph idx="1"/>
          </p:nvPr>
        </p:nvSpPr>
        <p:spPr>
          <a:xfrm>
            <a:off x="4447308" y="591344"/>
            <a:ext cx="6906491" cy="5585619"/>
          </a:xfrm>
        </p:spPr>
        <p:txBody>
          <a:bodyPr anchor="ctr">
            <a:normAutofit/>
          </a:bodyPr>
          <a:lstStyle/>
          <a:p>
            <a:pPr marL="0" indent="0">
              <a:buNone/>
            </a:pPr>
            <a:r>
              <a:rPr lang="en-US" dirty="0"/>
              <a:t>1. Lambda Expression</a:t>
            </a:r>
          </a:p>
          <a:p>
            <a:pPr marL="0" indent="0">
              <a:buNone/>
            </a:pPr>
            <a:r>
              <a:rPr lang="en-US" dirty="0"/>
              <a:t>2. Method references</a:t>
            </a:r>
          </a:p>
          <a:p>
            <a:pPr marL="0" indent="0">
              <a:buNone/>
            </a:pPr>
            <a:r>
              <a:rPr lang="en-US" dirty="0"/>
              <a:t>3. Functional Interface</a:t>
            </a:r>
          </a:p>
          <a:p>
            <a:pPr marL="0" indent="0">
              <a:buNone/>
            </a:pPr>
            <a:r>
              <a:rPr lang="en-US" dirty="0"/>
              <a:t>4. Default Methods</a:t>
            </a:r>
          </a:p>
          <a:p>
            <a:pPr marL="0" indent="0">
              <a:buNone/>
            </a:pPr>
            <a:r>
              <a:rPr lang="en-US" dirty="0"/>
              <a:t>5. Streams</a:t>
            </a:r>
          </a:p>
          <a:p>
            <a:pPr marL="0" indent="0">
              <a:buNone/>
            </a:pPr>
            <a:r>
              <a:rPr lang="en-US" dirty="0"/>
              <a:t>6. Date/Time API Changes</a:t>
            </a:r>
          </a:p>
          <a:p>
            <a:pPr marL="0" indent="0">
              <a:buNone/>
            </a:pPr>
            <a:r>
              <a:rPr lang="en-US" dirty="0"/>
              <a:t>7. Optional Class</a:t>
            </a:r>
          </a:p>
          <a:p>
            <a:pPr marL="0" indent="0">
              <a:buNone/>
            </a:pPr>
            <a:r>
              <a:rPr lang="en-US" dirty="0"/>
              <a:t>8. Static methods in Interface</a:t>
            </a:r>
          </a:p>
          <a:p>
            <a:endParaRPr lang="en-US" dirty="0"/>
          </a:p>
        </p:txBody>
      </p:sp>
    </p:spTree>
    <p:extLst>
      <p:ext uri="{BB962C8B-B14F-4D97-AF65-F5344CB8AC3E}">
        <p14:creationId xmlns:p14="http://schemas.microsoft.com/office/powerpoint/2010/main" val="583671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8CAD4E-06EA-4492-A64D-2776ABF5BC01}"/>
              </a:ext>
            </a:extLst>
          </p:cNvPr>
          <p:cNvSpPr>
            <a:spLocks noGrp="1"/>
          </p:cNvSpPr>
          <p:nvPr>
            <p:ph type="title"/>
          </p:nvPr>
        </p:nvSpPr>
        <p:spPr>
          <a:xfrm>
            <a:off x="838200" y="963877"/>
            <a:ext cx="3494362" cy="4930246"/>
          </a:xfrm>
        </p:spPr>
        <p:txBody>
          <a:bodyPr>
            <a:normAutofit/>
          </a:bodyPr>
          <a:lstStyle/>
          <a:p>
            <a:pPr algn="r"/>
            <a:r>
              <a:rPr lang="en-US" b="1">
                <a:solidFill>
                  <a:schemeClr val="accent1"/>
                </a:solidFill>
              </a:rPr>
              <a:t>Lambda Expressions: Iterating over List</a:t>
            </a:r>
            <a:endParaRPr lang="en-US">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8381441-F9E9-450F-9776-FEC38913E921}"/>
              </a:ext>
            </a:extLst>
          </p:cNvPr>
          <p:cNvSpPr>
            <a:spLocks noGrp="1"/>
          </p:cNvSpPr>
          <p:nvPr>
            <p:ph idx="1"/>
          </p:nvPr>
        </p:nvSpPr>
        <p:spPr>
          <a:xfrm>
            <a:off x="4976031" y="963877"/>
            <a:ext cx="6377769" cy="4930246"/>
          </a:xfrm>
        </p:spPr>
        <p:txBody>
          <a:bodyPr anchor="ctr">
            <a:normAutofit lnSpcReduction="10000"/>
          </a:bodyPr>
          <a:lstStyle/>
          <a:p>
            <a:pPr marL="0" indent="0">
              <a:buNone/>
            </a:pPr>
            <a:r>
              <a:rPr lang="en-US" sz="1000" b="1"/>
              <a:t>//Prior Java 8 :</a:t>
            </a:r>
            <a:r>
              <a:rPr lang="en-US" sz="1000"/>
              <a:t> </a:t>
            </a:r>
          </a:p>
          <a:p>
            <a:pPr marL="0" indent="0">
              <a:buNone/>
            </a:pPr>
            <a:r>
              <a:rPr lang="en-US" sz="1000"/>
              <a:t>List features = Arrays.asList("Lambdas", "Default Method", "Stream API", "Date and Time API"); </a:t>
            </a:r>
          </a:p>
          <a:p>
            <a:pPr marL="0" indent="0">
              <a:buNone/>
            </a:pPr>
            <a:r>
              <a:rPr lang="en-US" sz="1000"/>
              <a:t>for (String feature : features) { </a:t>
            </a:r>
          </a:p>
          <a:p>
            <a:pPr marL="0" indent="0">
              <a:buNone/>
            </a:pPr>
            <a:r>
              <a:rPr lang="en-US" sz="1000"/>
              <a:t>System.out.println(feature); </a:t>
            </a:r>
          </a:p>
          <a:p>
            <a:pPr marL="0" indent="0">
              <a:buNone/>
            </a:pPr>
            <a:r>
              <a:rPr lang="en-US" sz="1000"/>
              <a:t>} </a:t>
            </a:r>
          </a:p>
          <a:p>
            <a:pPr marL="0" indent="0">
              <a:buNone/>
            </a:pPr>
            <a:r>
              <a:rPr lang="en-US" sz="1000" b="1"/>
              <a:t>//In Java 8: </a:t>
            </a:r>
          </a:p>
          <a:p>
            <a:pPr marL="0" indent="0">
              <a:buNone/>
            </a:pPr>
            <a:r>
              <a:rPr lang="en-US" sz="1000"/>
              <a:t>List features =  Arrays.asList("Lambdas", "Default Method", "Stream API", "Date and Time API"); </a:t>
            </a:r>
          </a:p>
          <a:p>
            <a:pPr marL="0" indent="0">
              <a:buNone/>
            </a:pPr>
            <a:r>
              <a:rPr lang="en-US" sz="1000"/>
              <a:t>features.forEach(n -&gt; System.out.println(n)); </a:t>
            </a:r>
          </a:p>
          <a:p>
            <a:pPr marL="0" indent="0">
              <a:buNone/>
            </a:pPr>
            <a:endParaRPr lang="en-US" sz="1000"/>
          </a:p>
          <a:p>
            <a:pPr marL="0" indent="0">
              <a:buNone/>
            </a:pPr>
            <a:r>
              <a:rPr lang="en-US" sz="1000" b="1"/>
              <a:t>Output</a:t>
            </a:r>
            <a:r>
              <a:rPr lang="en-US" sz="1000"/>
              <a:t>: </a:t>
            </a:r>
          </a:p>
          <a:p>
            <a:pPr marL="0" indent="0">
              <a:buNone/>
            </a:pPr>
            <a:r>
              <a:rPr lang="en-US" sz="1000"/>
              <a:t>Lambdas </a:t>
            </a:r>
          </a:p>
          <a:p>
            <a:pPr marL="0" indent="0">
              <a:buNone/>
            </a:pPr>
            <a:r>
              <a:rPr lang="en-US" sz="1000"/>
              <a:t>Default Method </a:t>
            </a:r>
          </a:p>
          <a:p>
            <a:pPr marL="0" indent="0">
              <a:buNone/>
            </a:pPr>
            <a:r>
              <a:rPr lang="en-US" sz="1000"/>
              <a:t>Stream API </a:t>
            </a:r>
          </a:p>
          <a:p>
            <a:pPr marL="0" indent="0">
              <a:buNone/>
            </a:pPr>
            <a:r>
              <a:rPr lang="en-US" sz="1000"/>
              <a:t>Date and Time API</a:t>
            </a:r>
          </a:p>
          <a:p>
            <a:pPr marL="0" indent="0">
              <a:buNone/>
            </a:pPr>
            <a:endParaRPr lang="en-US" sz="1000"/>
          </a:p>
          <a:p>
            <a:pPr marL="0" indent="0">
              <a:buNone/>
            </a:pPr>
            <a:r>
              <a:rPr lang="en-US" sz="1000"/>
              <a:t>// Even better use</a:t>
            </a:r>
            <a:r>
              <a:rPr lang="en-US" sz="1000" b="1"/>
              <a:t> Method Reference feature of Java 8 </a:t>
            </a:r>
          </a:p>
          <a:p>
            <a:pPr marL="0" indent="0">
              <a:buNone/>
            </a:pPr>
            <a:r>
              <a:rPr lang="en-US" sz="1000"/>
              <a:t>// method reference is denoted by :: (double colon) operator </a:t>
            </a:r>
          </a:p>
          <a:p>
            <a:pPr marL="0" indent="0">
              <a:buNone/>
            </a:pPr>
            <a:r>
              <a:rPr lang="en-US" sz="1000"/>
              <a:t>// looks similar to score resolution operator of C++</a:t>
            </a:r>
          </a:p>
          <a:p>
            <a:pPr marL="0" indent="0">
              <a:buNone/>
            </a:pPr>
            <a:r>
              <a:rPr lang="en-US" sz="1000"/>
              <a:t> features.forEach(System.out::println);</a:t>
            </a:r>
            <a:endParaRPr lang="en-US" sz="1000" dirty="0"/>
          </a:p>
        </p:txBody>
      </p:sp>
    </p:spTree>
    <p:extLst>
      <p:ext uri="{BB962C8B-B14F-4D97-AF65-F5344CB8AC3E}">
        <p14:creationId xmlns:p14="http://schemas.microsoft.com/office/powerpoint/2010/main" val="1032435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 name="Rectangle 106">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CE310F-9C14-4601-B3FC-6DA607B35032}"/>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Method Reference:</a:t>
            </a:r>
          </a:p>
        </p:txBody>
      </p:sp>
      <p:cxnSp>
        <p:nvCxnSpPr>
          <p:cNvPr id="109" name="Straight Connector 108">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1B0D50D-DB14-412A-A161-E15F566B2B99}"/>
              </a:ext>
            </a:extLst>
          </p:cNvPr>
          <p:cNvSpPr>
            <a:spLocks noGrp="1"/>
          </p:cNvSpPr>
          <p:nvPr>
            <p:ph idx="1"/>
          </p:nvPr>
        </p:nvSpPr>
        <p:spPr>
          <a:xfrm>
            <a:off x="4976031" y="963877"/>
            <a:ext cx="6377769" cy="4930246"/>
          </a:xfrm>
        </p:spPr>
        <p:txBody>
          <a:bodyPr anchor="ctr">
            <a:normAutofit/>
          </a:bodyPr>
          <a:lstStyle/>
          <a:p>
            <a:pPr marL="0" indent="0">
              <a:buNone/>
            </a:pPr>
            <a:r>
              <a:rPr lang="en-US" sz="2000"/>
              <a:t>Double colon i.e. :: operator is introduced in Java 8 as a method reference. Method reference is a form of lambda expression which is used to refer the existing method by its name.</a:t>
            </a:r>
          </a:p>
          <a:p>
            <a:pPr marL="0" indent="0">
              <a:buNone/>
            </a:pPr>
            <a:r>
              <a:rPr lang="en-US" sz="2000"/>
              <a:t>Syntax: </a:t>
            </a:r>
            <a:r>
              <a:rPr lang="en-US" sz="1600"/>
              <a:t>classname::methodName</a:t>
            </a:r>
          </a:p>
          <a:p>
            <a:pPr marL="0" indent="0">
              <a:buNone/>
            </a:pPr>
            <a:r>
              <a:rPr lang="en-US" sz="2400"/>
              <a:t>Example</a:t>
            </a:r>
            <a:r>
              <a:rPr lang="en-US" sz="2400" dirty="0"/>
              <a:t>:-</a:t>
            </a:r>
          </a:p>
          <a:p>
            <a:pPr marL="457200" lvl="1" indent="0">
              <a:buNone/>
            </a:pPr>
            <a:r>
              <a:rPr lang="en-US" sz="1600"/>
              <a:t>stream.forEach(element -&gt; System.out.println(element))</a:t>
            </a:r>
          </a:p>
          <a:p>
            <a:pPr marL="0" indent="0">
              <a:buNone/>
            </a:pPr>
            <a:r>
              <a:rPr lang="en-US" sz="2000"/>
              <a:t>By using Double Colon ::</a:t>
            </a:r>
          </a:p>
          <a:p>
            <a:pPr marL="457200" lvl="1" indent="0">
              <a:buNone/>
            </a:pPr>
            <a:r>
              <a:rPr lang="en-US" sz="1600"/>
              <a:t>stream.forEach(System.out::println(element))</a:t>
            </a:r>
            <a:endParaRPr lang="en-US" sz="1600" dirty="0"/>
          </a:p>
        </p:txBody>
      </p:sp>
    </p:spTree>
    <p:extLst>
      <p:ext uri="{BB962C8B-B14F-4D97-AF65-F5344CB8AC3E}">
        <p14:creationId xmlns:p14="http://schemas.microsoft.com/office/powerpoint/2010/main" val="632309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AC75F-347E-4818-8F50-B349077E85CE}"/>
              </a:ext>
            </a:extLst>
          </p:cNvPr>
          <p:cNvSpPr>
            <a:spLocks noGrp="1"/>
          </p:cNvSpPr>
          <p:nvPr>
            <p:ph type="title"/>
          </p:nvPr>
        </p:nvSpPr>
        <p:spPr>
          <a:xfrm>
            <a:off x="1653363" y="365760"/>
            <a:ext cx="9367203" cy="1188720"/>
          </a:xfrm>
        </p:spPr>
        <p:txBody>
          <a:bodyPr>
            <a:normAutofit/>
          </a:bodyPr>
          <a:lstStyle/>
          <a:p>
            <a:r>
              <a:rPr lang="en-US"/>
              <a:t>Functional Interface: </a:t>
            </a:r>
          </a:p>
        </p:txBody>
      </p:sp>
      <p:sp>
        <p:nvSpPr>
          <p:cNvPr id="38" name="Freeform: Shape 3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Content Placeholder 2">
            <a:extLst>
              <a:ext uri="{FF2B5EF4-FFF2-40B4-BE49-F238E27FC236}">
                <a16:creationId xmlns:a16="http://schemas.microsoft.com/office/drawing/2014/main" id="{9BC92CAC-1706-4BDD-81BA-3B60A4F24435}"/>
              </a:ext>
            </a:extLst>
          </p:cNvPr>
          <p:cNvSpPr>
            <a:spLocks noGrp="1"/>
          </p:cNvSpPr>
          <p:nvPr>
            <p:ph idx="1"/>
          </p:nvPr>
        </p:nvSpPr>
        <p:spPr>
          <a:xfrm>
            <a:off x="1653363" y="2176272"/>
            <a:ext cx="9367204" cy="4041648"/>
          </a:xfrm>
        </p:spPr>
        <p:txBody>
          <a:bodyPr anchor="t">
            <a:normAutofit/>
          </a:bodyPr>
          <a:lstStyle/>
          <a:p>
            <a:pPr marL="0" indent="0">
              <a:buNone/>
            </a:pPr>
            <a:r>
              <a:rPr lang="en-US" sz="1500" b="1"/>
              <a:t>Example 1: </a:t>
            </a:r>
          </a:p>
          <a:p>
            <a:pPr marL="457200" lvl="1" indent="0">
              <a:buNone/>
            </a:pPr>
            <a:r>
              <a:rPr lang="en-US" sz="1500"/>
              <a:t>@FunctionalInterface</a:t>
            </a:r>
          </a:p>
          <a:p>
            <a:pPr marL="457200" lvl="1" indent="0">
              <a:buNone/>
            </a:pPr>
            <a:r>
              <a:rPr lang="en-US" sz="1500"/>
              <a:t>public interface MyFirstFunctionalInterface {</a:t>
            </a:r>
          </a:p>
          <a:p>
            <a:pPr marL="457200" lvl="1" indent="0">
              <a:buNone/>
            </a:pPr>
            <a:r>
              <a:rPr lang="en-US" sz="1500"/>
              <a:t>  public void firstWork();</a:t>
            </a:r>
          </a:p>
          <a:p>
            <a:pPr marL="457200" lvl="1" indent="0">
              <a:buNone/>
            </a:pPr>
            <a:r>
              <a:rPr lang="en-US" sz="1500"/>
              <a:t>} //Valid</a:t>
            </a:r>
          </a:p>
          <a:p>
            <a:pPr marL="0" indent="0">
              <a:buNone/>
            </a:pPr>
            <a:r>
              <a:rPr lang="en-US" sz="1500" b="1"/>
              <a:t>Example 2:</a:t>
            </a:r>
          </a:p>
          <a:p>
            <a:pPr marL="457200" lvl="1" indent="0">
              <a:buNone/>
            </a:pPr>
            <a:r>
              <a:rPr lang="en-US" sz="1500"/>
              <a:t>@FunctionalInterface</a:t>
            </a:r>
          </a:p>
          <a:p>
            <a:pPr marL="457200" lvl="1" indent="0">
              <a:buNone/>
            </a:pPr>
            <a:r>
              <a:rPr lang="en-US" sz="1500"/>
              <a:t>public interface MyFirstFunctionalInterface {</a:t>
            </a:r>
          </a:p>
          <a:p>
            <a:pPr marL="457200" lvl="1" indent="0">
              <a:buNone/>
            </a:pPr>
            <a:r>
              <a:rPr lang="en-US" sz="1500"/>
              <a:t>public void firstWork();</a:t>
            </a:r>
          </a:p>
          <a:p>
            <a:pPr marL="457200" lvl="1" indent="0">
              <a:buNone/>
            </a:pPr>
            <a:r>
              <a:rPr lang="en-US" sz="1500"/>
              <a:t>public void doSomeMoreWork();   //error</a:t>
            </a:r>
          </a:p>
          <a:p>
            <a:pPr marL="457200" lvl="1" indent="0">
              <a:buNone/>
            </a:pPr>
            <a:r>
              <a:rPr lang="en-US" sz="1500"/>
              <a:t>} //Invalid</a:t>
            </a:r>
          </a:p>
          <a:p>
            <a:pPr marL="0" indent="0">
              <a:buNone/>
            </a:pPr>
            <a:r>
              <a:rPr lang="en-US" sz="1500" b="1"/>
              <a:t>Compile time error:</a:t>
            </a:r>
          </a:p>
          <a:p>
            <a:pPr marL="0" indent="0">
              <a:buNone/>
            </a:pPr>
            <a:r>
              <a:rPr lang="en-US" sz="1500"/>
              <a:t>Unexpected @FunctionalInterface annotation @FunctionalInterface ^ MyFirstFunctionalInterface is not a functional interface multiple non-overriding abstract methods found in interface MyFirstFunctionalInterface</a:t>
            </a:r>
          </a:p>
        </p:txBody>
      </p:sp>
    </p:spTree>
    <p:extLst>
      <p:ext uri="{BB962C8B-B14F-4D97-AF65-F5344CB8AC3E}">
        <p14:creationId xmlns:p14="http://schemas.microsoft.com/office/powerpoint/2010/main" val="3696319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E1AC9-F8BA-4BB8-98F6-F8D4634F63ED}"/>
              </a:ext>
            </a:extLst>
          </p:cNvPr>
          <p:cNvSpPr>
            <a:spLocks noGrp="1"/>
          </p:cNvSpPr>
          <p:nvPr>
            <p:ph type="title"/>
          </p:nvPr>
        </p:nvSpPr>
        <p:spPr>
          <a:xfrm>
            <a:off x="1653363" y="365760"/>
            <a:ext cx="9367203" cy="1188720"/>
          </a:xfrm>
        </p:spPr>
        <p:txBody>
          <a:bodyPr>
            <a:normAutofit/>
          </a:bodyPr>
          <a:lstStyle/>
          <a:p>
            <a:r>
              <a:rPr lang="en-US" dirty="0"/>
              <a:t>Functional Interfaces: Do’s and Don'ts:</a:t>
            </a:r>
          </a:p>
        </p:txBody>
      </p:sp>
      <p:sp>
        <p:nvSpPr>
          <p:cNvPr id="26" name="Freeform: Shape 25">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Content Placeholder 2">
            <a:extLst>
              <a:ext uri="{FF2B5EF4-FFF2-40B4-BE49-F238E27FC236}">
                <a16:creationId xmlns:a16="http://schemas.microsoft.com/office/drawing/2014/main" id="{9B6B2269-8E9E-47D6-A61B-1FBDCC98D79B}"/>
              </a:ext>
            </a:extLst>
          </p:cNvPr>
          <p:cNvSpPr>
            <a:spLocks noGrp="1"/>
          </p:cNvSpPr>
          <p:nvPr>
            <p:ph idx="1"/>
          </p:nvPr>
        </p:nvSpPr>
        <p:spPr>
          <a:xfrm>
            <a:off x="1653363" y="2176272"/>
            <a:ext cx="9367204" cy="4041648"/>
          </a:xfrm>
        </p:spPr>
        <p:txBody>
          <a:bodyPr anchor="t">
            <a:normAutofit/>
          </a:bodyPr>
          <a:lstStyle/>
          <a:p>
            <a:pPr marL="0" indent="0">
              <a:buNone/>
            </a:pPr>
            <a:r>
              <a:rPr lang="en-US" sz="2000" b="1" dirty="0"/>
              <a:t>Below is list of things which are allowed and which are not in a functional interface.</a:t>
            </a:r>
          </a:p>
          <a:p>
            <a:r>
              <a:rPr lang="en-US" sz="2000" dirty="0"/>
              <a:t>As discussed above, only one abstract method is allowed in any functional interface. Second abstract method is not permitted in a functional interface. If we remove @</a:t>
            </a:r>
            <a:r>
              <a:rPr lang="en-US" sz="2000" dirty="0" err="1"/>
              <a:t>FunctionalInterface</a:t>
            </a:r>
            <a:r>
              <a:rPr lang="en-US" sz="2000" dirty="0"/>
              <a:t> annotation then we are allowed to add another abstract method, but it will make the interface non-functional interface.</a:t>
            </a:r>
          </a:p>
          <a:p>
            <a:r>
              <a:rPr lang="en-US" sz="2000" dirty="0"/>
              <a:t>A functional interface is valid even if the @</a:t>
            </a:r>
            <a:r>
              <a:rPr lang="en-US" sz="2000" dirty="0" err="1"/>
              <a:t>FunctionalInterface</a:t>
            </a:r>
            <a:r>
              <a:rPr lang="en-US" sz="2000" dirty="0"/>
              <a:t> annotation would be omitted. It is only for informing the compiler to enforce single abstract method inside interface.</a:t>
            </a:r>
          </a:p>
          <a:p>
            <a:r>
              <a:rPr lang="en-US" sz="2000" dirty="0"/>
              <a:t>Conceptually, a functional interface has exactly one abstract method. Since default methods have an implementation, they are not abstract. Since default methods are not abstract you’re free to add default methods to your functional interface as many as you like.</a:t>
            </a:r>
          </a:p>
          <a:p>
            <a:endParaRPr lang="en-US" sz="2000" dirty="0"/>
          </a:p>
        </p:txBody>
      </p:sp>
    </p:spTree>
    <p:extLst>
      <p:ext uri="{BB962C8B-B14F-4D97-AF65-F5344CB8AC3E}">
        <p14:creationId xmlns:p14="http://schemas.microsoft.com/office/powerpoint/2010/main" val="3111186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4448</Words>
  <Application>Microsoft Macintosh PowerPoint</Application>
  <PresentationFormat>Widescreen</PresentationFormat>
  <Paragraphs>561</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-apple-system</vt:lpstr>
      <vt:lpstr>Arial</vt:lpstr>
      <vt:lpstr>Calibri</vt:lpstr>
      <vt:lpstr>Calibri Light</vt:lpstr>
      <vt:lpstr>Office Theme</vt:lpstr>
      <vt:lpstr>Java</vt:lpstr>
      <vt:lpstr>Overview</vt:lpstr>
      <vt:lpstr>Java 1.0 to 1.4</vt:lpstr>
      <vt:lpstr>Java 1.5 to 1.7</vt:lpstr>
      <vt:lpstr>Java 8(2014)</vt:lpstr>
      <vt:lpstr>Lambda Expressions: Iterating over List</vt:lpstr>
      <vt:lpstr>Method Reference:</vt:lpstr>
      <vt:lpstr>Functional Interface: </vt:lpstr>
      <vt:lpstr>Functional Interfaces: Do’s and Don'ts:</vt:lpstr>
      <vt:lpstr>Default Method:</vt:lpstr>
      <vt:lpstr>Streams: Creating Streams</vt:lpstr>
      <vt:lpstr>Stream Operations: Intermediate Operations</vt:lpstr>
      <vt:lpstr>Stream Operations: Terminal operations</vt:lpstr>
      <vt:lpstr>Date and Time Examples:</vt:lpstr>
      <vt:lpstr>Date and Time Examples:</vt:lpstr>
      <vt:lpstr>Date and Time Examples:</vt:lpstr>
      <vt:lpstr>Date and Time Examples:</vt:lpstr>
      <vt:lpstr>Java 9(Sept 2017)</vt:lpstr>
      <vt:lpstr>Jshell (REPL)</vt:lpstr>
      <vt:lpstr>Jshell (REPL):</vt:lpstr>
      <vt:lpstr>Jshell (REPL):</vt:lpstr>
      <vt:lpstr>Jshell (REPL):</vt:lpstr>
      <vt:lpstr>Jshell (REPL):</vt:lpstr>
      <vt:lpstr>Immutable Collections with Factory Methods:</vt:lpstr>
      <vt:lpstr>Private Methods in Interface:</vt:lpstr>
      <vt:lpstr>Private Methods in Interface: Example:</vt:lpstr>
      <vt:lpstr>Stream API Improvements:</vt:lpstr>
      <vt:lpstr>Stream API Improvements:</vt:lpstr>
      <vt:lpstr>Stream API Improvements:</vt:lpstr>
      <vt:lpstr>Stream of Dates:</vt:lpstr>
      <vt:lpstr>Java 10(Mar 2018)</vt:lpstr>
      <vt:lpstr>Local-Variable Type Inference:</vt:lpstr>
      <vt:lpstr> Time-Based Release Versioning:</vt:lpstr>
      <vt:lpstr> Time-Based Release Versioning:</vt:lpstr>
      <vt:lpstr>Java 11(Sept 2018)</vt:lpstr>
      <vt:lpstr>Major new features in Java 11</vt:lpstr>
      <vt:lpstr>Major new features in Java 11</vt:lpstr>
      <vt:lpstr>Language &amp; Library Improvements:</vt:lpstr>
      <vt:lpstr>Language &amp; Library Improvements:</vt:lpstr>
      <vt:lpstr>Language &amp; Library Improvements:</vt:lpstr>
      <vt:lpstr>Language &amp; Library Improvements:</vt:lpstr>
      <vt:lpstr>Performance &amp; Security Improvements</vt:lpstr>
      <vt:lpstr>Deprecations &amp; Removals</vt:lpstr>
      <vt:lpstr>Why upgrade from JDK 8 to JDK 11?</vt:lpstr>
      <vt:lpstr>  LTS: Long Term Support</vt:lpstr>
      <vt:lpstr>Open JDK &amp; Oracle JDK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Teegala, Sudhaker</dc:creator>
  <cp:lastModifiedBy>Teegala, Sudhaker</cp:lastModifiedBy>
  <cp:revision>5</cp:revision>
  <dcterms:created xsi:type="dcterms:W3CDTF">2020-09-17T13:52:50Z</dcterms:created>
  <dcterms:modified xsi:type="dcterms:W3CDTF">2021-08-31T18:51:58Z</dcterms:modified>
</cp:coreProperties>
</file>