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80" r:id="rId1"/>
  </p:sldMasterIdLst>
  <p:notesMasterIdLst>
    <p:notesMasterId r:id="rId2"/>
  </p:notesMasterIdLst>
  <p:sldIdLst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1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9/12/2024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0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91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92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93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4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5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6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7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8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99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00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1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1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1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1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2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6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24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5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26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37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38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0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1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2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3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4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5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46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50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1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52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62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63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64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5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6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7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8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0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71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4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75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9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0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3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7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8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01" name="文本框"/>
          <p:cNvSpPr>
            <a:spLocks noGrp="1"/>
          </p:cNvSpPr>
          <p:nvPr>
            <p:ph type="body" idx="2"/>
          </p:nvPr>
        </p:nvSpPr>
        <p:spPr>
          <a:xfrm rot="0">
            <a:off x="677334" y="2777069"/>
            <a:ext cx="3854528" cy="258444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02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3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04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576" name="直线"/>
            <p:cNvSpPr/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577" name="直线"/>
            <p:cNvSpPr/>
            <p:nvPr/>
          </p:nvSpPr>
          <p:spPr>
            <a:xfrm rot="0"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578" name="曲线"/>
            <p:cNvSpPr/>
            <p:nvPr/>
          </p:nvSpPr>
          <p:spPr>
            <a:xfrm rot="0"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79" name="曲线"/>
            <p:cNvSpPr/>
            <p:nvPr/>
          </p:nvSpPr>
          <p:spPr>
            <a:xfrm rot="0"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0" name="等腰三角形"/>
            <p:cNvSpPr/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1" name="曲线"/>
            <p:cNvSpPr/>
            <p:nvPr/>
          </p:nvSpPr>
          <p:spPr>
            <a:xfrm rot="0"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2" name="曲线"/>
            <p:cNvSpPr/>
            <p:nvPr/>
          </p:nvSpPr>
          <p:spPr>
            <a:xfrm rot="0"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3" name="曲线"/>
            <p:cNvSpPr/>
            <p:nvPr/>
          </p:nvSpPr>
          <p:spPr>
            <a:xfrm rot="0"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4" name="等腰三角形"/>
            <p:cNvSpPr/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585" name="等腰三角形"/>
            <p:cNvSpPr/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9/12/2024</a:t>
            </a:fld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altLang="en-US" sz="900" lang="zh-CN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文本框"/>
          <p:cNvSpPr>
            <a:spLocks noGrp="1"/>
          </p:cNvSpPr>
          <p:nvPr>
            <p:ph type="ctrTitle"/>
          </p:nvPr>
        </p:nvSpPr>
        <p:spPr>
          <a:xfrm rot="0">
            <a:off x="-1927399" y="349252"/>
            <a:ext cx="11201401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0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608" name="矩形"/>
          <p:cNvSpPr/>
          <p:nvPr/>
        </p:nvSpPr>
        <p:spPr>
          <a:xfrm rot="0">
            <a:off x="914400" y="3053161"/>
            <a:ext cx="10844212" cy="1869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u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4222003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ISM)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Agurchand Manmull Jain College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723D337F1DEDD9993EC469E01C60059C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8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29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altLang="zh-CN" baseline="0" b="0" cap="none" sz="24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53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2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7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65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3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7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8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7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0" name="矩形"/>
          <p:cNvSpPr/>
          <p:nvPr/>
        </p:nvSpPr>
        <p:spPr>
          <a:xfrm rot="0">
            <a:off x="990600" y="2133600"/>
            <a:ext cx="6248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title"/>
          </p:nvPr>
        </p:nvSpPr>
        <p:spPr>
          <a:xfrm rot="0">
            <a:off x="677334" y="441206"/>
            <a:ext cx="3854528" cy="167545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06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altLang="zh-CN" baseline="0" b="0" cap="none" sz="24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706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2024-10-01T15:10:32Z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1541cf0d012b4f8d98e1b3fcdb25d76e</vt:lpwstr>
  </property>
</Properties>
</file>