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3"/>
  </p:notesMasterIdLst>
  <p:sldIdLst>
    <p:sldId id="278" r:id="rId2"/>
    <p:sldId id="279" r:id="rId3"/>
    <p:sldId id="280" r:id="rId4"/>
    <p:sldId id="295" r:id="rId5"/>
    <p:sldId id="294" r:id="rId6"/>
    <p:sldId id="281" r:id="rId7"/>
    <p:sldId id="282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290" r:id="rId16"/>
    <p:sldId id="302" r:id="rId17"/>
    <p:sldId id="304" r:id="rId18"/>
    <p:sldId id="292" r:id="rId19"/>
    <p:sldId id="305" r:id="rId20"/>
    <p:sldId id="306" r:id="rId21"/>
    <p:sldId id="293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F8C8C"/>
    <a:srgbClr val="CCE580"/>
    <a:srgbClr val="FFFF80"/>
    <a:srgbClr val="FFB380"/>
    <a:srgbClr val="FDFAF6"/>
    <a:srgbClr val="F5CDCE"/>
    <a:srgbClr val="D4D593"/>
    <a:srgbClr val="FFEFEF"/>
    <a:srgbClr val="FD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7C80D-83FE-4A49-9EA0-083096D204B6}" v="4742" dt="2023-04-05T04:25:40.5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Bharadwaj" userId="599207c7-ca9f-4e47-b346-b0daf3f7ca37" providerId="ADAL" clId="{92F7C80D-83FE-4A49-9EA0-083096D204B6}"/>
    <pc:docChg chg="undo custSel addSld delSld modSld sldOrd">
      <pc:chgData name="Sudhanshu Bharadwaj" userId="599207c7-ca9f-4e47-b346-b0daf3f7ca37" providerId="ADAL" clId="{92F7C80D-83FE-4A49-9EA0-083096D204B6}" dt="2023-04-05T04:38:13.740" v="10896" actId="1076"/>
      <pc:docMkLst>
        <pc:docMk/>
      </pc:docMkLst>
      <pc:sldChg chg="modSp mod">
        <pc:chgData name="Sudhanshu Bharadwaj" userId="599207c7-ca9f-4e47-b346-b0daf3f7ca37" providerId="ADAL" clId="{92F7C80D-83FE-4A49-9EA0-083096D204B6}" dt="2023-04-04T06:54:29.560" v="49" actId="20577"/>
        <pc:sldMkLst>
          <pc:docMk/>
          <pc:sldMk cId="2131568492" sldId="278"/>
        </pc:sldMkLst>
        <pc:spChg chg="mod">
          <ac:chgData name="Sudhanshu Bharadwaj" userId="599207c7-ca9f-4e47-b346-b0daf3f7ca37" providerId="ADAL" clId="{92F7C80D-83FE-4A49-9EA0-083096D204B6}" dt="2023-04-04T06:53:56.892" v="7" actId="14100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Sudhanshu Bharadwaj" userId="599207c7-ca9f-4e47-b346-b0daf3f7ca37" providerId="ADAL" clId="{92F7C80D-83FE-4A49-9EA0-083096D204B6}" dt="2023-04-04T06:54:29.560" v="49" actId="20577"/>
          <ac:spMkLst>
            <pc:docMk/>
            <pc:sldMk cId="2131568492" sldId="278"/>
            <ac:spMk id="3" creationId="{86C1060B-300F-3CE3-E5AA-D8E29791C960}"/>
          </ac:spMkLst>
        </pc:spChg>
      </pc:sldChg>
      <pc:sldChg chg="addSp delSp modSp mod setBg modClrScheme chgLayout">
        <pc:chgData name="Sudhanshu Bharadwaj" userId="599207c7-ca9f-4e47-b346-b0daf3f7ca37" providerId="ADAL" clId="{92F7C80D-83FE-4A49-9EA0-083096D204B6}" dt="2023-04-04T08:18:23.394" v="1391" actId="27636"/>
        <pc:sldMkLst>
          <pc:docMk/>
          <pc:sldMk cId="3855531800" sldId="279"/>
        </pc:sldMkLst>
        <pc:spChg chg="mod">
          <ac:chgData name="Sudhanshu Bharadwaj" userId="599207c7-ca9f-4e47-b346-b0daf3f7ca37" providerId="ADAL" clId="{92F7C80D-83FE-4A49-9EA0-083096D204B6}" dt="2023-04-04T07:51:01.486" v="587" actId="207"/>
          <ac:spMkLst>
            <pc:docMk/>
            <pc:sldMk cId="3855531800" sldId="279"/>
            <ac:spMk id="2" creationId="{85C565E9-D88A-55D3-9D42-BD1C24B6DE9F}"/>
          </ac:spMkLst>
        </pc:spChg>
        <pc:spChg chg="del mod">
          <ac:chgData name="Sudhanshu Bharadwaj" userId="599207c7-ca9f-4e47-b346-b0daf3f7ca37" providerId="ADAL" clId="{92F7C80D-83FE-4A49-9EA0-083096D204B6}" dt="2023-04-04T06:55:01.133" v="64" actId="478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Sudhanshu Bharadwaj" userId="599207c7-ca9f-4e47-b346-b0daf3f7ca37" providerId="ADAL" clId="{92F7C80D-83FE-4A49-9EA0-083096D204B6}" dt="2023-04-04T08:18:23.394" v="1391" actId="27636"/>
          <ac:spMkLst>
            <pc:docMk/>
            <pc:sldMk cId="3855531800" sldId="279"/>
            <ac:spMk id="6" creationId="{5EE6E175-E6F3-E23B-0586-A71E6C92017E}"/>
          </ac:spMkLst>
        </pc:spChg>
        <pc:spChg chg="add mod">
          <ac:chgData name="Sudhanshu Bharadwaj" userId="599207c7-ca9f-4e47-b346-b0daf3f7ca37" providerId="ADAL" clId="{92F7C80D-83FE-4A49-9EA0-083096D204B6}" dt="2023-04-04T08:00:07.963" v="948" actId="313"/>
          <ac:spMkLst>
            <pc:docMk/>
            <pc:sldMk cId="3855531800" sldId="279"/>
            <ac:spMk id="8" creationId="{F4C9F0BB-6B07-7A86-2DF9-6A4E64DDD829}"/>
          </ac:spMkLst>
        </pc:spChg>
        <pc:spChg chg="add del mod">
          <ac:chgData name="Sudhanshu Bharadwaj" userId="599207c7-ca9f-4e47-b346-b0daf3f7ca37" providerId="ADAL" clId="{92F7C80D-83FE-4A49-9EA0-083096D204B6}" dt="2023-04-04T07:06:25.044" v="255" actId="478"/>
          <ac:spMkLst>
            <pc:docMk/>
            <pc:sldMk cId="3855531800" sldId="279"/>
            <ac:spMk id="11" creationId="{2ED5DB53-9DBD-B85A-E002-BE16BE203072}"/>
          </ac:spMkLst>
        </pc:spChg>
        <pc:spChg chg="add mod">
          <ac:chgData name="Sudhanshu Bharadwaj" userId="599207c7-ca9f-4e47-b346-b0daf3f7ca37" providerId="ADAL" clId="{92F7C80D-83FE-4A49-9EA0-083096D204B6}" dt="2023-04-04T07:06:18.276" v="252" actId="26606"/>
          <ac:spMkLst>
            <pc:docMk/>
            <pc:sldMk cId="3855531800" sldId="279"/>
            <ac:spMk id="13" creationId="{563461DF-B050-AC75-41C4-738157FF76D6}"/>
          </ac:spMkLst>
        </pc:spChg>
        <pc:picChg chg="add mod">
          <ac:chgData name="Sudhanshu Bharadwaj" userId="599207c7-ca9f-4e47-b346-b0daf3f7ca37" providerId="ADAL" clId="{92F7C80D-83FE-4A49-9EA0-083096D204B6}" dt="2023-04-04T07:08:55.008" v="438" actId="1076"/>
          <ac:picMkLst>
            <pc:docMk/>
            <pc:sldMk cId="3855531800" sldId="279"/>
            <ac:picMk id="5" creationId="{9D985F35-AEC3-5D23-EAC6-6EEF06DD670B}"/>
          </ac:picMkLst>
        </pc:picChg>
        <pc:picChg chg="add mod">
          <ac:chgData name="Sudhanshu Bharadwaj" userId="599207c7-ca9f-4e47-b346-b0daf3f7ca37" providerId="ADAL" clId="{92F7C80D-83FE-4A49-9EA0-083096D204B6}" dt="2023-04-04T07:07:31.181" v="280" actId="14100"/>
          <ac:picMkLst>
            <pc:docMk/>
            <pc:sldMk cId="3855531800" sldId="279"/>
            <ac:picMk id="7" creationId="{B499AA4A-1D74-141B-D651-E6EB4798C948}"/>
          </ac:picMkLst>
        </pc:picChg>
        <pc:picChg chg="add del mod">
          <ac:chgData name="Sudhanshu Bharadwaj" userId="599207c7-ca9f-4e47-b346-b0daf3f7ca37" providerId="ADAL" clId="{92F7C80D-83FE-4A49-9EA0-083096D204B6}" dt="2023-04-04T07:06:09.233" v="250" actId="21"/>
          <ac:picMkLst>
            <pc:docMk/>
            <pc:sldMk cId="3855531800" sldId="279"/>
            <ac:picMk id="1026" creationId="{A9ED6F9C-0A8E-F122-55CF-A6EA3006F5AC}"/>
          </ac:picMkLst>
        </pc:picChg>
      </pc:sldChg>
      <pc:sldChg chg="addSp delSp modSp mod">
        <pc:chgData name="Sudhanshu Bharadwaj" userId="599207c7-ca9f-4e47-b346-b0daf3f7ca37" providerId="ADAL" clId="{92F7C80D-83FE-4A49-9EA0-083096D204B6}" dt="2023-04-04T08:20:01.096" v="1392" actId="478"/>
        <pc:sldMkLst>
          <pc:docMk/>
          <pc:sldMk cId="979622006" sldId="280"/>
        </pc:sldMkLst>
        <pc:spChg chg="mod">
          <ac:chgData name="Sudhanshu Bharadwaj" userId="599207c7-ca9f-4e47-b346-b0daf3f7ca37" providerId="ADAL" clId="{92F7C80D-83FE-4A49-9EA0-083096D204B6}" dt="2023-04-04T07:51:53.001" v="662" actId="14100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Sudhanshu Bharadwaj" userId="599207c7-ca9f-4e47-b346-b0daf3f7ca37" providerId="ADAL" clId="{92F7C80D-83FE-4A49-9EA0-083096D204B6}" dt="2023-04-04T08:04:34.677" v="993" actId="14100"/>
          <ac:spMkLst>
            <pc:docMk/>
            <pc:sldMk cId="979622006" sldId="280"/>
            <ac:spMk id="3" creationId="{1E0B8C4B-3A3C-9FD1-59FB-1666C1F09376}"/>
          </ac:spMkLst>
        </pc:spChg>
        <pc:spChg chg="del">
          <ac:chgData name="Sudhanshu Bharadwaj" userId="599207c7-ca9f-4e47-b346-b0daf3f7ca37" providerId="ADAL" clId="{92F7C80D-83FE-4A49-9EA0-083096D204B6}" dt="2023-04-04T07:51:30.344" v="620" actId="478"/>
          <ac:spMkLst>
            <pc:docMk/>
            <pc:sldMk cId="979622006" sldId="280"/>
            <ac:spMk id="14" creationId="{03571BF2-FCCE-E7A0-736D-9168D2BBFF63}"/>
          </ac:spMkLst>
        </pc:spChg>
        <pc:picChg chg="add del mod">
          <ac:chgData name="Sudhanshu Bharadwaj" userId="599207c7-ca9f-4e47-b346-b0daf3f7ca37" providerId="ADAL" clId="{92F7C80D-83FE-4A49-9EA0-083096D204B6}" dt="2023-04-04T08:20:01.096" v="1392" actId="478"/>
          <ac:picMkLst>
            <pc:docMk/>
            <pc:sldMk cId="979622006" sldId="280"/>
            <ac:picMk id="5" creationId="{2E686FD2-92C0-D394-2FC0-A5968E17EA5B}"/>
          </ac:picMkLst>
        </pc:picChg>
      </pc:sldChg>
      <pc:sldChg chg="modSp mod">
        <pc:chgData name="Sudhanshu Bharadwaj" userId="599207c7-ca9f-4e47-b346-b0daf3f7ca37" providerId="ADAL" clId="{92F7C80D-83FE-4A49-9EA0-083096D204B6}" dt="2023-04-04T08:17:46.001" v="1387" actId="2711"/>
        <pc:sldMkLst>
          <pc:docMk/>
          <pc:sldMk cId="2952923800" sldId="281"/>
        </pc:sldMkLst>
        <pc:spChg chg="mod">
          <ac:chgData name="Sudhanshu Bharadwaj" userId="599207c7-ca9f-4e47-b346-b0daf3f7ca37" providerId="ADAL" clId="{92F7C80D-83FE-4A49-9EA0-083096D204B6}" dt="2023-04-04T08:17:34.702" v="1385" actId="2711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Sudhanshu Bharadwaj" userId="599207c7-ca9f-4e47-b346-b0daf3f7ca37" providerId="ADAL" clId="{92F7C80D-83FE-4A49-9EA0-083096D204B6}" dt="2023-04-04T08:17:46.001" v="1387" actId="2711"/>
          <ac:spMkLst>
            <pc:docMk/>
            <pc:sldMk cId="2952923800" sldId="281"/>
            <ac:spMk id="3" creationId="{A2E339BF-E6D7-DD0E-AF02-6813852EE723}"/>
          </ac:spMkLst>
        </pc:spChg>
      </pc:sldChg>
      <pc:sldChg chg="addSp delSp modSp mod ord">
        <pc:chgData name="Sudhanshu Bharadwaj" userId="599207c7-ca9f-4e47-b346-b0daf3f7ca37" providerId="ADAL" clId="{92F7C80D-83FE-4A49-9EA0-083096D204B6}" dt="2023-04-04T11:08:56.379" v="2494" actId="14100"/>
        <pc:sldMkLst>
          <pc:docMk/>
          <pc:sldMk cId="685681062" sldId="282"/>
        </pc:sldMkLst>
        <pc:spChg chg="mod">
          <ac:chgData name="Sudhanshu Bharadwaj" userId="599207c7-ca9f-4e47-b346-b0daf3f7ca37" providerId="ADAL" clId="{92F7C80D-83FE-4A49-9EA0-083096D204B6}" dt="2023-04-04T10:54:07.096" v="2092" actId="1076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Sudhanshu Bharadwaj" userId="599207c7-ca9f-4e47-b346-b0daf3f7ca37" providerId="ADAL" clId="{92F7C80D-83FE-4A49-9EA0-083096D204B6}" dt="2023-04-04T11:08:56.379" v="2494" actId="14100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Sudhanshu Bharadwaj" userId="599207c7-ca9f-4e47-b346-b0daf3f7ca37" providerId="ADAL" clId="{92F7C80D-83FE-4A49-9EA0-083096D204B6}" dt="2023-04-04T10:34:57.433" v="1399" actId="478"/>
          <ac:spMkLst>
            <pc:docMk/>
            <pc:sldMk cId="685681062" sldId="282"/>
            <ac:spMk id="5" creationId="{EEE736C0-59DE-A4DF-7A05-6F22D48CC0D3}"/>
          </ac:spMkLst>
        </pc:spChg>
        <pc:spChg chg="del mod">
          <ac:chgData name="Sudhanshu Bharadwaj" userId="599207c7-ca9f-4e47-b346-b0daf3f7ca37" providerId="ADAL" clId="{92F7C80D-83FE-4A49-9EA0-083096D204B6}" dt="2023-04-04T10:34:55.441" v="1398" actId="478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Sudhanshu Bharadwaj" userId="599207c7-ca9f-4e47-b346-b0daf3f7ca37" providerId="ADAL" clId="{92F7C80D-83FE-4A49-9EA0-083096D204B6}" dt="2023-04-04T10:35:00.744" v="1400" actId="478"/>
          <ac:spMkLst>
            <pc:docMk/>
            <pc:sldMk cId="685681062" sldId="282"/>
            <ac:spMk id="7" creationId="{9175C24F-CA22-420B-32A7-0527B686621F}"/>
          </ac:spMkLst>
        </pc:spChg>
        <pc:spChg chg="add del">
          <ac:chgData name="Sudhanshu Bharadwaj" userId="599207c7-ca9f-4e47-b346-b0daf3f7ca37" providerId="ADAL" clId="{92F7C80D-83FE-4A49-9EA0-083096D204B6}" dt="2023-04-04T10:53:42.077" v="2086" actId="22"/>
          <ac:spMkLst>
            <pc:docMk/>
            <pc:sldMk cId="685681062" sldId="282"/>
            <ac:spMk id="9" creationId="{EEEEAC62-F4D6-55D3-8CB3-D2A0FE09D73F}"/>
          </ac:spMkLst>
        </pc:spChg>
        <pc:spChg chg="add mod">
          <ac:chgData name="Sudhanshu Bharadwaj" userId="599207c7-ca9f-4e47-b346-b0daf3f7ca37" providerId="ADAL" clId="{92F7C80D-83FE-4A49-9EA0-083096D204B6}" dt="2023-04-04T10:54:16.283" v="2094" actId="14100"/>
          <ac:spMkLst>
            <pc:docMk/>
            <pc:sldMk cId="685681062" sldId="282"/>
            <ac:spMk id="11" creationId="{9C54C701-8B52-B68E-5A6F-9DCB75E17CE3}"/>
          </ac:spMkLst>
        </pc:spChg>
      </pc:sldChg>
      <pc:sldChg chg="del">
        <pc:chgData name="Sudhanshu Bharadwaj" userId="599207c7-ca9f-4e47-b346-b0daf3f7ca37" providerId="ADAL" clId="{92F7C80D-83FE-4A49-9EA0-083096D204B6}" dt="2023-04-04T13:07:29.950" v="3084" actId="47"/>
        <pc:sldMkLst>
          <pc:docMk/>
          <pc:sldMk cId="2903841477" sldId="283"/>
        </pc:sldMkLst>
      </pc:sldChg>
      <pc:sldChg chg="del">
        <pc:chgData name="Sudhanshu Bharadwaj" userId="599207c7-ca9f-4e47-b346-b0daf3f7ca37" providerId="ADAL" clId="{92F7C80D-83FE-4A49-9EA0-083096D204B6}" dt="2023-04-04T13:07:31.453" v="3085" actId="47"/>
        <pc:sldMkLst>
          <pc:docMk/>
          <pc:sldMk cId="2886474736" sldId="284"/>
        </pc:sldMkLst>
      </pc:sldChg>
      <pc:sldChg chg="addSp delSp modSp del mod">
        <pc:chgData name="Sudhanshu Bharadwaj" userId="599207c7-ca9f-4e47-b346-b0daf3f7ca37" providerId="ADAL" clId="{92F7C80D-83FE-4A49-9EA0-083096D204B6}" dt="2023-04-04T17:19:15.757" v="5409" actId="47"/>
        <pc:sldMkLst>
          <pc:docMk/>
          <pc:sldMk cId="2011930182" sldId="285"/>
        </pc:sldMkLst>
        <pc:spChg chg="add mod">
          <ac:chgData name="Sudhanshu Bharadwaj" userId="599207c7-ca9f-4e47-b346-b0daf3f7ca37" providerId="ADAL" clId="{92F7C80D-83FE-4A49-9EA0-083096D204B6}" dt="2023-04-04T17:19:13.323" v="5408" actId="478"/>
          <ac:spMkLst>
            <pc:docMk/>
            <pc:sldMk cId="2011930182" sldId="285"/>
            <ac:spMk id="7" creationId="{6992B07F-6BBB-4E78-2B0C-272AA2CDE1E0}"/>
          </ac:spMkLst>
        </pc:spChg>
        <pc:picChg chg="del">
          <ac:chgData name="Sudhanshu Bharadwaj" userId="599207c7-ca9f-4e47-b346-b0daf3f7ca37" providerId="ADAL" clId="{92F7C80D-83FE-4A49-9EA0-083096D204B6}" dt="2023-04-04T17:19:13.323" v="5408" actId="478"/>
          <ac:picMkLst>
            <pc:docMk/>
            <pc:sldMk cId="2011930182" sldId="285"/>
            <ac:picMk id="16" creationId="{53DF829E-A1C4-421E-3B50-ABC29F74AD7E}"/>
          </ac:picMkLst>
        </pc:picChg>
      </pc:sldChg>
      <pc:sldChg chg="del">
        <pc:chgData name="Sudhanshu Bharadwaj" userId="599207c7-ca9f-4e47-b346-b0daf3f7ca37" providerId="ADAL" clId="{92F7C80D-83FE-4A49-9EA0-083096D204B6}" dt="2023-04-04T17:19:18.875" v="5411" actId="47"/>
        <pc:sldMkLst>
          <pc:docMk/>
          <pc:sldMk cId="2452269796" sldId="287"/>
        </pc:sldMkLst>
      </pc:sldChg>
      <pc:sldChg chg="addSp delSp modSp del mod">
        <pc:chgData name="Sudhanshu Bharadwaj" userId="599207c7-ca9f-4e47-b346-b0daf3f7ca37" providerId="ADAL" clId="{92F7C80D-83FE-4A49-9EA0-083096D204B6}" dt="2023-04-04T17:19:08.312" v="5407" actId="47"/>
        <pc:sldMkLst>
          <pc:docMk/>
          <pc:sldMk cId="1600494506" sldId="288"/>
        </pc:sldMkLst>
        <pc:spChg chg="add mod">
          <ac:chgData name="Sudhanshu Bharadwaj" userId="599207c7-ca9f-4e47-b346-b0daf3f7ca37" providerId="ADAL" clId="{92F7C80D-83FE-4A49-9EA0-083096D204B6}" dt="2023-04-04T13:09:12.370" v="3120" actId="478"/>
          <ac:spMkLst>
            <pc:docMk/>
            <pc:sldMk cId="1600494506" sldId="288"/>
            <ac:spMk id="3" creationId="{275F5F39-CC53-11AB-0E5A-EE6DB11F72C2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5" creationId="{DCFE404E-CDB6-E2DE-D4BD-E9EC47CE313E}"/>
          </ac:spMkLst>
        </pc:spChg>
        <pc:spChg chg="mod">
          <ac:chgData name="Sudhanshu Bharadwaj" userId="599207c7-ca9f-4e47-b346-b0daf3f7ca37" providerId="ADAL" clId="{92F7C80D-83FE-4A49-9EA0-083096D204B6}" dt="2023-04-04T13:08:47.850" v="3119" actId="20577"/>
          <ac:spMkLst>
            <pc:docMk/>
            <pc:sldMk cId="1600494506" sldId="288"/>
            <ac:spMk id="7" creationId="{330A5BFC-C134-C072-C14D-9E51A94C8E7E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8" creationId="{4C08B546-EB29-5849-5191-490C28053633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0" creationId="{15D52CE6-84E3-3B17-B633-FD730B6B9B56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2" creationId="{110714B1-2F2C-99F2-9926-7A09B69B23E2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4" creationId="{28AC929C-31FA-5FBF-34AC-BDBAACB7D2DF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6" creationId="{9FBE8646-F409-E2FB-C3AC-E3BB32CE9EB8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8" creationId="{D2A51910-05E7-CCA0-4324-3CA72E9A05A6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0" creationId="{15DD9AC8-4A5F-70DB-AA68-C461059D81A1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1" creationId="{A28A203B-0CF0-2AB0-5F54-07C8E3003918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2" creationId="{05BC0115-F702-2E0A-61A4-4A6CE33FD775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3" creationId="{9D48D07F-2D5B-F0D5-4005-197607C4F197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5" creationId="{BCE9DA14-62AB-A857-6387-1F5D330B3F36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6" creationId="{710CB940-D45B-59F1-06E5-9CC94100EF05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7" creationId="{A0DA38E3-68A2-4FF9-022B-BA0DF832B1DB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8" creationId="{B72BD1AE-7290-BA6E-18FB-8181C0D13E7C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30" creationId="{BBA62A99-9CDB-1F0C-71C6-92D9C3DCAEF6}"/>
          </ac:spMkLst>
        </pc:spChg>
        <pc:spChg chg="del">
          <ac:chgData name="Sudhanshu Bharadwaj" userId="599207c7-ca9f-4e47-b346-b0daf3f7ca37" providerId="ADAL" clId="{92F7C80D-83FE-4A49-9EA0-083096D204B6}" dt="2023-04-04T13:08:34.580" v="3086" actId="478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Sudhanshu Bharadwaj" userId="599207c7-ca9f-4e47-b346-b0daf3f7ca37" providerId="ADAL" clId="{92F7C80D-83FE-4A49-9EA0-083096D204B6}" dt="2023-04-04T13:09:12.370" v="3120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addSp delSp modSp del mod ord">
        <pc:chgData name="Sudhanshu Bharadwaj" userId="599207c7-ca9f-4e47-b346-b0daf3f7ca37" providerId="ADAL" clId="{92F7C80D-83FE-4A49-9EA0-083096D204B6}" dt="2023-04-04T17:19:17.392" v="5410" actId="47"/>
        <pc:sldMkLst>
          <pc:docMk/>
          <pc:sldMk cId="2502887943" sldId="289"/>
        </pc:sldMkLst>
        <pc:spChg chg="add del mod">
          <ac:chgData name="Sudhanshu Bharadwaj" userId="599207c7-ca9f-4e47-b346-b0daf3f7ca37" providerId="ADAL" clId="{92F7C80D-83FE-4A49-9EA0-083096D204B6}" dt="2023-04-04T11:06:40.241" v="2435" actId="478"/>
          <ac:spMkLst>
            <pc:docMk/>
            <pc:sldMk cId="2502887943" sldId="289"/>
            <ac:spMk id="3" creationId="{7C287584-A1CE-E415-BE1B-240A57A4F3F2}"/>
          </ac:spMkLst>
        </pc:spChg>
        <pc:spChg chg="add del mod">
          <ac:chgData name="Sudhanshu Bharadwaj" userId="599207c7-ca9f-4e47-b346-b0daf3f7ca37" providerId="ADAL" clId="{92F7C80D-83FE-4A49-9EA0-083096D204B6}" dt="2023-04-04T13:36:28.081" v="4434" actId="478"/>
          <ac:spMkLst>
            <pc:docMk/>
            <pc:sldMk cId="2502887943" sldId="289"/>
            <ac:spMk id="5" creationId="{E0AF58A2-B381-8F57-1FE1-1964CB01831A}"/>
          </ac:spMkLst>
        </pc:spChg>
        <pc:spChg chg="del">
          <ac:chgData name="Sudhanshu Bharadwaj" userId="599207c7-ca9f-4e47-b346-b0daf3f7ca37" providerId="ADAL" clId="{92F7C80D-83FE-4A49-9EA0-083096D204B6}" dt="2023-04-04T11:06:36.676" v="2434" actId="478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Sudhanshu Bharadwaj" userId="599207c7-ca9f-4e47-b346-b0daf3f7ca37" providerId="ADAL" clId="{92F7C80D-83FE-4A49-9EA0-083096D204B6}" dt="2023-04-04T17:19:01.024" v="5406" actId="478"/>
          <ac:spMkLst>
            <pc:docMk/>
            <pc:sldMk cId="2502887943" sldId="289"/>
            <ac:spMk id="8" creationId="{76A942B1-DC72-3F09-2F6F-D64B6226B76F}"/>
          </ac:spMkLst>
        </pc:spChg>
        <pc:spChg chg="add mod">
          <ac:chgData name="Sudhanshu Bharadwaj" userId="599207c7-ca9f-4e47-b346-b0daf3f7ca37" providerId="ADAL" clId="{92F7C80D-83FE-4A49-9EA0-083096D204B6}" dt="2023-04-04T17:18:54.108" v="5404" actId="478"/>
          <ac:spMkLst>
            <pc:docMk/>
            <pc:sldMk cId="2502887943" sldId="289"/>
            <ac:spMk id="10" creationId="{F6B2FF46-2AAA-7566-39FC-2914508D62D2}"/>
          </ac:spMkLst>
        </pc:spChg>
        <pc:spChg chg="add mod">
          <ac:chgData name="Sudhanshu Bharadwaj" userId="599207c7-ca9f-4e47-b346-b0daf3f7ca37" providerId="ADAL" clId="{92F7C80D-83FE-4A49-9EA0-083096D204B6}" dt="2023-04-04T17:18:54.892" v="5405" actId="478"/>
          <ac:spMkLst>
            <pc:docMk/>
            <pc:sldMk cId="2502887943" sldId="289"/>
            <ac:spMk id="12" creationId="{A11384C8-8F8B-5CD0-7956-1D9BD1219212}"/>
          </ac:spMkLst>
        </pc:spChg>
        <pc:spChg chg="del">
          <ac:chgData name="Sudhanshu Bharadwaj" userId="599207c7-ca9f-4e47-b346-b0daf3f7ca37" providerId="ADAL" clId="{92F7C80D-83FE-4A49-9EA0-083096D204B6}" dt="2023-04-04T13:36:26.495" v="4433" actId="478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Sudhanshu Bharadwaj" userId="599207c7-ca9f-4e47-b346-b0daf3f7ca37" providerId="ADAL" clId="{92F7C80D-83FE-4A49-9EA0-083096D204B6}" dt="2023-04-04T17:18:53.199" v="5403" actId="478"/>
          <ac:spMkLst>
            <pc:docMk/>
            <pc:sldMk cId="2502887943" sldId="289"/>
            <ac:spMk id="57" creationId="{49B99446-8DB8-EAE8-ADEB-8E02F160B106}"/>
          </ac:spMkLst>
        </pc:spChg>
        <pc:spChg chg="del">
          <ac:chgData name="Sudhanshu Bharadwaj" userId="599207c7-ca9f-4e47-b346-b0daf3f7ca37" providerId="ADAL" clId="{92F7C80D-83FE-4A49-9EA0-083096D204B6}" dt="2023-04-04T17:18:54.108" v="5404" actId="478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Sudhanshu Bharadwaj" userId="599207c7-ca9f-4e47-b346-b0daf3f7ca37" providerId="ADAL" clId="{92F7C80D-83FE-4A49-9EA0-083096D204B6}" dt="2023-04-04T17:18:54.892" v="5405" actId="478"/>
          <ac:spMkLst>
            <pc:docMk/>
            <pc:sldMk cId="2502887943" sldId="289"/>
            <ac:spMk id="59" creationId="{9348E88D-CFB1-4BF1-41EC-723BBD602AF2}"/>
          </ac:spMkLst>
        </pc:spChg>
      </pc:sldChg>
      <pc:sldChg chg="addSp delSp modSp mod">
        <pc:chgData name="Sudhanshu Bharadwaj" userId="599207c7-ca9f-4e47-b346-b0daf3f7ca37" providerId="ADAL" clId="{92F7C80D-83FE-4A49-9EA0-083096D204B6}" dt="2023-04-04T18:14:07.728" v="6826" actId="20577"/>
        <pc:sldMkLst>
          <pc:docMk/>
          <pc:sldMk cId="3170280394" sldId="290"/>
        </pc:sldMkLst>
        <pc:spChg chg="mod">
          <ac:chgData name="Sudhanshu Bharadwaj" userId="599207c7-ca9f-4e47-b346-b0daf3f7ca37" providerId="ADAL" clId="{92F7C80D-83FE-4A49-9EA0-083096D204B6}" dt="2023-04-04T18:04:59.750" v="6263" actId="14100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Sudhanshu Bharadwaj" userId="599207c7-ca9f-4e47-b346-b0daf3f7ca37" providerId="ADAL" clId="{92F7C80D-83FE-4A49-9EA0-083096D204B6}" dt="2023-04-04T17:23:12.645" v="5749" actId="478"/>
          <ac:spMkLst>
            <pc:docMk/>
            <pc:sldMk cId="3170280394" sldId="290"/>
            <ac:spMk id="4" creationId="{4D0F2F61-9F59-B6AB-8178-4F453F7A025C}"/>
          </ac:spMkLst>
        </pc:spChg>
        <pc:spChg chg="mod">
          <ac:chgData name="Sudhanshu Bharadwaj" userId="599207c7-ca9f-4e47-b346-b0daf3f7ca37" providerId="ADAL" clId="{92F7C80D-83FE-4A49-9EA0-083096D204B6}" dt="2023-04-04T17:22:40.686" v="5684" actId="5793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Sudhanshu Bharadwaj" userId="599207c7-ca9f-4e47-b346-b0daf3f7ca37" providerId="ADAL" clId="{92F7C80D-83FE-4A49-9EA0-083096D204B6}" dt="2023-04-04T18:14:07.728" v="6826" actId="20577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Sudhanshu Bharadwaj" userId="599207c7-ca9f-4e47-b346-b0daf3f7ca37" providerId="ADAL" clId="{92F7C80D-83FE-4A49-9EA0-083096D204B6}" dt="2023-04-04T17:23:09.305" v="5747" actId="478"/>
          <ac:spMkLst>
            <pc:docMk/>
            <pc:sldMk cId="3170280394" sldId="290"/>
            <ac:spMk id="13" creationId="{F618F075-837C-1005-19D6-8DC90759CD53}"/>
          </ac:spMkLst>
        </pc:spChg>
        <pc:spChg chg="del mod">
          <ac:chgData name="Sudhanshu Bharadwaj" userId="599207c7-ca9f-4e47-b346-b0daf3f7ca37" providerId="ADAL" clId="{92F7C80D-83FE-4A49-9EA0-083096D204B6}" dt="2023-04-04T18:04:35.176" v="6230" actId="478"/>
          <ac:spMkLst>
            <pc:docMk/>
            <pc:sldMk cId="3170280394" sldId="290"/>
            <ac:spMk id="14" creationId="{DD1D0BF9-FCAA-67DA-79AB-E6E7E6D2B6A1}"/>
          </ac:spMkLst>
        </pc:spChg>
      </pc:sldChg>
      <pc:sldChg chg="del">
        <pc:chgData name="Sudhanshu Bharadwaj" userId="599207c7-ca9f-4e47-b346-b0daf3f7ca37" providerId="ADAL" clId="{92F7C80D-83FE-4A49-9EA0-083096D204B6}" dt="2023-04-04T17:19:22.367" v="5412" actId="47"/>
        <pc:sldMkLst>
          <pc:docMk/>
          <pc:sldMk cId="249904479" sldId="291"/>
        </pc:sldMkLst>
      </pc:sldChg>
      <pc:sldChg chg="addSp delSp modSp mod modNotesTx">
        <pc:chgData name="Sudhanshu Bharadwaj" userId="599207c7-ca9f-4e47-b346-b0daf3f7ca37" providerId="ADAL" clId="{92F7C80D-83FE-4A49-9EA0-083096D204B6}" dt="2023-04-05T04:25:57.924" v="10855" actId="20577"/>
        <pc:sldMkLst>
          <pc:docMk/>
          <pc:sldMk cId="94818171" sldId="292"/>
        </pc:sldMkLst>
        <pc:spChg chg="mod">
          <ac:chgData name="Sudhanshu Bharadwaj" userId="599207c7-ca9f-4e47-b346-b0daf3f7ca37" providerId="ADAL" clId="{92F7C80D-83FE-4A49-9EA0-083096D204B6}" dt="2023-04-05T03:20:37.821" v="8954" actId="1076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Sudhanshu Bharadwaj" userId="599207c7-ca9f-4e47-b346-b0daf3f7ca37" providerId="ADAL" clId="{92F7C80D-83FE-4A49-9EA0-083096D204B6}" dt="2023-04-05T04:25:57.924" v="10855" actId="20577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Sudhanshu Bharadwaj" userId="599207c7-ca9f-4e47-b346-b0daf3f7ca37" providerId="ADAL" clId="{92F7C80D-83FE-4A49-9EA0-083096D204B6}" dt="2023-04-05T03:18:55.758" v="8919" actId="478"/>
          <ac:spMkLst>
            <pc:docMk/>
            <pc:sldMk cId="94818171" sldId="292"/>
            <ac:spMk id="4" creationId="{D5BA2433-990B-A170-369A-3DF4A9B33BFA}"/>
          </ac:spMkLst>
        </pc:spChg>
        <pc:spChg chg="mod ord">
          <ac:chgData name="Sudhanshu Bharadwaj" userId="599207c7-ca9f-4e47-b346-b0daf3f7ca37" providerId="ADAL" clId="{92F7C80D-83FE-4A49-9EA0-083096D204B6}" dt="2023-04-05T03:38:14.262" v="9531" actId="166"/>
          <ac:spMkLst>
            <pc:docMk/>
            <pc:sldMk cId="94818171" sldId="292"/>
            <ac:spMk id="5" creationId="{BF7F20BE-640F-EFAB-3A43-2AA146DB42BF}"/>
          </ac:spMkLst>
        </pc:spChg>
        <pc:picChg chg="add mod">
          <ac:chgData name="Sudhanshu Bharadwaj" userId="599207c7-ca9f-4e47-b346-b0daf3f7ca37" providerId="ADAL" clId="{92F7C80D-83FE-4A49-9EA0-083096D204B6}" dt="2023-04-05T03:37:52.449" v="9527" actId="14100"/>
          <ac:picMkLst>
            <pc:docMk/>
            <pc:sldMk cId="94818171" sldId="292"/>
            <ac:picMk id="7" creationId="{62B2FD70-1FBC-A05E-AE66-634DB6F09DCD}"/>
          </ac:picMkLst>
        </pc:picChg>
      </pc:sldChg>
      <pc:sldChg chg="modSp mod">
        <pc:chgData name="Sudhanshu Bharadwaj" userId="599207c7-ca9f-4e47-b346-b0daf3f7ca37" providerId="ADAL" clId="{92F7C80D-83FE-4A49-9EA0-083096D204B6}" dt="2023-04-05T03:46:36.771" v="9831" actId="12"/>
        <pc:sldMkLst>
          <pc:docMk/>
          <pc:sldMk cId="1003962426" sldId="293"/>
        </pc:sldMkLst>
        <pc:spChg chg="mod">
          <ac:chgData name="Sudhanshu Bharadwaj" userId="599207c7-ca9f-4e47-b346-b0daf3f7ca37" providerId="ADAL" clId="{92F7C80D-83FE-4A49-9EA0-083096D204B6}" dt="2023-04-05T03:46:36.771" v="9831" actId="12"/>
          <ac:spMkLst>
            <pc:docMk/>
            <pc:sldMk cId="1003962426" sldId="293"/>
            <ac:spMk id="3" creationId="{B787DFD8-D262-D485-B1F2-817C5A0928C5}"/>
          </ac:spMkLst>
        </pc:spChg>
      </pc:sldChg>
      <pc:sldChg chg="delSp modSp add mod">
        <pc:chgData name="Sudhanshu Bharadwaj" userId="599207c7-ca9f-4e47-b346-b0daf3f7ca37" providerId="ADAL" clId="{92F7C80D-83FE-4A49-9EA0-083096D204B6}" dt="2023-04-05T00:42:17.109" v="8631" actId="404"/>
        <pc:sldMkLst>
          <pc:docMk/>
          <pc:sldMk cId="915039879" sldId="294"/>
        </pc:sldMkLst>
        <pc:spChg chg="mod">
          <ac:chgData name="Sudhanshu Bharadwaj" userId="599207c7-ca9f-4e47-b346-b0daf3f7ca37" providerId="ADAL" clId="{92F7C80D-83FE-4A49-9EA0-083096D204B6}" dt="2023-04-05T00:42:17.109" v="8631" actId="404"/>
          <ac:spMkLst>
            <pc:docMk/>
            <pc:sldMk cId="915039879" sldId="294"/>
            <ac:spMk id="3" creationId="{1E0B8C4B-3A3C-9FD1-59FB-1666C1F09376}"/>
          </ac:spMkLst>
        </pc:spChg>
        <pc:picChg chg="del">
          <ac:chgData name="Sudhanshu Bharadwaj" userId="599207c7-ca9f-4e47-b346-b0daf3f7ca37" providerId="ADAL" clId="{92F7C80D-83FE-4A49-9EA0-083096D204B6}" dt="2023-04-04T08:09:43.237" v="1069" actId="478"/>
          <ac:picMkLst>
            <pc:docMk/>
            <pc:sldMk cId="915039879" sldId="294"/>
            <ac:picMk id="5" creationId="{2E686FD2-92C0-D394-2FC0-A5968E17EA5B}"/>
          </ac:picMkLst>
        </pc:picChg>
      </pc:sldChg>
      <pc:sldChg chg="addSp delSp modSp add ord">
        <pc:chgData name="Sudhanshu Bharadwaj" userId="599207c7-ca9f-4e47-b346-b0daf3f7ca37" providerId="ADAL" clId="{92F7C80D-83FE-4A49-9EA0-083096D204B6}" dt="2023-04-04T08:09:38.890" v="1068"/>
        <pc:sldMkLst>
          <pc:docMk/>
          <pc:sldMk cId="1621908439" sldId="295"/>
        </pc:sldMkLst>
        <pc:picChg chg="add mod">
          <ac:chgData name="Sudhanshu Bharadwaj" userId="599207c7-ca9f-4e47-b346-b0daf3f7ca37" providerId="ADAL" clId="{92F7C80D-83FE-4A49-9EA0-083096D204B6}" dt="2023-04-04T08:09:25.371" v="1065"/>
          <ac:picMkLst>
            <pc:docMk/>
            <pc:sldMk cId="1621908439" sldId="295"/>
            <ac:picMk id="2050" creationId="{53976D36-E707-1CA0-93CF-3E10A1F07E4E}"/>
          </ac:picMkLst>
        </pc:picChg>
        <pc:picChg chg="add del mod">
          <ac:chgData name="Sudhanshu Bharadwaj" userId="599207c7-ca9f-4e47-b346-b0daf3f7ca37" providerId="ADAL" clId="{92F7C80D-83FE-4A49-9EA0-083096D204B6}" dt="2023-04-04T08:08:11.867" v="1003"/>
          <ac:picMkLst>
            <pc:docMk/>
            <pc:sldMk cId="1621908439" sldId="295"/>
            <ac:picMk id="2052" creationId="{792BE7A3-E4E3-583D-6C2A-BF3D91D8B4F9}"/>
          </ac:picMkLst>
        </pc:picChg>
        <pc:picChg chg="add mod">
          <ac:chgData name="Sudhanshu Bharadwaj" userId="599207c7-ca9f-4e47-b346-b0daf3f7ca37" providerId="ADAL" clId="{92F7C80D-83FE-4A49-9EA0-083096D204B6}" dt="2023-04-04T08:09:27.692" v="1066"/>
          <ac:picMkLst>
            <pc:docMk/>
            <pc:sldMk cId="1621908439" sldId="295"/>
            <ac:picMk id="2054" creationId="{423490A3-4A55-0D20-7F21-287A193E09A5}"/>
          </ac:picMkLst>
        </pc:picChg>
      </pc:sldChg>
      <pc:sldChg chg="addSp delSp modSp add mod">
        <pc:chgData name="Sudhanshu Bharadwaj" userId="599207c7-ca9f-4e47-b346-b0daf3f7ca37" providerId="ADAL" clId="{92F7C80D-83FE-4A49-9EA0-083096D204B6}" dt="2023-04-05T00:45:23.071" v="8685" actId="20577"/>
        <pc:sldMkLst>
          <pc:docMk/>
          <pc:sldMk cId="4249329160" sldId="296"/>
        </pc:sldMkLst>
        <pc:spChg chg="mod">
          <ac:chgData name="Sudhanshu Bharadwaj" userId="599207c7-ca9f-4e47-b346-b0daf3f7ca37" providerId="ADAL" clId="{92F7C80D-83FE-4A49-9EA0-083096D204B6}" dt="2023-04-05T00:45:23.071" v="8685" actId="20577"/>
          <ac:spMkLst>
            <pc:docMk/>
            <pc:sldMk cId="4249329160" sldId="296"/>
            <ac:spMk id="4" creationId="{D2BBD890-6A99-C160-C084-2916E2310718}"/>
          </ac:spMkLst>
        </pc:spChg>
        <pc:spChg chg="mod">
          <ac:chgData name="Sudhanshu Bharadwaj" userId="599207c7-ca9f-4e47-b346-b0daf3f7ca37" providerId="ADAL" clId="{92F7C80D-83FE-4A49-9EA0-083096D204B6}" dt="2023-04-04T10:59:24.508" v="2119" actId="313"/>
          <ac:spMkLst>
            <pc:docMk/>
            <pc:sldMk cId="4249329160" sldId="296"/>
            <ac:spMk id="11" creationId="{9C54C701-8B52-B68E-5A6F-9DCB75E17CE3}"/>
          </ac:spMkLst>
        </pc:spChg>
        <pc:picChg chg="add mod">
          <ac:chgData name="Sudhanshu Bharadwaj" userId="599207c7-ca9f-4e47-b346-b0daf3f7ca37" providerId="ADAL" clId="{92F7C80D-83FE-4A49-9EA0-083096D204B6}" dt="2023-04-04T11:36:02.535" v="3008" actId="1076"/>
          <ac:picMkLst>
            <pc:docMk/>
            <pc:sldMk cId="4249329160" sldId="296"/>
            <ac:picMk id="5" creationId="{C2DAB0C5-695F-AFB1-0F8D-112E50A2C3D9}"/>
          </ac:picMkLst>
        </pc:picChg>
        <pc:picChg chg="add del mod">
          <ac:chgData name="Sudhanshu Bharadwaj" userId="599207c7-ca9f-4e47-b346-b0daf3f7ca37" providerId="ADAL" clId="{92F7C80D-83FE-4A49-9EA0-083096D204B6}" dt="2023-04-04T11:35:48.050" v="3004" actId="478"/>
          <ac:picMkLst>
            <pc:docMk/>
            <pc:sldMk cId="4249329160" sldId="296"/>
            <ac:picMk id="7" creationId="{63D56F2E-F5C5-6F4C-086C-74EBCC00D323}"/>
          </ac:picMkLst>
        </pc:picChg>
        <pc:picChg chg="add mod">
          <ac:chgData name="Sudhanshu Bharadwaj" userId="599207c7-ca9f-4e47-b346-b0daf3f7ca37" providerId="ADAL" clId="{92F7C80D-83FE-4A49-9EA0-083096D204B6}" dt="2023-04-04T11:36:23.640" v="3013" actId="1076"/>
          <ac:picMkLst>
            <pc:docMk/>
            <pc:sldMk cId="4249329160" sldId="296"/>
            <ac:picMk id="9" creationId="{C52A1F97-ECC7-674F-F77A-9EA1A05CB1B2}"/>
          </ac:picMkLst>
        </pc:picChg>
      </pc:sldChg>
      <pc:sldChg chg="addSp delSp modSp add mod ord modNotesTx">
        <pc:chgData name="Sudhanshu Bharadwaj" userId="599207c7-ca9f-4e47-b346-b0daf3f7ca37" providerId="ADAL" clId="{92F7C80D-83FE-4A49-9EA0-083096D204B6}" dt="2023-04-04T17:40:19.442" v="6097" actId="20577"/>
        <pc:sldMkLst>
          <pc:docMk/>
          <pc:sldMk cId="3048071355" sldId="297"/>
        </pc:sldMkLst>
        <pc:spChg chg="add del mod">
          <ac:chgData name="Sudhanshu Bharadwaj" userId="599207c7-ca9f-4e47-b346-b0daf3f7ca37" providerId="ADAL" clId="{92F7C80D-83FE-4A49-9EA0-083096D204B6}" dt="2023-04-04T11:06:57.937" v="2440" actId="478"/>
          <ac:spMkLst>
            <pc:docMk/>
            <pc:sldMk cId="3048071355" sldId="297"/>
            <ac:spMk id="3" creationId="{7E257ADD-A741-EA9E-5AAB-F93EBC06290C}"/>
          </ac:spMkLst>
        </pc:spChg>
        <pc:spChg chg="add del mod">
          <ac:chgData name="Sudhanshu Bharadwaj" userId="599207c7-ca9f-4e47-b346-b0daf3f7ca37" providerId="ADAL" clId="{92F7C80D-83FE-4A49-9EA0-083096D204B6}" dt="2023-04-04T11:06:59.083" v="2441" actId="478"/>
          <ac:spMkLst>
            <pc:docMk/>
            <pc:sldMk cId="3048071355" sldId="297"/>
            <ac:spMk id="5" creationId="{09770B14-1978-598C-85BC-FCF21536382A}"/>
          </ac:spMkLst>
        </pc:spChg>
        <pc:spChg chg="add del mod">
          <ac:chgData name="Sudhanshu Bharadwaj" userId="599207c7-ca9f-4e47-b346-b0daf3f7ca37" providerId="ADAL" clId="{92F7C80D-83FE-4A49-9EA0-083096D204B6}" dt="2023-04-04T11:07:03.260" v="2442" actId="478"/>
          <ac:spMkLst>
            <pc:docMk/>
            <pc:sldMk cId="3048071355" sldId="297"/>
            <ac:spMk id="7" creationId="{D8001414-E041-DF76-D3E5-47D5492126CB}"/>
          </ac:spMkLst>
        </pc:spChg>
        <pc:spChg chg="add del mod">
          <ac:chgData name="Sudhanshu Bharadwaj" userId="599207c7-ca9f-4e47-b346-b0daf3f7ca37" providerId="ADAL" clId="{92F7C80D-83FE-4A49-9EA0-083096D204B6}" dt="2023-04-04T11:07:04.691" v="2443" actId="478"/>
          <ac:spMkLst>
            <pc:docMk/>
            <pc:sldMk cId="3048071355" sldId="297"/>
            <ac:spMk id="9" creationId="{9BFD7590-2DAB-EA03-8EB4-756614647014}"/>
          </ac:spMkLst>
        </pc:spChg>
        <pc:spChg chg="add del mod">
          <ac:chgData name="Sudhanshu Bharadwaj" userId="599207c7-ca9f-4e47-b346-b0daf3f7ca37" providerId="ADAL" clId="{92F7C80D-83FE-4A49-9EA0-083096D204B6}" dt="2023-04-04T11:07:05.617" v="2444" actId="478"/>
          <ac:spMkLst>
            <pc:docMk/>
            <pc:sldMk cId="3048071355" sldId="297"/>
            <ac:spMk id="11" creationId="{EAFB64D7-3367-E4DB-3EEA-C22679153F5F}"/>
          </ac:spMkLst>
        </pc:spChg>
        <pc:spChg chg="add del mod">
          <ac:chgData name="Sudhanshu Bharadwaj" userId="599207c7-ca9f-4e47-b346-b0daf3f7ca37" providerId="ADAL" clId="{92F7C80D-83FE-4A49-9EA0-083096D204B6}" dt="2023-04-04T11:07:15.239" v="2449" actId="478"/>
          <ac:spMkLst>
            <pc:docMk/>
            <pc:sldMk cId="3048071355" sldId="297"/>
            <ac:spMk id="13" creationId="{0C626B66-DB04-2A6D-22FF-2DA1D0D30074}"/>
          </ac:spMkLst>
        </pc:spChg>
        <pc:spChg chg="add del mod">
          <ac:chgData name="Sudhanshu Bharadwaj" userId="599207c7-ca9f-4e47-b346-b0daf3f7ca37" providerId="ADAL" clId="{92F7C80D-83FE-4A49-9EA0-083096D204B6}" dt="2023-04-04T11:07:13.497" v="2448" actId="478"/>
          <ac:spMkLst>
            <pc:docMk/>
            <pc:sldMk cId="3048071355" sldId="297"/>
            <ac:spMk id="15" creationId="{8E3663EF-F053-945C-611F-77D448687B03}"/>
          </ac:spMkLst>
        </pc:spChg>
        <pc:spChg chg="add del mod">
          <ac:chgData name="Sudhanshu Bharadwaj" userId="599207c7-ca9f-4e47-b346-b0daf3f7ca37" providerId="ADAL" clId="{92F7C80D-83FE-4A49-9EA0-083096D204B6}" dt="2023-04-04T11:07:12.093" v="2447" actId="478"/>
          <ac:spMkLst>
            <pc:docMk/>
            <pc:sldMk cId="3048071355" sldId="297"/>
            <ac:spMk id="17" creationId="{5DE976CF-9E3E-04B1-64DC-16EBFA4808C1}"/>
          </ac:spMkLst>
        </pc:spChg>
        <pc:spChg chg="add del mod">
          <ac:chgData name="Sudhanshu Bharadwaj" userId="599207c7-ca9f-4e47-b346-b0daf3f7ca37" providerId="ADAL" clId="{92F7C80D-83FE-4A49-9EA0-083096D204B6}" dt="2023-04-04T11:07:10.402" v="2446" actId="478"/>
          <ac:spMkLst>
            <pc:docMk/>
            <pc:sldMk cId="3048071355" sldId="297"/>
            <ac:spMk id="19" creationId="{884501C9-9617-9B87-EB99-5BE0168D4094}"/>
          </ac:spMkLst>
        </pc:spChg>
        <pc:spChg chg="add del mod">
          <ac:chgData name="Sudhanshu Bharadwaj" userId="599207c7-ca9f-4e47-b346-b0daf3f7ca37" providerId="ADAL" clId="{92F7C80D-83FE-4A49-9EA0-083096D204B6}" dt="2023-04-04T11:07:08.835" v="2445" actId="478"/>
          <ac:spMkLst>
            <pc:docMk/>
            <pc:sldMk cId="3048071355" sldId="297"/>
            <ac:spMk id="21" creationId="{1D4A3058-DF38-7D3F-9323-AA9539EE0940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4" creationId="{A3BF8E55-B2B9-104D-F277-08902534735D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5" creationId="{BCE9DA14-62AB-A857-6387-1F5D330B3F36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6" creationId="{710CB940-D45B-59F1-06E5-9CC94100EF05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7" creationId="{A0DA38E3-68A2-4FF9-022B-BA0DF832B1DB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8" creationId="{B72BD1AE-7290-BA6E-18FB-8181C0D13E7C}"/>
          </ac:spMkLst>
        </pc:spChg>
        <pc:spChg chg="add mod">
          <ac:chgData name="Sudhanshu Bharadwaj" userId="599207c7-ca9f-4e47-b346-b0daf3f7ca37" providerId="ADAL" clId="{92F7C80D-83FE-4A49-9EA0-083096D204B6}" dt="2023-04-04T11:08:06.874" v="2484" actId="14100"/>
          <ac:spMkLst>
            <pc:docMk/>
            <pc:sldMk cId="3048071355" sldId="297"/>
            <ac:spMk id="29" creationId="{C631D914-7E2F-2405-E95F-4A295A449231}"/>
          </ac:spMkLst>
        </pc:spChg>
        <pc:spChg chg="add del mod">
          <ac:chgData name="Sudhanshu Bharadwaj" userId="599207c7-ca9f-4e47-b346-b0daf3f7ca37" providerId="ADAL" clId="{92F7C80D-83FE-4A49-9EA0-083096D204B6}" dt="2023-04-04T11:08:16.367" v="2486"/>
          <ac:spMkLst>
            <pc:docMk/>
            <pc:sldMk cId="3048071355" sldId="297"/>
            <ac:spMk id="30" creationId="{D8906C7A-766F-0EA6-A527-0D23CA4F46AE}"/>
          </ac:spMkLst>
        </pc:spChg>
        <pc:spChg chg="add del mod">
          <ac:chgData name="Sudhanshu Bharadwaj" userId="599207c7-ca9f-4e47-b346-b0daf3f7ca37" providerId="ADAL" clId="{92F7C80D-83FE-4A49-9EA0-083096D204B6}" dt="2023-04-04T11:08:33.150" v="2492"/>
          <ac:spMkLst>
            <pc:docMk/>
            <pc:sldMk cId="3048071355" sldId="297"/>
            <ac:spMk id="31" creationId="{3A6A29A4-776B-8A01-BC8F-2C74690B7418}"/>
          </ac:spMkLst>
        </pc:spChg>
        <pc:spChg chg="add mod">
          <ac:chgData name="Sudhanshu Bharadwaj" userId="599207c7-ca9f-4e47-b346-b0daf3f7ca37" providerId="ADAL" clId="{92F7C80D-83FE-4A49-9EA0-083096D204B6}" dt="2023-04-04T17:26:40.230" v="5772" actId="14100"/>
          <ac:spMkLst>
            <pc:docMk/>
            <pc:sldMk cId="3048071355" sldId="297"/>
            <ac:spMk id="32" creationId="{5BC8BD1C-EDF3-32F7-AAD3-B56983B32988}"/>
          </ac:spMkLst>
        </pc:spChg>
        <pc:spChg chg="add mod">
          <ac:chgData name="Sudhanshu Bharadwaj" userId="599207c7-ca9f-4e47-b346-b0daf3f7ca37" providerId="ADAL" clId="{92F7C80D-83FE-4A49-9EA0-083096D204B6}" dt="2023-04-04T11:42:25.706" v="3067" actId="1035"/>
          <ac:spMkLst>
            <pc:docMk/>
            <pc:sldMk cId="3048071355" sldId="297"/>
            <ac:spMk id="33" creationId="{446D0A17-B58D-8ED6-0545-0849FA148589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6" creationId="{42027341-30B3-44DB-373E-60B96EBF2043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7" creationId="{49B99446-8DB8-EAE8-ADEB-8E02F160B106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8" creationId="{4F1381C5-2C37-6542-2CC4-2EBF6B0C41D4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9" creationId="{9348E88D-CFB1-4BF1-41EC-723BBD602AF2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60" creationId="{E1B218F5-E615-C534-C7FC-E55781596535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39" creationId="{632DC974-3AFC-3B05-984D-8920F2613BAB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1" creationId="{F2040969-B583-70C1-87C1-D19C7BB276E9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3" creationId="{916357F2-DD2F-AE73-F0FE-19F36A996C0A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5" creationId="{061F8191-7958-A3B6-D754-56FAB2742504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7" creationId="{FA6C0651-6CD9-1742-F030-13CC2F6DAC2F}"/>
          </ac:spMkLst>
        </pc:spChg>
        <pc:picChg chg="add del mod">
          <ac:chgData name="Sudhanshu Bharadwaj" userId="599207c7-ca9f-4e47-b346-b0daf3f7ca37" providerId="ADAL" clId="{92F7C80D-83FE-4A49-9EA0-083096D204B6}" dt="2023-04-04T11:09:11.339" v="2497" actId="478"/>
          <ac:picMkLst>
            <pc:docMk/>
            <pc:sldMk cId="3048071355" sldId="297"/>
            <ac:picMk id="22" creationId="{428EA04B-DE08-7887-D8AA-2BAAEE78FD04}"/>
          </ac:picMkLst>
        </pc:picChg>
        <pc:picChg chg="add del mod">
          <ac:chgData name="Sudhanshu Bharadwaj" userId="599207c7-ca9f-4e47-b346-b0daf3f7ca37" providerId="ADAL" clId="{92F7C80D-83FE-4A49-9EA0-083096D204B6}" dt="2023-04-04T11:42:04.013" v="3054" actId="478"/>
          <ac:picMkLst>
            <pc:docMk/>
            <pc:sldMk cId="3048071355" sldId="297"/>
            <ac:picMk id="23" creationId="{30A27CF7-7022-674B-2021-2ABA78B13D4C}"/>
          </ac:picMkLst>
        </pc:picChg>
        <pc:picChg chg="add del mod">
          <ac:chgData name="Sudhanshu Bharadwaj" userId="599207c7-ca9f-4e47-b346-b0daf3f7ca37" providerId="ADAL" clId="{92F7C80D-83FE-4A49-9EA0-083096D204B6}" dt="2023-04-04T11:41:57.539" v="3052" actId="22"/>
          <ac:picMkLst>
            <pc:docMk/>
            <pc:sldMk cId="3048071355" sldId="297"/>
            <ac:picMk id="35" creationId="{61F567B4-F005-9D03-3877-E3922EF10987}"/>
          </ac:picMkLst>
        </pc:picChg>
        <pc:picChg chg="add mod">
          <ac:chgData name="Sudhanshu Bharadwaj" userId="599207c7-ca9f-4e47-b346-b0daf3f7ca37" providerId="ADAL" clId="{92F7C80D-83FE-4A49-9EA0-083096D204B6}" dt="2023-04-04T17:26:45.693" v="5773" actId="14100"/>
          <ac:picMkLst>
            <pc:docMk/>
            <pc:sldMk cId="3048071355" sldId="297"/>
            <ac:picMk id="36" creationId="{89B3E719-ED14-4198-760C-65A75FF5567D}"/>
          </ac:picMkLst>
        </pc:picChg>
      </pc:sldChg>
      <pc:sldChg chg="new del">
        <pc:chgData name="Sudhanshu Bharadwaj" userId="599207c7-ca9f-4e47-b346-b0daf3f7ca37" providerId="ADAL" clId="{92F7C80D-83FE-4A49-9EA0-083096D204B6}" dt="2023-04-04T11:42:46.228" v="3070" actId="47"/>
        <pc:sldMkLst>
          <pc:docMk/>
          <pc:sldMk cId="2191917891" sldId="298"/>
        </pc:sldMkLst>
      </pc:sldChg>
      <pc:sldChg chg="addSp delSp modSp new mod modClrScheme chgLayout">
        <pc:chgData name="Sudhanshu Bharadwaj" userId="599207c7-ca9f-4e47-b346-b0daf3f7ca37" providerId="ADAL" clId="{92F7C80D-83FE-4A49-9EA0-083096D204B6}" dt="2023-04-04T17:29:40.787" v="6012" actId="27636"/>
        <pc:sldMkLst>
          <pc:docMk/>
          <pc:sldMk cId="3010911820" sldId="298"/>
        </pc:sldMkLst>
        <pc:spChg chg="del">
          <ac:chgData name="Sudhanshu Bharadwaj" userId="599207c7-ca9f-4e47-b346-b0daf3f7ca37" providerId="ADAL" clId="{92F7C80D-83FE-4A49-9EA0-083096D204B6}" dt="2023-04-04T11:43:01.625" v="3072" actId="478"/>
          <ac:spMkLst>
            <pc:docMk/>
            <pc:sldMk cId="3010911820" sldId="298"/>
            <ac:spMk id="2" creationId="{4AC2C8D5-9C0E-3817-4D9A-E2148E9E062E}"/>
          </ac:spMkLst>
        </pc:spChg>
        <pc:spChg chg="del">
          <ac:chgData name="Sudhanshu Bharadwaj" userId="599207c7-ca9f-4e47-b346-b0daf3f7ca37" providerId="ADAL" clId="{92F7C80D-83FE-4A49-9EA0-083096D204B6}" dt="2023-04-04T11:43:03.206" v="3073" actId="478"/>
          <ac:spMkLst>
            <pc:docMk/>
            <pc:sldMk cId="3010911820" sldId="298"/>
            <ac:spMk id="3" creationId="{89C7B32A-FD66-D19E-EF8F-5B833AF665CA}"/>
          </ac:spMkLst>
        </pc:spChg>
        <pc:spChg chg="del">
          <ac:chgData name="Sudhanshu Bharadwaj" userId="599207c7-ca9f-4e47-b346-b0daf3f7ca37" providerId="ADAL" clId="{92F7C80D-83FE-4A49-9EA0-083096D204B6}" dt="2023-04-04T11:43:04.126" v="3074" actId="478"/>
          <ac:spMkLst>
            <pc:docMk/>
            <pc:sldMk cId="3010911820" sldId="298"/>
            <ac:spMk id="4" creationId="{FCBEC760-9BBB-4879-5619-A2B31A3B86D5}"/>
          </ac:spMkLst>
        </pc:spChg>
        <pc:spChg chg="mod ord modVis">
          <ac:chgData name="Sudhanshu Bharadwaj" userId="599207c7-ca9f-4e47-b346-b0daf3f7ca37" providerId="ADAL" clId="{92F7C80D-83FE-4A49-9EA0-083096D204B6}" dt="2023-04-04T17:29:03.732" v="5988" actId="26606"/>
          <ac:spMkLst>
            <pc:docMk/>
            <pc:sldMk cId="3010911820" sldId="298"/>
            <ac:spMk id="5" creationId="{E9D9BCD5-CB19-91D6-97F7-1950C3F19CA8}"/>
          </ac:spMkLst>
        </pc:spChg>
        <pc:spChg chg="add mod">
          <ac:chgData name="Sudhanshu Bharadwaj" userId="599207c7-ca9f-4e47-b346-b0daf3f7ca37" providerId="ADAL" clId="{92F7C80D-83FE-4A49-9EA0-083096D204B6}" dt="2023-04-04T17:29:40.787" v="6012" actId="27636"/>
          <ac:spMkLst>
            <pc:docMk/>
            <pc:sldMk cId="3010911820" sldId="298"/>
            <ac:spMk id="10" creationId="{3A7C206F-84F1-7FA8-0295-4D59B7183B8D}"/>
          </ac:spMkLst>
        </pc:spChg>
        <pc:spChg chg="add del mod">
          <ac:chgData name="Sudhanshu Bharadwaj" userId="599207c7-ca9f-4e47-b346-b0daf3f7ca37" providerId="ADAL" clId="{92F7C80D-83FE-4A49-9EA0-083096D204B6}" dt="2023-04-04T17:29:08.641" v="5989" actId="478"/>
          <ac:spMkLst>
            <pc:docMk/>
            <pc:sldMk cId="3010911820" sldId="298"/>
            <ac:spMk id="15" creationId="{D1F69BCF-294D-01AE-97DD-C0F0EE7C8687}"/>
          </ac:spMkLst>
        </pc:spChg>
        <pc:spChg chg="add mod">
          <ac:chgData name="Sudhanshu Bharadwaj" userId="599207c7-ca9f-4e47-b346-b0daf3f7ca37" providerId="ADAL" clId="{92F7C80D-83FE-4A49-9EA0-083096D204B6}" dt="2023-04-04T17:29:03.732" v="5988" actId="26606"/>
          <ac:spMkLst>
            <pc:docMk/>
            <pc:sldMk cId="3010911820" sldId="298"/>
            <ac:spMk id="17" creationId="{A4EA540D-FDE9-3E40-4F26-D4ADB0F1D031}"/>
          </ac:spMkLst>
        </pc:spChg>
        <pc:picChg chg="add del mod">
          <ac:chgData name="Sudhanshu Bharadwaj" userId="599207c7-ca9f-4e47-b346-b0daf3f7ca37" providerId="ADAL" clId="{92F7C80D-83FE-4A49-9EA0-083096D204B6}" dt="2023-04-04T17:26:59.639" v="5774" actId="478"/>
          <ac:picMkLst>
            <pc:docMk/>
            <pc:sldMk cId="3010911820" sldId="298"/>
            <ac:picMk id="7" creationId="{2D05C819-005E-5656-AEA1-9BC5784E7879}"/>
          </ac:picMkLst>
        </pc:picChg>
        <pc:picChg chg="add mod ord">
          <ac:chgData name="Sudhanshu Bharadwaj" userId="599207c7-ca9f-4e47-b346-b0daf3f7ca37" providerId="ADAL" clId="{92F7C80D-83FE-4A49-9EA0-083096D204B6}" dt="2023-04-04T17:29:03.732" v="5988" actId="26606"/>
          <ac:picMkLst>
            <pc:docMk/>
            <pc:sldMk cId="3010911820" sldId="298"/>
            <ac:picMk id="9" creationId="{AD762BA6-235A-43A9-057E-5C5629E2C882}"/>
          </ac:picMkLst>
        </pc:picChg>
      </pc:sldChg>
      <pc:sldChg chg="addSp delSp modSp new mod">
        <pc:chgData name="Sudhanshu Bharadwaj" userId="599207c7-ca9f-4e47-b346-b0daf3f7ca37" providerId="ADAL" clId="{92F7C80D-83FE-4A49-9EA0-083096D204B6}" dt="2023-04-04T17:32:39.252" v="6016" actId="1076"/>
        <pc:sldMkLst>
          <pc:docMk/>
          <pc:sldMk cId="728393561" sldId="299"/>
        </pc:sldMkLst>
        <pc:spChg chg="del">
          <ac:chgData name="Sudhanshu Bharadwaj" userId="599207c7-ca9f-4e47-b346-b0daf3f7ca37" providerId="ADAL" clId="{92F7C80D-83FE-4A49-9EA0-083096D204B6}" dt="2023-04-04T13:09:56.192" v="3123" actId="478"/>
          <ac:spMkLst>
            <pc:docMk/>
            <pc:sldMk cId="728393561" sldId="299"/>
            <ac:spMk id="2" creationId="{8951E1E6-A661-3FE5-51FE-25C9E7D05FC0}"/>
          </ac:spMkLst>
        </pc:spChg>
        <pc:spChg chg="add mod">
          <ac:chgData name="Sudhanshu Bharadwaj" userId="599207c7-ca9f-4e47-b346-b0daf3f7ca37" providerId="ADAL" clId="{92F7C80D-83FE-4A49-9EA0-083096D204B6}" dt="2023-04-04T14:04:02.529" v="4759" actId="20577"/>
          <ac:spMkLst>
            <pc:docMk/>
            <pc:sldMk cId="728393561" sldId="299"/>
            <ac:spMk id="4" creationId="{7CE75708-3F87-FEF1-2917-B1EA97A27CB5}"/>
          </ac:spMkLst>
        </pc:spChg>
        <pc:spChg chg="add mod">
          <ac:chgData name="Sudhanshu Bharadwaj" userId="599207c7-ca9f-4e47-b346-b0daf3f7ca37" providerId="ADAL" clId="{92F7C80D-83FE-4A49-9EA0-083096D204B6}" dt="2023-04-04T17:32:39.252" v="6016" actId="1076"/>
          <ac:spMkLst>
            <pc:docMk/>
            <pc:sldMk cId="728393561" sldId="299"/>
            <ac:spMk id="5" creationId="{B11562AE-9A10-0FDA-B1F0-97BAD96072D3}"/>
          </ac:spMkLst>
        </pc:spChg>
        <pc:spChg chg="add del mod">
          <ac:chgData name="Sudhanshu Bharadwaj" userId="599207c7-ca9f-4e47-b346-b0daf3f7ca37" providerId="ADAL" clId="{92F7C80D-83FE-4A49-9EA0-083096D204B6}" dt="2023-04-04T13:32:26.659" v="4369" actId="478"/>
          <ac:spMkLst>
            <pc:docMk/>
            <pc:sldMk cId="728393561" sldId="299"/>
            <ac:spMk id="8" creationId="{E9B0CD76-478D-C50F-1914-D5FA5794F9BD}"/>
          </ac:spMkLst>
        </pc:spChg>
        <pc:picChg chg="add mod">
          <ac:chgData name="Sudhanshu Bharadwaj" userId="599207c7-ca9f-4e47-b346-b0daf3f7ca37" providerId="ADAL" clId="{92F7C80D-83FE-4A49-9EA0-083096D204B6}" dt="2023-04-04T13:33:32.082" v="4381" actId="14100"/>
          <ac:picMkLst>
            <pc:docMk/>
            <pc:sldMk cId="728393561" sldId="299"/>
            <ac:picMk id="7" creationId="{2E68D6A1-B305-ED6B-1195-FC3E4950AB62}"/>
          </ac:picMkLst>
        </pc:picChg>
        <pc:picChg chg="add mod">
          <ac:chgData name="Sudhanshu Bharadwaj" userId="599207c7-ca9f-4e47-b346-b0daf3f7ca37" providerId="ADAL" clId="{92F7C80D-83FE-4A49-9EA0-083096D204B6}" dt="2023-04-04T13:37:46.582" v="4444" actId="1076"/>
          <ac:picMkLst>
            <pc:docMk/>
            <pc:sldMk cId="728393561" sldId="299"/>
            <ac:picMk id="9" creationId="{3EDF4B78-1FA7-FEA2-5C51-A9E2D0140973}"/>
          </ac:picMkLst>
        </pc:picChg>
      </pc:sldChg>
      <pc:sldChg chg="new del">
        <pc:chgData name="Sudhanshu Bharadwaj" userId="599207c7-ca9f-4e47-b346-b0daf3f7ca37" providerId="ADAL" clId="{92F7C80D-83FE-4A49-9EA0-083096D204B6}" dt="2023-04-04T13:19:31.711" v="3746" actId="680"/>
        <pc:sldMkLst>
          <pc:docMk/>
          <pc:sldMk cId="510019856" sldId="300"/>
        </pc:sldMkLst>
      </pc:sldChg>
      <pc:sldChg chg="addSp delSp modSp add mod modNotesTx">
        <pc:chgData name="Sudhanshu Bharadwaj" userId="599207c7-ca9f-4e47-b346-b0daf3f7ca37" providerId="ADAL" clId="{92F7C80D-83FE-4A49-9EA0-083096D204B6}" dt="2023-04-05T04:28:23.888" v="10882" actId="1036"/>
        <pc:sldMkLst>
          <pc:docMk/>
          <pc:sldMk cId="1401310057" sldId="300"/>
        </pc:sldMkLst>
        <pc:spChg chg="mod">
          <ac:chgData name="Sudhanshu Bharadwaj" userId="599207c7-ca9f-4e47-b346-b0daf3f7ca37" providerId="ADAL" clId="{92F7C80D-83FE-4A49-9EA0-083096D204B6}" dt="2023-04-04T14:04:04.501" v="4760" actId="20577"/>
          <ac:spMkLst>
            <pc:docMk/>
            <pc:sldMk cId="1401310057" sldId="300"/>
            <ac:spMk id="4" creationId="{7CE75708-3F87-FEF1-2917-B1EA97A27CB5}"/>
          </ac:spMkLst>
        </pc:spChg>
        <pc:spChg chg="mod ord">
          <ac:chgData name="Sudhanshu Bharadwaj" userId="599207c7-ca9f-4e47-b346-b0daf3f7ca37" providerId="ADAL" clId="{92F7C80D-83FE-4A49-9EA0-083096D204B6}" dt="2023-04-04T17:53:11.401" v="6190" actId="20577"/>
          <ac:spMkLst>
            <pc:docMk/>
            <pc:sldMk cId="1401310057" sldId="300"/>
            <ac:spMk id="5" creationId="{B11562AE-9A10-0FDA-B1F0-97BAD96072D3}"/>
          </ac:spMkLst>
        </pc:spChg>
        <pc:spChg chg="add mod ord">
          <ac:chgData name="Sudhanshu Bharadwaj" userId="599207c7-ca9f-4e47-b346-b0daf3f7ca37" providerId="ADAL" clId="{92F7C80D-83FE-4A49-9EA0-083096D204B6}" dt="2023-04-04T13:38:30.725" v="4477" actId="167"/>
          <ac:spMkLst>
            <pc:docMk/>
            <pc:sldMk cId="1401310057" sldId="300"/>
            <ac:spMk id="8" creationId="{24124BCE-B331-5878-5ADC-F8441A2D7B82}"/>
          </ac:spMkLst>
        </pc:spChg>
        <pc:spChg chg="add mod ord">
          <ac:chgData name="Sudhanshu Bharadwaj" userId="599207c7-ca9f-4e47-b346-b0daf3f7ca37" providerId="ADAL" clId="{92F7C80D-83FE-4A49-9EA0-083096D204B6}" dt="2023-04-04T13:38:30.725" v="4477" actId="167"/>
          <ac:spMkLst>
            <pc:docMk/>
            <pc:sldMk cId="1401310057" sldId="300"/>
            <ac:spMk id="9" creationId="{CA3DEF18-D033-6CE9-308E-F0B65DED067E}"/>
          </ac:spMkLst>
        </pc:spChg>
        <pc:spChg chg="add mod ord">
          <ac:chgData name="Sudhanshu Bharadwaj" userId="599207c7-ca9f-4e47-b346-b0daf3f7ca37" providerId="ADAL" clId="{92F7C80D-83FE-4A49-9EA0-083096D204B6}" dt="2023-04-04T13:38:30.725" v="4477" actId="167"/>
          <ac:spMkLst>
            <pc:docMk/>
            <pc:sldMk cId="1401310057" sldId="300"/>
            <ac:spMk id="10" creationId="{A7FA5FAE-91E7-31C4-DB4D-CC73A23D9894}"/>
          </ac:spMkLst>
        </pc:spChg>
        <pc:spChg chg="add mod">
          <ac:chgData name="Sudhanshu Bharadwaj" userId="599207c7-ca9f-4e47-b346-b0daf3f7ca37" providerId="ADAL" clId="{92F7C80D-83FE-4A49-9EA0-083096D204B6}" dt="2023-04-04T17:17:37.641" v="5398" actId="1076"/>
          <ac:spMkLst>
            <pc:docMk/>
            <pc:sldMk cId="1401310057" sldId="300"/>
            <ac:spMk id="17" creationId="{5895E2CD-BFB5-27AF-55F3-C21E637A94C9}"/>
          </ac:spMkLst>
        </pc:spChg>
        <pc:picChg chg="add del mod ord">
          <ac:chgData name="Sudhanshu Bharadwaj" userId="599207c7-ca9f-4e47-b346-b0daf3f7ca37" providerId="ADAL" clId="{92F7C80D-83FE-4A49-9EA0-083096D204B6}" dt="2023-04-04T13:33:53.264" v="4386" actId="21"/>
          <ac:picMkLst>
            <pc:docMk/>
            <pc:sldMk cId="1401310057" sldId="300"/>
            <ac:picMk id="6" creationId="{00165721-C323-B7F2-536D-AA1916486DD5}"/>
          </ac:picMkLst>
        </pc:picChg>
        <pc:picChg chg="del">
          <ac:chgData name="Sudhanshu Bharadwaj" userId="599207c7-ca9f-4e47-b346-b0daf3f7ca37" providerId="ADAL" clId="{92F7C80D-83FE-4A49-9EA0-083096D204B6}" dt="2023-04-04T13:20:16.210" v="3755" actId="478"/>
          <ac:picMkLst>
            <pc:docMk/>
            <pc:sldMk cId="1401310057" sldId="300"/>
            <ac:picMk id="7" creationId="{2E68D6A1-B305-ED6B-1195-FC3E4950AB62}"/>
          </ac:picMkLst>
        </pc:picChg>
        <pc:picChg chg="add del mod">
          <ac:chgData name="Sudhanshu Bharadwaj" userId="599207c7-ca9f-4e47-b346-b0daf3f7ca37" providerId="ADAL" clId="{92F7C80D-83FE-4A49-9EA0-083096D204B6}" dt="2023-04-04T13:33:54.487" v="4387" actId="478"/>
          <ac:picMkLst>
            <pc:docMk/>
            <pc:sldMk cId="1401310057" sldId="300"/>
            <ac:picMk id="11" creationId="{1E0AF200-EDD3-6BD3-BFA6-358C230D41A6}"/>
          </ac:picMkLst>
        </pc:picChg>
        <pc:picChg chg="add mod">
          <ac:chgData name="Sudhanshu Bharadwaj" userId="599207c7-ca9f-4e47-b346-b0daf3f7ca37" providerId="ADAL" clId="{92F7C80D-83FE-4A49-9EA0-083096D204B6}" dt="2023-04-04T17:17:34.892" v="5397" actId="14100"/>
          <ac:picMkLst>
            <pc:docMk/>
            <pc:sldMk cId="1401310057" sldId="300"/>
            <ac:picMk id="12" creationId="{D1FF61C5-0F9A-19CB-229F-B0D846539B36}"/>
          </ac:picMkLst>
        </pc:picChg>
        <pc:picChg chg="add mod">
          <ac:chgData name="Sudhanshu Bharadwaj" userId="599207c7-ca9f-4e47-b346-b0daf3f7ca37" providerId="ADAL" clId="{92F7C80D-83FE-4A49-9EA0-083096D204B6}" dt="2023-04-05T04:28:23.888" v="10882" actId="1036"/>
          <ac:picMkLst>
            <pc:docMk/>
            <pc:sldMk cId="1401310057" sldId="300"/>
            <ac:picMk id="14" creationId="{6F9E31BE-1E83-CD79-3E7D-2D963B8CE61A}"/>
          </ac:picMkLst>
        </pc:picChg>
        <pc:picChg chg="add del mod">
          <ac:chgData name="Sudhanshu Bharadwaj" userId="599207c7-ca9f-4e47-b346-b0daf3f7ca37" providerId="ADAL" clId="{92F7C80D-83FE-4A49-9EA0-083096D204B6}" dt="2023-04-04T13:37:40.878" v="4442" actId="21"/>
          <ac:picMkLst>
            <pc:docMk/>
            <pc:sldMk cId="1401310057" sldId="300"/>
            <ac:picMk id="15" creationId="{577019FB-755B-AD8B-4DF3-7AB56D6195CA}"/>
          </ac:picMkLst>
        </pc:picChg>
      </pc:sldChg>
      <pc:sldChg chg="addSp modSp add mod">
        <pc:chgData name="Sudhanshu Bharadwaj" userId="599207c7-ca9f-4e47-b346-b0daf3f7ca37" providerId="ADAL" clId="{92F7C80D-83FE-4A49-9EA0-083096D204B6}" dt="2023-04-04T19:31:34.836" v="8184" actId="20577"/>
        <pc:sldMkLst>
          <pc:docMk/>
          <pc:sldMk cId="1769182943" sldId="301"/>
        </pc:sldMkLst>
        <pc:spChg chg="add mod">
          <ac:chgData name="Sudhanshu Bharadwaj" userId="599207c7-ca9f-4e47-b346-b0daf3f7ca37" providerId="ADAL" clId="{92F7C80D-83FE-4A49-9EA0-083096D204B6}" dt="2023-04-04T17:18:03.759" v="5402" actId="14100"/>
          <ac:spMkLst>
            <pc:docMk/>
            <pc:sldMk cId="1769182943" sldId="301"/>
            <ac:spMk id="2" creationId="{BCB9C4FB-A451-954C-0E7B-14F21336BBBF}"/>
          </ac:spMkLst>
        </pc:spChg>
        <pc:spChg chg="mod">
          <ac:chgData name="Sudhanshu Bharadwaj" userId="599207c7-ca9f-4e47-b346-b0daf3f7ca37" providerId="ADAL" clId="{92F7C80D-83FE-4A49-9EA0-083096D204B6}" dt="2023-04-04T14:04:39.385" v="4832" actId="20577"/>
          <ac:spMkLst>
            <pc:docMk/>
            <pc:sldMk cId="1769182943" sldId="301"/>
            <ac:spMk id="4" creationId="{7CE75708-3F87-FEF1-2917-B1EA97A27CB5}"/>
          </ac:spMkLst>
        </pc:spChg>
        <pc:spChg chg="mod ord">
          <ac:chgData name="Sudhanshu Bharadwaj" userId="599207c7-ca9f-4e47-b346-b0daf3f7ca37" providerId="ADAL" clId="{92F7C80D-83FE-4A49-9EA0-083096D204B6}" dt="2023-04-04T19:31:34.836" v="8184" actId="20577"/>
          <ac:spMkLst>
            <pc:docMk/>
            <pc:sldMk cId="1769182943" sldId="301"/>
            <ac:spMk id="5" creationId="{B11562AE-9A10-0FDA-B1F0-97BAD96072D3}"/>
          </ac:spMkLst>
        </pc:spChg>
        <pc:spChg chg="mod">
          <ac:chgData name="Sudhanshu Bharadwaj" userId="599207c7-ca9f-4e47-b346-b0daf3f7ca37" providerId="ADAL" clId="{92F7C80D-83FE-4A49-9EA0-083096D204B6}" dt="2023-04-04T14:05:06.026" v="4838" actId="14100"/>
          <ac:spMkLst>
            <pc:docMk/>
            <pc:sldMk cId="1769182943" sldId="301"/>
            <ac:spMk id="8" creationId="{24124BCE-B331-5878-5ADC-F8441A2D7B82}"/>
          </ac:spMkLst>
        </pc:spChg>
        <pc:spChg chg="mod">
          <ac:chgData name="Sudhanshu Bharadwaj" userId="599207c7-ca9f-4e47-b346-b0daf3f7ca37" providerId="ADAL" clId="{92F7C80D-83FE-4A49-9EA0-083096D204B6}" dt="2023-04-04T14:05:14.010" v="4840" actId="14100"/>
          <ac:spMkLst>
            <pc:docMk/>
            <pc:sldMk cId="1769182943" sldId="301"/>
            <ac:spMk id="9" creationId="{CA3DEF18-D033-6CE9-308E-F0B65DED067E}"/>
          </ac:spMkLst>
        </pc:spChg>
        <pc:spChg chg="mod">
          <ac:chgData name="Sudhanshu Bharadwaj" userId="599207c7-ca9f-4e47-b346-b0daf3f7ca37" providerId="ADAL" clId="{92F7C80D-83FE-4A49-9EA0-083096D204B6}" dt="2023-04-04T14:05:19.116" v="4842" actId="14100"/>
          <ac:spMkLst>
            <pc:docMk/>
            <pc:sldMk cId="1769182943" sldId="301"/>
            <ac:spMk id="10" creationId="{A7FA5FAE-91E7-31C4-DB4D-CC73A23D9894}"/>
          </ac:spMkLst>
        </pc:spChg>
        <pc:picChg chg="mod">
          <ac:chgData name="Sudhanshu Bharadwaj" userId="599207c7-ca9f-4e47-b346-b0daf3f7ca37" providerId="ADAL" clId="{92F7C80D-83FE-4A49-9EA0-083096D204B6}" dt="2023-04-04T17:17:56.291" v="5400" actId="14100"/>
          <ac:picMkLst>
            <pc:docMk/>
            <pc:sldMk cId="1769182943" sldId="301"/>
            <ac:picMk id="12" creationId="{D1FF61C5-0F9A-19CB-229F-B0D846539B36}"/>
          </ac:picMkLst>
        </pc:picChg>
        <pc:picChg chg="mod">
          <ac:chgData name="Sudhanshu Bharadwaj" userId="599207c7-ca9f-4e47-b346-b0daf3f7ca37" providerId="ADAL" clId="{92F7C80D-83FE-4A49-9EA0-083096D204B6}" dt="2023-04-04T17:16:01.453" v="5381" actId="1038"/>
          <ac:picMkLst>
            <pc:docMk/>
            <pc:sldMk cId="1769182943" sldId="301"/>
            <ac:picMk id="14" creationId="{6F9E31BE-1E83-CD79-3E7D-2D963B8CE61A}"/>
          </ac:picMkLst>
        </pc:picChg>
      </pc:sldChg>
      <pc:sldChg chg="addSp delSp modSp new mod">
        <pc:chgData name="Sudhanshu Bharadwaj" userId="599207c7-ca9f-4e47-b346-b0daf3f7ca37" providerId="ADAL" clId="{92F7C80D-83FE-4A49-9EA0-083096D204B6}" dt="2023-04-04T19:15:36.983" v="7814" actId="14100"/>
        <pc:sldMkLst>
          <pc:docMk/>
          <pc:sldMk cId="3106458092" sldId="302"/>
        </pc:sldMkLst>
        <pc:spChg chg="mod">
          <ac:chgData name="Sudhanshu Bharadwaj" userId="599207c7-ca9f-4e47-b346-b0daf3f7ca37" providerId="ADAL" clId="{92F7C80D-83FE-4A49-9EA0-083096D204B6}" dt="2023-04-04T19:11:59.894" v="7486" actId="1076"/>
          <ac:spMkLst>
            <pc:docMk/>
            <pc:sldMk cId="3106458092" sldId="302"/>
            <ac:spMk id="2" creationId="{687539DB-5D1B-93E1-0AAF-1D41AA7BBD77}"/>
          </ac:spMkLst>
        </pc:spChg>
        <pc:spChg chg="del">
          <ac:chgData name="Sudhanshu Bharadwaj" userId="599207c7-ca9f-4e47-b346-b0daf3f7ca37" providerId="ADAL" clId="{92F7C80D-83FE-4A49-9EA0-083096D204B6}" dt="2023-04-04T18:13:26.374" v="6820" actId="22"/>
          <ac:spMkLst>
            <pc:docMk/>
            <pc:sldMk cId="3106458092" sldId="302"/>
            <ac:spMk id="3" creationId="{7FE890CC-6814-04F4-A4B3-58BA6EA33443}"/>
          </ac:spMkLst>
        </pc:spChg>
        <pc:spChg chg="del">
          <ac:chgData name="Sudhanshu Bharadwaj" userId="599207c7-ca9f-4e47-b346-b0daf3f7ca37" providerId="ADAL" clId="{92F7C80D-83FE-4A49-9EA0-083096D204B6}" dt="2023-04-04T19:11:57.440" v="7485" actId="478"/>
          <ac:spMkLst>
            <pc:docMk/>
            <pc:sldMk cId="3106458092" sldId="302"/>
            <ac:spMk id="4" creationId="{2F4E353E-EC2A-D835-C939-047BC4B6347A}"/>
          </ac:spMkLst>
        </pc:spChg>
        <pc:spChg chg="add mod">
          <ac:chgData name="Sudhanshu Bharadwaj" userId="599207c7-ca9f-4e47-b346-b0daf3f7ca37" providerId="ADAL" clId="{92F7C80D-83FE-4A49-9EA0-083096D204B6}" dt="2023-04-04T19:12:19.279" v="7493" actId="14100"/>
          <ac:spMkLst>
            <pc:docMk/>
            <pc:sldMk cId="3106458092" sldId="302"/>
            <ac:spMk id="8" creationId="{1E745F4E-5B29-D13F-5EEB-0FF900A7B06A}"/>
          </ac:spMkLst>
        </pc:spChg>
        <pc:spChg chg="add mod">
          <ac:chgData name="Sudhanshu Bharadwaj" userId="599207c7-ca9f-4e47-b346-b0daf3f7ca37" providerId="ADAL" clId="{92F7C80D-83FE-4A49-9EA0-083096D204B6}" dt="2023-04-04T19:15:36.983" v="7814" actId="14100"/>
          <ac:spMkLst>
            <pc:docMk/>
            <pc:sldMk cId="3106458092" sldId="302"/>
            <ac:spMk id="9" creationId="{1A560845-2603-D97B-1BF2-66B2F4F6E196}"/>
          </ac:spMkLst>
        </pc:spChg>
        <pc:picChg chg="add mod ord modCrop">
          <ac:chgData name="Sudhanshu Bharadwaj" userId="599207c7-ca9f-4e47-b346-b0daf3f7ca37" providerId="ADAL" clId="{92F7C80D-83FE-4A49-9EA0-083096D204B6}" dt="2023-04-04T19:12:05.875" v="7488" actId="14100"/>
          <ac:picMkLst>
            <pc:docMk/>
            <pc:sldMk cId="3106458092" sldId="302"/>
            <ac:picMk id="7" creationId="{DE974A16-35A1-9178-69D3-30DCEC37D50B}"/>
          </ac:picMkLst>
        </pc:picChg>
      </pc:sldChg>
      <pc:sldChg chg="addSp delSp modSp add mod ord">
        <pc:chgData name="Sudhanshu Bharadwaj" userId="599207c7-ca9f-4e47-b346-b0daf3f7ca37" providerId="ADAL" clId="{92F7C80D-83FE-4A49-9EA0-083096D204B6}" dt="2023-04-05T04:38:13.740" v="10896" actId="1076"/>
        <pc:sldMkLst>
          <pc:docMk/>
          <pc:sldMk cId="3225675009" sldId="303"/>
        </pc:sldMkLst>
        <pc:spChg chg="mod">
          <ac:chgData name="Sudhanshu Bharadwaj" userId="599207c7-ca9f-4e47-b346-b0daf3f7ca37" providerId="ADAL" clId="{92F7C80D-83FE-4A49-9EA0-083096D204B6}" dt="2023-04-04T18:33:50.231" v="7169" actId="313"/>
          <ac:spMkLst>
            <pc:docMk/>
            <pc:sldMk cId="3225675009" sldId="303"/>
            <ac:spMk id="4" creationId="{7CE75708-3F87-FEF1-2917-B1EA97A27CB5}"/>
          </ac:spMkLst>
        </pc:spChg>
        <pc:spChg chg="mod ord">
          <ac:chgData name="Sudhanshu Bharadwaj" userId="599207c7-ca9f-4e47-b346-b0daf3f7ca37" providerId="ADAL" clId="{92F7C80D-83FE-4A49-9EA0-083096D204B6}" dt="2023-04-04T19:25:47.609" v="8164" actId="20577"/>
          <ac:spMkLst>
            <pc:docMk/>
            <pc:sldMk cId="3225675009" sldId="303"/>
            <ac:spMk id="5" creationId="{B11562AE-9A10-0FDA-B1F0-97BAD96072D3}"/>
          </ac:spMkLst>
        </pc:spChg>
        <pc:spChg chg="add mod">
          <ac:chgData name="Sudhanshu Bharadwaj" userId="599207c7-ca9f-4e47-b346-b0daf3f7ca37" providerId="ADAL" clId="{92F7C80D-83FE-4A49-9EA0-083096D204B6}" dt="2023-04-04T19:26:01.417" v="8171" actId="1076"/>
          <ac:spMkLst>
            <pc:docMk/>
            <pc:sldMk cId="3225675009" sldId="303"/>
            <ac:spMk id="7" creationId="{A30A476C-5F6D-BE7B-C735-CA84F3396709}"/>
          </ac:spMkLst>
        </pc:spChg>
        <pc:spChg chg="del">
          <ac:chgData name="Sudhanshu Bharadwaj" userId="599207c7-ca9f-4e47-b346-b0daf3f7ca37" providerId="ADAL" clId="{92F7C80D-83FE-4A49-9EA0-083096D204B6}" dt="2023-04-04T18:34:00.178" v="7171" actId="478"/>
          <ac:spMkLst>
            <pc:docMk/>
            <pc:sldMk cId="3225675009" sldId="303"/>
            <ac:spMk id="8" creationId="{24124BCE-B331-5878-5ADC-F8441A2D7B82}"/>
          </ac:spMkLst>
        </pc:spChg>
        <pc:spChg chg="del">
          <ac:chgData name="Sudhanshu Bharadwaj" userId="599207c7-ca9f-4e47-b346-b0daf3f7ca37" providerId="ADAL" clId="{92F7C80D-83FE-4A49-9EA0-083096D204B6}" dt="2023-04-04T18:34:00.886" v="7172" actId="478"/>
          <ac:spMkLst>
            <pc:docMk/>
            <pc:sldMk cId="3225675009" sldId="303"/>
            <ac:spMk id="9" creationId="{CA3DEF18-D033-6CE9-308E-F0B65DED067E}"/>
          </ac:spMkLst>
        </pc:spChg>
        <pc:spChg chg="del">
          <ac:chgData name="Sudhanshu Bharadwaj" userId="599207c7-ca9f-4e47-b346-b0daf3f7ca37" providerId="ADAL" clId="{92F7C80D-83FE-4A49-9EA0-083096D204B6}" dt="2023-04-04T18:34:01.431" v="7173" actId="478"/>
          <ac:spMkLst>
            <pc:docMk/>
            <pc:sldMk cId="3225675009" sldId="303"/>
            <ac:spMk id="10" creationId="{A7FA5FAE-91E7-31C4-DB4D-CC73A23D9894}"/>
          </ac:spMkLst>
        </pc:spChg>
        <pc:spChg chg="add del mod">
          <ac:chgData name="Sudhanshu Bharadwaj" userId="599207c7-ca9f-4e47-b346-b0daf3f7ca37" providerId="ADAL" clId="{92F7C80D-83FE-4A49-9EA0-083096D204B6}" dt="2023-04-04T19:26:15.696" v="8179" actId="478"/>
          <ac:spMkLst>
            <pc:docMk/>
            <pc:sldMk cId="3225675009" sldId="303"/>
            <ac:spMk id="13" creationId="{54F9CC3E-18E0-D211-E8A9-A60C3D8D5005}"/>
          </ac:spMkLst>
        </pc:spChg>
        <pc:spChg chg="mod">
          <ac:chgData name="Sudhanshu Bharadwaj" userId="599207c7-ca9f-4e47-b346-b0daf3f7ca37" providerId="ADAL" clId="{92F7C80D-83FE-4A49-9EA0-083096D204B6}" dt="2023-04-04T19:23:46.957" v="8142" actId="1076"/>
          <ac:spMkLst>
            <pc:docMk/>
            <pc:sldMk cId="3225675009" sldId="303"/>
            <ac:spMk id="17" creationId="{5895E2CD-BFB5-27AF-55F3-C21E637A94C9}"/>
          </ac:spMkLst>
        </pc:spChg>
        <pc:spChg chg="add mod">
          <ac:chgData name="Sudhanshu Bharadwaj" userId="599207c7-ca9f-4e47-b346-b0daf3f7ca37" providerId="ADAL" clId="{92F7C80D-83FE-4A49-9EA0-083096D204B6}" dt="2023-04-04T19:26:22.024" v="8180" actId="1076"/>
          <ac:spMkLst>
            <pc:docMk/>
            <pc:sldMk cId="3225675009" sldId="303"/>
            <ac:spMk id="18" creationId="{00157C24-3004-6978-EDE1-9949CD093C21}"/>
          </ac:spMkLst>
        </pc:spChg>
        <pc:picChg chg="add del mod">
          <ac:chgData name="Sudhanshu Bharadwaj" userId="599207c7-ca9f-4e47-b346-b0daf3f7ca37" providerId="ADAL" clId="{92F7C80D-83FE-4A49-9EA0-083096D204B6}" dt="2023-04-05T04:38:09.981" v="10895" actId="478"/>
          <ac:picMkLst>
            <pc:docMk/>
            <pc:sldMk cId="3225675009" sldId="303"/>
            <ac:picMk id="6" creationId="{9E2F3223-08C4-C818-80B7-1588A2A63777}"/>
          </ac:picMkLst>
        </pc:picChg>
        <pc:picChg chg="add mod">
          <ac:chgData name="Sudhanshu Bharadwaj" userId="599207c7-ca9f-4e47-b346-b0daf3f7ca37" providerId="ADAL" clId="{92F7C80D-83FE-4A49-9EA0-083096D204B6}" dt="2023-04-05T04:38:13.740" v="10896" actId="1076"/>
          <ac:picMkLst>
            <pc:docMk/>
            <pc:sldMk cId="3225675009" sldId="303"/>
            <ac:picMk id="8" creationId="{F004F74C-1B31-1435-20E0-859A43143AD1}"/>
          </ac:picMkLst>
        </pc:picChg>
        <pc:picChg chg="del">
          <ac:chgData name="Sudhanshu Bharadwaj" userId="599207c7-ca9f-4e47-b346-b0daf3f7ca37" providerId="ADAL" clId="{92F7C80D-83FE-4A49-9EA0-083096D204B6}" dt="2023-04-04T18:35:12.917" v="7183" actId="478"/>
          <ac:picMkLst>
            <pc:docMk/>
            <pc:sldMk cId="3225675009" sldId="303"/>
            <ac:picMk id="12" creationId="{D1FF61C5-0F9A-19CB-229F-B0D846539B36}"/>
          </ac:picMkLst>
        </pc:picChg>
        <pc:picChg chg="ord">
          <ac:chgData name="Sudhanshu Bharadwaj" userId="599207c7-ca9f-4e47-b346-b0daf3f7ca37" providerId="ADAL" clId="{92F7C80D-83FE-4A49-9EA0-083096D204B6}" dt="2023-04-04T18:34:23.405" v="7181" actId="171"/>
          <ac:picMkLst>
            <pc:docMk/>
            <pc:sldMk cId="3225675009" sldId="303"/>
            <ac:picMk id="14" creationId="{6F9E31BE-1E83-CD79-3E7D-2D963B8CE61A}"/>
          </ac:picMkLst>
        </pc:picChg>
        <pc:cxnChg chg="add del mod">
          <ac:chgData name="Sudhanshu Bharadwaj" userId="599207c7-ca9f-4e47-b346-b0daf3f7ca37" providerId="ADAL" clId="{92F7C80D-83FE-4A49-9EA0-083096D204B6}" dt="2023-04-04T19:25:20.069" v="8157" actId="478"/>
          <ac:cxnSpMkLst>
            <pc:docMk/>
            <pc:sldMk cId="3225675009" sldId="303"/>
            <ac:cxnSpMk id="16" creationId="{A60617D4-71CF-D93D-2600-2E6E15EAE565}"/>
          </ac:cxnSpMkLst>
        </pc:cxnChg>
      </pc:sldChg>
      <pc:sldChg chg="modSp add mod ord">
        <pc:chgData name="Sudhanshu Bharadwaj" userId="599207c7-ca9f-4e47-b346-b0daf3f7ca37" providerId="ADAL" clId="{92F7C80D-83FE-4A49-9EA0-083096D204B6}" dt="2023-04-04T23:00:03.917" v="8396" actId="20577"/>
        <pc:sldMkLst>
          <pc:docMk/>
          <pc:sldMk cId="2777303824" sldId="304"/>
        </pc:sldMkLst>
        <pc:spChg chg="mod">
          <ac:chgData name="Sudhanshu Bharadwaj" userId="599207c7-ca9f-4e47-b346-b0daf3f7ca37" providerId="ADAL" clId="{92F7C80D-83FE-4A49-9EA0-083096D204B6}" dt="2023-04-04T23:00:03.917" v="8396" actId="20577"/>
          <ac:spMkLst>
            <pc:docMk/>
            <pc:sldMk cId="2777303824" sldId="304"/>
            <ac:spMk id="12" creationId="{CE3C1BFF-2275-1E7D-0604-E6F5CFEC01F6}"/>
          </ac:spMkLst>
        </pc:spChg>
      </pc:sldChg>
      <pc:sldChg chg="delSp modSp new mod">
        <pc:chgData name="Sudhanshu Bharadwaj" userId="599207c7-ca9f-4e47-b346-b0daf3f7ca37" providerId="ADAL" clId="{92F7C80D-83FE-4A49-9EA0-083096D204B6}" dt="2023-04-05T04:01:27.660" v="10827" actId="313"/>
        <pc:sldMkLst>
          <pc:docMk/>
          <pc:sldMk cId="3069527440" sldId="305"/>
        </pc:sldMkLst>
        <pc:spChg chg="mod">
          <ac:chgData name="Sudhanshu Bharadwaj" userId="599207c7-ca9f-4e47-b346-b0daf3f7ca37" providerId="ADAL" clId="{92F7C80D-83FE-4A49-9EA0-083096D204B6}" dt="2023-04-05T04:01:27.660" v="10827" actId="313"/>
          <ac:spMkLst>
            <pc:docMk/>
            <pc:sldMk cId="3069527440" sldId="305"/>
            <ac:spMk id="2" creationId="{4CA0B847-7060-AB90-BC91-E23597CB3A3E}"/>
          </ac:spMkLst>
        </pc:spChg>
        <pc:spChg chg="mod">
          <ac:chgData name="Sudhanshu Bharadwaj" userId="599207c7-ca9f-4e47-b346-b0daf3f7ca37" providerId="ADAL" clId="{92F7C80D-83FE-4A49-9EA0-083096D204B6}" dt="2023-04-05T04:00:07.807" v="10773" actId="313"/>
          <ac:spMkLst>
            <pc:docMk/>
            <pc:sldMk cId="3069527440" sldId="305"/>
            <ac:spMk id="3" creationId="{87916CE0-78FB-CD86-E879-8682FAF40960}"/>
          </ac:spMkLst>
        </pc:spChg>
        <pc:spChg chg="del">
          <ac:chgData name="Sudhanshu Bharadwaj" userId="599207c7-ca9f-4e47-b346-b0daf3f7ca37" providerId="ADAL" clId="{92F7C80D-83FE-4A49-9EA0-083096D204B6}" dt="2023-04-05T03:33:05.764" v="9165" actId="478"/>
          <ac:spMkLst>
            <pc:docMk/>
            <pc:sldMk cId="3069527440" sldId="305"/>
            <ac:spMk id="4" creationId="{00A6FE94-B879-EBA7-16B9-C410BB225DE8}"/>
          </ac:spMkLst>
        </pc:spChg>
      </pc:sldChg>
      <pc:sldChg chg="addSp delSp modSp new mod">
        <pc:chgData name="Sudhanshu Bharadwaj" userId="599207c7-ca9f-4e47-b346-b0daf3f7ca37" providerId="ADAL" clId="{92F7C80D-83FE-4A49-9EA0-083096D204B6}" dt="2023-04-05T04:36:11.058" v="10893" actId="14100"/>
        <pc:sldMkLst>
          <pc:docMk/>
          <pc:sldMk cId="3813709569" sldId="306"/>
        </pc:sldMkLst>
        <pc:spChg chg="mod">
          <ac:chgData name="Sudhanshu Bharadwaj" userId="599207c7-ca9f-4e47-b346-b0daf3f7ca37" providerId="ADAL" clId="{92F7C80D-83FE-4A49-9EA0-083096D204B6}" dt="2023-04-05T03:44:34.609" v="9644" actId="1076"/>
          <ac:spMkLst>
            <pc:docMk/>
            <pc:sldMk cId="3813709569" sldId="306"/>
            <ac:spMk id="2" creationId="{7DB3FE1A-86BD-2CD9-2959-7C5DC0E8057D}"/>
          </ac:spMkLst>
        </pc:spChg>
        <pc:spChg chg="mod">
          <ac:chgData name="Sudhanshu Bharadwaj" userId="599207c7-ca9f-4e47-b346-b0daf3f7ca37" providerId="ADAL" clId="{92F7C80D-83FE-4A49-9EA0-083096D204B6}" dt="2023-04-05T04:35:59.812" v="10891" actId="20577"/>
          <ac:spMkLst>
            <pc:docMk/>
            <pc:sldMk cId="3813709569" sldId="306"/>
            <ac:spMk id="3" creationId="{331BD63E-CE4D-2BEF-4C58-08D4F5DA1E08}"/>
          </ac:spMkLst>
        </pc:spChg>
        <pc:spChg chg="del">
          <ac:chgData name="Sudhanshu Bharadwaj" userId="599207c7-ca9f-4e47-b346-b0daf3f7ca37" providerId="ADAL" clId="{92F7C80D-83FE-4A49-9EA0-083096D204B6}" dt="2023-04-05T03:44:32.487" v="9643" actId="478"/>
          <ac:spMkLst>
            <pc:docMk/>
            <pc:sldMk cId="3813709569" sldId="306"/>
            <ac:spMk id="4" creationId="{03612F1B-1F44-70D0-2982-783140D526D0}"/>
          </ac:spMkLst>
        </pc:spChg>
        <pc:picChg chg="add mod">
          <ac:chgData name="Sudhanshu Bharadwaj" userId="599207c7-ca9f-4e47-b346-b0daf3f7ca37" providerId="ADAL" clId="{92F7C80D-83FE-4A49-9EA0-083096D204B6}" dt="2023-04-05T04:36:11.058" v="10893" actId="14100"/>
          <ac:picMkLst>
            <pc:docMk/>
            <pc:sldMk cId="3813709569" sldId="306"/>
            <ac:picMk id="7" creationId="{80BCF3C8-AA12-12F4-E270-A111859D45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This is very much like a Hidden Markov Model. Take example here of rules</a:t>
            </a:r>
          </a:p>
        </p:txBody>
      </p:sp>
    </p:spTree>
    <p:extLst>
      <p:ext uri="{BB962C8B-B14F-4D97-AF65-F5344CB8AC3E}">
        <p14:creationId xmlns:p14="http://schemas.microsoft.com/office/powerpoint/2010/main" val="7106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Complexity = O(L^3 M^3)</a:t>
            </a:r>
          </a:p>
        </p:txBody>
      </p:sp>
    </p:spTree>
    <p:extLst>
      <p:ext uri="{BB962C8B-B14F-4D97-AF65-F5344CB8AC3E}">
        <p14:creationId xmlns:p14="http://schemas.microsoft.com/office/powerpoint/2010/main" val="325242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Complexity = O(L^3 M^3)</a:t>
            </a:r>
          </a:p>
        </p:txBody>
      </p:sp>
    </p:spTree>
    <p:extLst>
      <p:ext uri="{BB962C8B-B14F-4D97-AF65-F5344CB8AC3E}">
        <p14:creationId xmlns:p14="http://schemas.microsoft.com/office/powerpoint/2010/main" val="61701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So, the math seemed to be a little distracting from the key idea, and because of time constraints….</a:t>
            </a:r>
          </a:p>
        </p:txBody>
      </p:sp>
    </p:spTree>
    <p:extLst>
      <p:ext uri="{BB962C8B-B14F-4D97-AF65-F5344CB8AC3E}">
        <p14:creationId xmlns:p14="http://schemas.microsoft.com/office/powerpoint/2010/main" val="40352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dominoweb.draco.res.ibm.com/c13e80cef63eb770852576b6004852b4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udhanshub@iisc.ac.in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080" y="287528"/>
            <a:ext cx="6248400" cy="3370072"/>
          </a:xfrm>
        </p:spPr>
        <p:txBody>
          <a:bodyPr/>
          <a:lstStyle/>
          <a:p>
            <a:r>
              <a:rPr lang="en-US" dirty="0">
                <a:latin typeface="Montserrat" pitchFamily="2" charset="0"/>
              </a:rPr>
              <a:t>RNA Secondary structure prediction using Stochastic context free grammars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1576" y="5691564"/>
            <a:ext cx="3493008" cy="878908"/>
          </a:xfrm>
        </p:spPr>
        <p:txBody>
          <a:bodyPr/>
          <a:lstStyle/>
          <a:p>
            <a:r>
              <a:rPr lang="en-US" dirty="0">
                <a:solidFill>
                  <a:srgbClr val="FFEFEF"/>
                </a:solidFill>
              </a:rPr>
              <a:t>Sudhanshu Bharadwaj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A7C206F-84F1-7FA8-0295-4D59B7183B8D}"/>
              </a:ext>
            </a:extLst>
          </p:cNvPr>
          <p:cNvSpPr txBox="1"/>
          <p:nvPr/>
        </p:nvSpPr>
        <p:spPr>
          <a:xfrm>
            <a:off x="2723948" y="625642"/>
            <a:ext cx="8715195" cy="1183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b="1" kern="1200" cap="all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Ambiguity in Parsing</a:t>
            </a:r>
            <a:br>
              <a:rPr lang="en-US" sz="5700" b="1" kern="1200" cap="all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</a:br>
            <a:endParaRPr lang="en-US" sz="5700" b="1" kern="1200" cap="all" baseline="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all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Different sets of rules can give rise to the same sequence.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762BA6-235A-43A9-057E-5C5629E2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95" y="2103120"/>
            <a:ext cx="9097106" cy="4434840"/>
          </a:xfrm>
          <a:prstGeom prst="rect">
            <a:avLst/>
          </a:prstGeo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4EA540D-FDE9-3E40-4F26-D4ADB0F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9D9BCD5-CB19-91D6-97F7-1950C3F1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202C8F"/>
                </a:solidFill>
                <a:latin typeface="+mj-lt"/>
              </a:rPr>
              <a:t>How likely is a given sequence?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Inside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290745" y="2413337"/>
                <a:ext cx="625054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dynamic programming problem. 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generated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SCFG</m:t>
                    </m:r>
                  </m:oMath>
                </a14:m>
                <a:br>
                  <a:rPr lang="en-IN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whose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rules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known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terminals</m:t>
                    </m:r>
                  </m:oMath>
                </a14:m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represent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indices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represent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nonterminal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sz="2400" dirty="0"/>
                  <a:t>Involves filling 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, a 3D matrix  representing the probability of generating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5" y="2413337"/>
                <a:ext cx="6250540" cy="3416320"/>
              </a:xfrm>
              <a:prstGeom prst="rect">
                <a:avLst/>
              </a:prstGeom>
              <a:blipFill>
                <a:blip r:embed="rId2"/>
                <a:stretch>
                  <a:fillRect l="-1561" t="-893" b="-3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68D6A1-B305-ED6B-1195-FC3E4950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85" y="1999396"/>
            <a:ext cx="5391635" cy="2318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F4B78-1FA7-FEA2-5C51-A9E2D014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67567" y="4940201"/>
            <a:ext cx="2057506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9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3DEF18-D033-6CE9-308E-F0B65DED067E}"/>
              </a:ext>
            </a:extLst>
          </p:cNvPr>
          <p:cNvSpPr/>
          <p:nvPr/>
        </p:nvSpPr>
        <p:spPr>
          <a:xfrm>
            <a:off x="3620862" y="4470402"/>
            <a:ext cx="828000" cy="685800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24BCE-B331-5878-5ADC-F8441A2D7B82}"/>
              </a:ext>
            </a:extLst>
          </p:cNvPr>
          <p:cNvSpPr/>
          <p:nvPr/>
        </p:nvSpPr>
        <p:spPr>
          <a:xfrm>
            <a:off x="2620067" y="4470402"/>
            <a:ext cx="760264" cy="685800"/>
          </a:xfrm>
          <a:prstGeom prst="rect">
            <a:avLst/>
          </a:prstGeom>
          <a:solidFill>
            <a:srgbClr val="FFB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A5FAE-91E7-31C4-DB4D-CC73A23D9894}"/>
              </a:ext>
            </a:extLst>
          </p:cNvPr>
          <p:cNvSpPr/>
          <p:nvPr/>
        </p:nvSpPr>
        <p:spPr>
          <a:xfrm>
            <a:off x="4697860" y="4470402"/>
            <a:ext cx="1314000" cy="685800"/>
          </a:xfrm>
          <a:prstGeom prst="rect">
            <a:avLst/>
          </a:prstGeom>
          <a:solidFill>
            <a:srgbClr val="CCE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111759" y="2201671"/>
                <a:ext cx="6467430" cy="445128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202C8F"/>
                    </a:solidFill>
                    <a:latin typeface="+mj-lt"/>
                  </a:rPr>
                  <a:t>The algorithm:</a:t>
                </a:r>
                <a:br>
                  <a:rPr lang="en-IN" b="1" dirty="0"/>
                </a:b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Initialization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Recursion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−1:1,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Termination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Time Complexity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" y="2201671"/>
                <a:ext cx="6467430" cy="4451283"/>
              </a:xfrm>
              <a:prstGeom prst="rect">
                <a:avLst/>
              </a:prstGeom>
              <a:blipFill>
                <a:blip r:embed="rId3"/>
                <a:stretch>
                  <a:fillRect l="-470" t="-150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202C8F"/>
                </a:solidFill>
                <a:latin typeface="+mj-lt"/>
              </a:rPr>
              <a:t>How likely is a given sequence?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Inside algorithm.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FF61C5-0F9A-19CB-229F-B0D846539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808" y="1973997"/>
            <a:ext cx="5371432" cy="2140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9E31BE-1E83-CD79-3E7D-2D963B8CE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32"/>
            <a:ext cx="2057506" cy="191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/>
              <p:nvPr/>
            </p:nvSpPr>
            <p:spPr>
              <a:xfrm>
                <a:off x="6708808" y="4498595"/>
                <a:ext cx="3543077" cy="1077218"/>
              </a:xfrm>
              <a:prstGeom prst="rect">
                <a:avLst/>
              </a:prstGeom>
              <a:noFill/>
              <a:ln>
                <a:solidFill>
                  <a:srgbClr val="DF8C8C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𝐻𝑒𝑟𝑒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a 3D matrix  representing the probability of generating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08" y="4498595"/>
                <a:ext cx="3543077" cy="1077218"/>
              </a:xfrm>
              <a:prstGeom prst="rect">
                <a:avLst/>
              </a:prstGeom>
              <a:blipFill>
                <a:blip r:embed="rId6"/>
                <a:stretch>
                  <a:fillRect l="-858" t="-1117"/>
                </a:stretch>
              </a:blipFill>
              <a:ln>
                <a:solidFill>
                  <a:srgbClr val="DF8C8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1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3DEF18-D033-6CE9-308E-F0B65DED067E}"/>
              </a:ext>
            </a:extLst>
          </p:cNvPr>
          <p:cNvSpPr/>
          <p:nvPr/>
        </p:nvSpPr>
        <p:spPr>
          <a:xfrm>
            <a:off x="3716530" y="4080596"/>
            <a:ext cx="981329" cy="1075606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24BCE-B331-5878-5ADC-F8441A2D7B82}"/>
              </a:ext>
            </a:extLst>
          </p:cNvPr>
          <p:cNvSpPr/>
          <p:nvPr/>
        </p:nvSpPr>
        <p:spPr>
          <a:xfrm>
            <a:off x="2424587" y="4080596"/>
            <a:ext cx="1114480" cy="1075605"/>
          </a:xfrm>
          <a:prstGeom prst="rect">
            <a:avLst/>
          </a:prstGeom>
          <a:solidFill>
            <a:srgbClr val="FFB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A5FAE-91E7-31C4-DB4D-CC73A23D9894}"/>
              </a:ext>
            </a:extLst>
          </p:cNvPr>
          <p:cNvSpPr/>
          <p:nvPr/>
        </p:nvSpPr>
        <p:spPr>
          <a:xfrm>
            <a:off x="4875322" y="4114799"/>
            <a:ext cx="1314000" cy="1041401"/>
          </a:xfrm>
          <a:prstGeom prst="rect">
            <a:avLst/>
          </a:prstGeom>
          <a:solidFill>
            <a:srgbClr val="CCE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202C8F"/>
                </a:solidFill>
                <a:latin typeface="+mj-lt"/>
              </a:rPr>
              <a:t>What is the most likely parse for a sequence?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CYK algorithm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FF61C5-0F9A-19CB-229F-B0D84653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13" y="1973997"/>
            <a:ext cx="5217427" cy="2140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9E31BE-1E83-CD79-3E7D-2D963B8C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8" y="113950"/>
            <a:ext cx="2057506" cy="191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111759" y="2201671"/>
                <a:ext cx="6467430" cy="447673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202C8F"/>
                    </a:solidFill>
                    <a:latin typeface="+mj-lt"/>
                  </a:rPr>
                  <a:t>The algorithm:</a:t>
                </a:r>
                <a:br>
                  <a:rPr lang="en-IN" b="1" dirty="0"/>
                </a:b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Initialization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=(0,0,0)</m:t>
                    </m:r>
                  </m:oMath>
                </a14:m>
                <a:br>
                  <a:rPr lang="en-IN" b="0" dirty="0"/>
                </a:b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Recursion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−1:1,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lang="en-IN" dirty="0"/>
                              <m:t>)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lang="en-IN" dirty="0"/>
                              <m:t>)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Termination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Time Complexity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" y="2201671"/>
                <a:ext cx="6467430" cy="4476738"/>
              </a:xfrm>
              <a:prstGeom prst="rect">
                <a:avLst/>
              </a:prstGeom>
              <a:blipFill>
                <a:blip r:embed="rId4"/>
                <a:stretch>
                  <a:fillRect l="-470" t="-149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B9C4FB-A451-954C-0E7B-14F21336BBBF}"/>
                  </a:ext>
                </a:extLst>
              </p:cNvPr>
              <p:cNvSpPr txBox="1"/>
              <p:nvPr/>
            </p:nvSpPr>
            <p:spPr>
              <a:xfrm>
                <a:off x="6862813" y="4482664"/>
                <a:ext cx="5070107" cy="2062103"/>
              </a:xfrm>
              <a:prstGeom prst="rect">
                <a:avLst/>
              </a:prstGeom>
              <a:noFill/>
              <a:ln>
                <a:solidFill>
                  <a:srgbClr val="DF8C8C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a 3D matrix  representing the probability of the most likely parse of generating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  <a:br>
                  <a:rPr lang="en-IN" sz="1600" dirty="0"/>
                </a:br>
                <a:br>
                  <a:rPr lang="en-IN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𝑠𝑡𝑜𝑟𝑒𝑠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𝑡𝑢𝑝𝑙𝑒𝑠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 about the previous transition in the path that gives rise to the most likely parse of generating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B9C4FB-A451-954C-0E7B-14F21336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13" y="4482664"/>
                <a:ext cx="5070107" cy="2062103"/>
              </a:xfrm>
              <a:prstGeom prst="rect">
                <a:avLst/>
              </a:prstGeom>
              <a:blipFill>
                <a:blip r:embed="rId5"/>
                <a:stretch>
                  <a:fillRect l="-600" t="-587" b="-587"/>
                </a:stretch>
              </a:blipFill>
              <a:ln>
                <a:solidFill>
                  <a:srgbClr val="DF8C8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8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9E31BE-1E83-CD79-3E7D-2D963B8C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247"/>
            <a:ext cx="2057506" cy="191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111760" y="1757991"/>
                <a:ext cx="7232316" cy="498450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202C8F"/>
                    </a:solidFill>
                    <a:latin typeface="+mj-lt"/>
                  </a:rPr>
                  <a:t>The algorithm:</a:t>
                </a:r>
                <a:br>
                  <a:rPr lang="en-IN" b="1" dirty="0"/>
                </a:b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Initialization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IN" b="0" dirty="0"/>
                </a:b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Recursion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Termination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Time Complexity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1757991"/>
                <a:ext cx="7232316" cy="4984506"/>
              </a:xfrm>
              <a:prstGeom prst="rect">
                <a:avLst/>
              </a:prstGeom>
              <a:blipFill>
                <a:blip r:embed="rId4"/>
                <a:stretch>
                  <a:fillRect l="-421" t="-134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202C8F"/>
                </a:solidFill>
                <a:latin typeface="+mj-lt"/>
              </a:rPr>
              <a:t>(Will be important later: For reference)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Outside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/>
              <p:nvPr/>
            </p:nvSpPr>
            <p:spPr>
              <a:xfrm>
                <a:off x="7445408" y="4492567"/>
                <a:ext cx="4487512" cy="1838901"/>
              </a:xfrm>
              <a:prstGeom prst="rect">
                <a:avLst/>
              </a:prstGeom>
              <a:noFill/>
              <a:ln>
                <a:solidFill>
                  <a:srgbClr val="DF8C8C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𝐻𝑒𝑟𝑒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𝜷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a 3D matrix  representing the probability of generating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1400" b="1" dirty="0"/>
                  <a:t>from S . </a:t>
                </a:r>
                <a:br>
                  <a:rPr lang="en-IN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400" b="1" dirty="0"/>
              </a:p>
              <a:p>
                <a:br>
                  <a:rPr lang="en-IN" sz="1600" b="1" dirty="0"/>
                </a:b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/>
                  <a:t> is the probability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1600" dirty="0"/>
                  <a:t> is from the inside algorithm.</a:t>
                </a:r>
                <a:endParaRPr lang="en-IN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408" y="4492567"/>
                <a:ext cx="4487512" cy="1838901"/>
              </a:xfrm>
              <a:prstGeom prst="rect">
                <a:avLst/>
              </a:prstGeom>
              <a:blipFill>
                <a:blip r:embed="rId5"/>
                <a:stretch>
                  <a:fillRect l="-541" t="-658" b="-2961"/>
                </a:stretch>
              </a:blipFill>
              <a:ln>
                <a:solidFill>
                  <a:srgbClr val="DF8C8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0A476C-5F6D-BE7B-C735-CA84F3396709}"/>
                  </a:ext>
                </a:extLst>
              </p:cNvPr>
              <p:cNvSpPr txBox="1"/>
              <p:nvPr/>
            </p:nvSpPr>
            <p:spPr>
              <a:xfrm>
                <a:off x="5707781" y="3800069"/>
                <a:ext cx="2310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</m:oMath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𝑧𝑣</m:t>
                      </m:r>
                    </m:oMath>
                  </m:oMathPara>
                </a14:m>
                <a:endParaRPr lang="en-IN" dirty="0">
                  <a:solidFill>
                    <a:srgbClr val="202C8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0A476C-5F6D-BE7B-C735-CA84F339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781" y="3800069"/>
                <a:ext cx="2310063" cy="646331"/>
              </a:xfrm>
              <a:prstGeom prst="rect">
                <a:avLst/>
              </a:prstGeom>
              <a:blipFill>
                <a:blip r:embed="rId7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57C24-3004-6978-EDE1-9949CD093C21}"/>
                  </a:ext>
                </a:extLst>
              </p:cNvPr>
              <p:cNvSpPr txBox="1"/>
              <p:nvPr/>
            </p:nvSpPr>
            <p:spPr>
              <a:xfrm>
                <a:off x="5688530" y="4624952"/>
                <a:ext cx="2310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</m:oMath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dirty="0">
                  <a:solidFill>
                    <a:srgbClr val="202C8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57C24-3004-6978-EDE1-9949CD09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30" y="4624952"/>
                <a:ext cx="2310063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04F74C-1B31-1435-20E0-859A43143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3527" y="1898650"/>
            <a:ext cx="4134062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7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1980880"/>
          </a:xfrm>
        </p:spPr>
        <p:txBody>
          <a:bodyPr/>
          <a:lstStyle/>
          <a:p>
            <a:r>
              <a:rPr lang="en-US" sz="4000" dirty="0"/>
              <a:t>How does one learn these grammar rules and their probabilities?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891" y="718820"/>
            <a:ext cx="7245417" cy="411480"/>
          </a:xfrm>
        </p:spPr>
        <p:txBody>
          <a:bodyPr/>
          <a:lstStyle/>
          <a:p>
            <a:r>
              <a:rPr lang="en-US" dirty="0">
                <a:latin typeface="+mj-lt"/>
              </a:rPr>
              <a:t>But perhaps the most import question…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44706" y="3440390"/>
            <a:ext cx="7903785" cy="2375675"/>
          </a:xfrm>
        </p:spPr>
        <p:txBody>
          <a:bodyPr/>
          <a:lstStyle/>
          <a:p>
            <a:r>
              <a:rPr lang="en-US" sz="1800" b="1" dirty="0"/>
              <a:t>A lot of latent variables:  </a:t>
            </a:r>
            <a:r>
              <a:rPr lang="en-US" sz="1800" dirty="0"/>
              <a:t>Non-terminals are not observable, therefore one can’t use simple parameter estimation techniques.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Expectation Maximization: </a:t>
            </a:r>
            <a:r>
              <a:rPr lang="en-US" sz="1800" dirty="0"/>
              <a:t> An ideal method to estimate parameters  when there are a lot of latent parameters.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39DB-5D1B-93E1-0AAF-1D41AA7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61" y="205718"/>
            <a:ext cx="7633796" cy="1595280"/>
          </a:xfrm>
        </p:spPr>
        <p:txBody>
          <a:bodyPr/>
          <a:lstStyle/>
          <a:p>
            <a:r>
              <a:rPr lang="en-IN" dirty="0"/>
              <a:t>THE Inside-Outside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974A16-35A1-9178-69D3-30DCEC37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801"/>
          <a:stretch/>
        </p:blipFill>
        <p:spPr>
          <a:xfrm>
            <a:off x="3943994" y="1694046"/>
            <a:ext cx="6412789" cy="336984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27673-F123-2531-D3C2-3688274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745F4E-5B29-D13F-5EEB-0FF900A7B06A}"/>
                  </a:ext>
                </a:extLst>
              </p:cNvPr>
              <p:cNvSpPr txBox="1"/>
              <p:nvPr/>
            </p:nvSpPr>
            <p:spPr>
              <a:xfrm>
                <a:off x="10424159" y="2137669"/>
                <a:ext cx="15881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Here,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the DP table used in the inside  and outside algorithms.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745F4E-5B29-D13F-5EEB-0FF900A7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159" y="2137669"/>
                <a:ext cx="1588169" cy="2031325"/>
              </a:xfrm>
              <a:prstGeom prst="rect">
                <a:avLst/>
              </a:prstGeom>
              <a:blipFill>
                <a:blip r:embed="rId3"/>
                <a:stretch>
                  <a:fillRect l="-3065" t="-1502" r="-9579" b="-4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560845-2603-D97B-1BF2-66B2F4F6E196}"/>
                  </a:ext>
                </a:extLst>
              </p:cNvPr>
              <p:cNvSpPr txBox="1"/>
              <p:nvPr/>
            </p:nvSpPr>
            <p:spPr>
              <a:xfrm>
                <a:off x="4119613" y="5399773"/>
                <a:ext cx="781330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 each step,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Re-estimate the probabilities in the above way to increase the likelihood of the given data. (</a:t>
                </a:r>
                <a:r>
                  <a:rPr lang="en-US" sz="1200" dirty="0">
                    <a:hlinkClick r:id="rId4"/>
                  </a:rPr>
                  <a:t>IBM Research | Technical Paper Search | A </a:t>
                </a:r>
                <a:r>
                  <a:rPr lang="en-US" sz="1200" dirty="0" err="1">
                    <a:hlinkClick r:id="rId4"/>
                  </a:rPr>
                  <a:t>Derivationof</a:t>
                </a:r>
                <a:r>
                  <a:rPr lang="en-US" sz="1200" dirty="0">
                    <a:hlinkClick r:id="rId4"/>
                  </a:rPr>
                  <a:t> the Inside-Outside Algorithm from the EM Algorithm(Search Reports)</a:t>
                </a:r>
                <a:r>
                  <a:rPr lang="en-IN" sz="1200" dirty="0"/>
                  <a:t>  </a:t>
                </a:r>
                <a:r>
                  <a:rPr lang="en-IN" sz="1600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560845-2603-D97B-1BF2-66B2F4F6E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3" y="5399773"/>
                <a:ext cx="7813307" cy="1169551"/>
              </a:xfrm>
              <a:prstGeom prst="rect">
                <a:avLst/>
              </a:prstGeom>
              <a:blipFill>
                <a:blip r:embed="rId5"/>
                <a:stretch>
                  <a:fillRect l="-546" t="-2604" b="-57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5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1980880"/>
          </a:xfrm>
        </p:spPr>
        <p:txBody>
          <a:bodyPr/>
          <a:lstStyle/>
          <a:p>
            <a:r>
              <a:rPr lang="en-US" sz="4000" dirty="0"/>
              <a:t>How does one learn these grammar rules and their probabilities?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891" y="718820"/>
            <a:ext cx="7245417" cy="411480"/>
          </a:xfrm>
        </p:spPr>
        <p:txBody>
          <a:bodyPr/>
          <a:lstStyle/>
          <a:p>
            <a:r>
              <a:rPr lang="en-US" dirty="0">
                <a:latin typeface="+mj-lt"/>
              </a:rPr>
              <a:t>But perhaps the most import question…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E3C1BFF-2275-1E7D-0604-E6F5CFEC01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744706" y="3440390"/>
                <a:ext cx="7903785" cy="3162541"/>
              </a:xfrm>
            </p:spPr>
            <p:txBody>
              <a:bodyPr/>
              <a:lstStyle/>
              <a:p>
                <a:r>
                  <a:rPr lang="en-US" sz="1800" b="1" dirty="0"/>
                  <a:t>A lot of latent variables:  </a:t>
                </a:r>
                <a:r>
                  <a:rPr lang="en-US" sz="1800" dirty="0"/>
                  <a:t>Non-terminals are not observable, therefore one can’t use simple parameter estimation techniques.</a:t>
                </a:r>
                <a:br>
                  <a:rPr lang="en-US" sz="1800" dirty="0"/>
                </a:br>
                <a:endParaRPr lang="en-US" sz="1800" dirty="0"/>
              </a:p>
              <a:p>
                <a:r>
                  <a:rPr lang="en-US" sz="1800" b="1" dirty="0"/>
                  <a:t>Expectation Maximization: </a:t>
                </a:r>
                <a:r>
                  <a:rPr lang="en-US" sz="1800" dirty="0"/>
                  <a:t> An ideal method to estimate parameters  when there are a lot of latent parameters.</a:t>
                </a:r>
              </a:p>
              <a:p>
                <a:pPr lvl="1"/>
                <a:r>
                  <a:rPr lang="en-US" sz="1600" dirty="0"/>
                  <a:t>Extremely slow convergence, despite guarantee that likelihood will increase in each EM step.</a:t>
                </a:r>
              </a:p>
              <a:p>
                <a:pPr lvl="1"/>
                <a:r>
                  <a:rPr lang="en-US" sz="1600" dirty="0"/>
                  <a:t>Each iteration requires estimation of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, updating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dirty="0"/>
                  <a:t> , each of which is a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operation.  For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≈100,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1600" dirty="0"/>
                  <a:t>, the problem quickly becomes infeasible for even 1 iteration and 1 string. 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E3C1BFF-2275-1E7D-0604-E6F5CFEC0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44706" y="3440390"/>
                <a:ext cx="7903785" cy="3162541"/>
              </a:xfrm>
              <a:blipFill>
                <a:blip r:embed="rId2"/>
                <a:stretch>
                  <a:fillRect l="-1079" t="-771" r="-11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30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326136"/>
            <a:ext cx="7437200" cy="1289739"/>
          </a:xfrm>
        </p:spPr>
        <p:txBody>
          <a:bodyPr/>
          <a:lstStyle/>
          <a:p>
            <a:r>
              <a:rPr lang="en-US" sz="3600" dirty="0"/>
              <a:t>better estimation OF SCFG parameters?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70" y="1719072"/>
                <a:ext cx="5987143" cy="4839353"/>
              </a:xfrm>
            </p:spPr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Idea 1: </a:t>
                </a:r>
                <a:r>
                  <a:rPr lang="en-US" sz="2800" dirty="0">
                    <a:solidFill>
                      <a:schemeClr val="tx1"/>
                    </a:solidFill>
                  </a:rPr>
                  <a:t>Careful Selection of Rules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</m:oMath>
                  </m:oMathPara>
                </a14:m>
                <a:endParaRPr lang="en-IN" sz="2000" b="0" dirty="0"/>
              </a:p>
              <a:p>
                <a:pPr/>
                <a:endParaRPr lang="en-IN" sz="2000" b="0" dirty="0"/>
              </a:p>
              <a:p>
                <a:pPr/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𝑝𝑎𝑖𝑟</m:t>
                    </m:r>
                  </m:oMath>
                </a14:m>
                <a:r>
                  <a:rPr lang="en-IN" sz="2000" b="0" dirty="0"/>
                  <a:t>.</a:t>
                </a:r>
                <a:br>
                  <a:rPr lang="en-IN" sz="2000" b="0" dirty="0"/>
                </a:br>
                <a:r>
                  <a:rPr lang="en-IN" sz="2000" b="0" dirty="0"/>
                  <a:t>Here S produces Loops, and F produces stems.</a:t>
                </a:r>
              </a:p>
              <a:p>
                <a:pPr/>
                <a:r>
                  <a:rPr lang="en-IN" sz="2400" b="1" dirty="0"/>
                  <a:t>Perhaps we can reduce the number of free parameters based on real data?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0" dirty="0"/>
              </a:p>
              <a:p>
                <a:endParaRPr lang="en-IN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70" y="1719072"/>
                <a:ext cx="5987143" cy="4839353"/>
              </a:xfrm>
              <a:blipFill>
                <a:blip r:embed="rId3"/>
                <a:stretch>
                  <a:fillRect l="-1731" t="-1134" r="-17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2B2FD70-1FBC-A05E-AE66-634DB6F0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58" y="-1"/>
            <a:ext cx="4009108" cy="69573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481" y="188976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B847-7060-AB90-BC91-E23597CB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813" y="210312"/>
            <a:ext cx="6766560" cy="114009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Idea 2: 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Using similar sequences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16CE0-78FB-CD86-E879-8682FAF40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6813" y="1350410"/>
                <a:ext cx="7151044" cy="5050390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800" dirty="0"/>
                  <a:t>If we take “similar sequences” </a:t>
                </a:r>
                <a:r>
                  <a:rPr lang="en-IN" sz="1800" i="1" dirty="0"/>
                  <a:t>(this is done by constructing a phylogeny)</a:t>
                </a:r>
                <a:r>
                  <a:rPr lang="en-IN" sz="1800" dirty="0"/>
                  <a:t> and align them, even they will have some mutations, the secondary structure motifs are likely to be in similar places.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800" dirty="0"/>
                  <a:t>We can then find the probability of co-occurrences of different bases and base-pair combinations. </a:t>
                </a:r>
                <a:br>
                  <a:rPr lang="en-IN" sz="1800" dirty="0"/>
                </a:br>
                <a:r>
                  <a:rPr lang="en-IN" sz="1800" dirty="0"/>
                  <a:t>i.e. How much is the (C,G) base pair replaced by a (U,G) base pair. We will therefore have a 16*16 probability table in the stem region  or the loop region etc.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800" dirty="0"/>
                  <a:t> Now for a rule like; 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𝑑𝐹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1800" dirty="0"/>
                  <a:t>,  we can just estimate one such rule  and use the above table to estimate the probability of 16 other variants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16CE0-78FB-CD86-E879-8682FAF40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6813" y="1350410"/>
                <a:ext cx="7151044" cy="5050390"/>
              </a:xfrm>
              <a:blipFill>
                <a:blip r:embed="rId2"/>
                <a:stretch>
                  <a:fillRect l="-512" b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C69E-8E3B-216F-AF70-9B265C4D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2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34" y="36846"/>
            <a:ext cx="6218873" cy="84070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 cap="all" baseline="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The Biology of RNA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D985F35-AEC3-5D23-EAC6-6EEF06DD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21" y="1341580"/>
            <a:ext cx="5300028" cy="162975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6E175-E6F3-E23B-0586-A71E6C92017E}"/>
                  </a:ext>
                </a:extLst>
              </p:cNvPr>
              <p:cNvSpPr txBox="1"/>
              <p:nvPr/>
            </p:nvSpPr>
            <p:spPr>
              <a:xfrm>
                <a:off x="837249" y="1406366"/>
                <a:ext cx="5825172" cy="1629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285750" indent="-285750" defTabSz="914400">
                  <a:spcBef>
                    <a:spcPts val="360"/>
                  </a:spcBef>
                  <a:buFont typeface="Arial" panose="020B0604020202020204" pitchFamily="34" charset="0"/>
                  <a:buChar char="•"/>
                </a:pP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Single stranded chain of Nucleotides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, </a:t>
                </a:r>
                <a:r>
                  <a:rPr lang="en-US" dirty="0">
                    <a:solidFill>
                      <a:schemeClr val="accent1">
                        <a:lumMod val="10000"/>
                      </a:schemeClr>
                    </a:solidFill>
                  </a:rPr>
                  <a:t>w</a:t>
                </a: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ith a variety of functions.</a:t>
                </a:r>
                <a:b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</a:br>
                <a:endParaRPr lang="en-US" kern="1200" dirty="0">
                  <a:solidFill>
                    <a:schemeClr val="accent1">
                      <a:lumMod val="10000"/>
                    </a:schemeClr>
                  </a:solidFill>
                  <a:ea typeface="+mn-ea"/>
                  <a:cs typeface="+mn-cs"/>
                </a:endParaRPr>
              </a:p>
              <a:p>
                <a:pPr marL="285750" indent="-285750" defTabSz="914400">
                  <a:spcBef>
                    <a:spcPts val="360"/>
                  </a:spcBef>
                  <a:buFont typeface="Arial" panose="020B0604020202020204" pitchFamily="34" charset="0"/>
                  <a:buChar char="•"/>
                </a:pP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Base pairing rules: </a:t>
                </a:r>
                <a14:m>
                  <m:oMath xmlns:m="http://schemas.openxmlformats.org/officeDocument/2006/math">
                    <m:r>
                      <a:rPr lang="en-US" b="0" i="0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{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⟷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⟷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𝑤𝑜𝑏𝑏𝑙𝑦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⟷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} </m:t>
                    </m:r>
                  </m:oMath>
                </a14:m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, but </a:t>
                </a:r>
                <a:r>
                  <a:rPr lang="en-US" kern="1200" dirty="0" err="1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upt</a:t>
                </a:r>
                <a:r>
                  <a:rPr lang="en-US" dirty="0" err="1">
                    <a:solidFill>
                      <a:schemeClr val="accent1">
                        <a:lumMod val="10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1">
                        <a:lumMod val="10000"/>
                      </a:schemeClr>
                    </a:solidFill>
                  </a:rPr>
                  <a:t> </a:t>
                </a: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40% of base pairs are non-canonical.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6E175-E6F3-E23B-0586-A71E6C920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9" y="1406366"/>
                <a:ext cx="5825172" cy="1629758"/>
              </a:xfrm>
              <a:prstGeom prst="rect">
                <a:avLst/>
              </a:prstGeom>
              <a:blipFill>
                <a:blip r:embed="rId4"/>
                <a:stretch>
                  <a:fillRect l="-523" t="-2622" r="-314" b="-20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3461DF-B050-AC75-41C4-738157FF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2" descr="RNA secondary structure prediction using deep learning with thermodynamic  integration | Nature Communications">
            <a:extLst>
              <a:ext uri="{FF2B5EF4-FFF2-40B4-BE49-F238E27FC236}">
                <a16:creationId xmlns:a16="http://schemas.microsoft.com/office/drawing/2014/main" id="{B499AA4A-1D74-141B-D651-E6EB4798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4" y="3282347"/>
            <a:ext cx="5363726" cy="326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9F0BB-6B07-7A86-2DF9-6A4E64DDD829}"/>
              </a:ext>
            </a:extLst>
          </p:cNvPr>
          <p:cNvSpPr txBox="1"/>
          <p:nvPr/>
        </p:nvSpPr>
        <p:spPr>
          <a:xfrm>
            <a:off x="6662421" y="3505262"/>
            <a:ext cx="5041899" cy="203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kern="1200" dirty="0">
                <a:ea typeface="+mn-ea"/>
                <a:cs typeface="+mn-cs"/>
              </a:rPr>
              <a:t>This leads to RNA adopting various secondary structures 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dirty="0"/>
              <a:t>Knowing these secondary structures is important to predict function and sometimes sufficient for our purposes. </a:t>
            </a:r>
            <a:endParaRPr lang="en-US" kern="1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FE1A-86BD-2CD9-2959-7C5DC0E8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248" y="347472"/>
            <a:ext cx="6766560" cy="768096"/>
          </a:xfrm>
        </p:spPr>
        <p:txBody>
          <a:bodyPr/>
          <a:lstStyle/>
          <a:p>
            <a:r>
              <a:rPr lang="en-IN" dirty="0"/>
              <a:t>Experiments with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D63E-CE4D-2BEF-4C58-08D4F5DA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248" y="1872488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As said earlier, current approaches use Deep Learning based methods. Therefore, it was hard to find a good implementation of the above method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Will finish implementation and show its results in the report (Or present for about 5 minutes on Monday, if that’s possible)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Small code demo?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0F732-30C2-F7B5-990D-F1F2EFA2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CF3C8-AA12-12F4-E270-A111859D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07" y="3931636"/>
            <a:ext cx="6842408" cy="27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5760239" cy="3688722"/>
          </a:xfrm>
        </p:spPr>
        <p:txBody>
          <a:bodyPr/>
          <a:lstStyle/>
          <a:p>
            <a:r>
              <a:rPr lang="en-US" dirty="0"/>
              <a:t>Sudhanshu B</a:t>
            </a:r>
          </a:p>
          <a:p>
            <a:r>
              <a:rPr lang="en-US" dirty="0">
                <a:hlinkClick r:id="rId2"/>
              </a:rPr>
              <a:t>sudhanshub@iisc.ac.in</a:t>
            </a:r>
            <a:endParaRPr lang="en-US" dirty="0"/>
          </a:p>
          <a:p>
            <a:r>
              <a:rPr lang="en-US" sz="1800" i="1" dirty="0"/>
              <a:t>Main 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Bjarne Knudsen and Jotun Hein. </a:t>
            </a:r>
            <a:r>
              <a:rPr lang="en-US" sz="1800" i="1" dirty="0" err="1"/>
              <a:t>Pfold</a:t>
            </a:r>
            <a:r>
              <a:rPr lang="en-US" sz="1800" i="1" dirty="0"/>
              <a:t>: RNA secondary structure pre-diction using stochastic context-free grammars. Nucleic Acids Research,31(13):3423–3428, 07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 Several figures have been borrowed from </a:t>
            </a:r>
            <a:r>
              <a:rPr lang="en-IN" sz="1800" i="1" dirty="0"/>
              <a:t>Andrew McCallum and Anthony </a:t>
            </a:r>
            <a:r>
              <a:rPr lang="en-IN" sz="1800" i="1" dirty="0" err="1"/>
              <a:t>Gitter</a:t>
            </a:r>
            <a:r>
              <a:rPr lang="en-IN" sz="1800" i="1" dirty="0"/>
              <a:t> slides]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848" y="166624"/>
            <a:ext cx="6766560" cy="2149856"/>
          </a:xfrm>
        </p:spPr>
        <p:txBody>
          <a:bodyPr/>
          <a:lstStyle/>
          <a:p>
            <a:r>
              <a:rPr lang="en-US" dirty="0"/>
              <a:t>So How do we predict these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48" y="2316480"/>
            <a:ext cx="6766560" cy="81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Given  a sequence of RNA nucleotides, can we predict where secondary structural motifs will occur?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848" y="166624"/>
            <a:ext cx="6766560" cy="2149856"/>
          </a:xfrm>
        </p:spPr>
        <p:txBody>
          <a:bodyPr/>
          <a:lstStyle/>
          <a:p>
            <a:r>
              <a:rPr lang="en-US" dirty="0"/>
              <a:t>So How do we predict these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48" y="2316480"/>
            <a:ext cx="6766560" cy="81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Given  a sequence of RNA nucleotides, can we predict where secondary structural motifs will occur?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86FD2-92C0-D394-2FC0-A5968E17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09" y="3403446"/>
            <a:ext cx="7499735" cy="29973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976D36-E707-1CA0-93CF-3E10A1F0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-54737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3490A3-4A55-0D20-7F21-287A193E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79" y="-69977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0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848" y="166624"/>
            <a:ext cx="6766560" cy="2149856"/>
          </a:xfrm>
        </p:spPr>
        <p:txBody>
          <a:bodyPr/>
          <a:lstStyle/>
          <a:p>
            <a:r>
              <a:rPr lang="en-US" dirty="0"/>
              <a:t>So How do we predict these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48" y="2316480"/>
            <a:ext cx="6766560" cy="4257040"/>
          </a:xfrm>
        </p:spPr>
        <p:txBody>
          <a:bodyPr/>
          <a:lstStyle/>
          <a:p>
            <a:r>
              <a:rPr lang="en-US" sz="1800" dirty="0"/>
              <a:t>Given  a sequence of RNA nucleotides, can we predict where secondary structural motifs will occur? </a:t>
            </a:r>
          </a:p>
          <a:p>
            <a:endParaRPr lang="en-US" sz="1800" dirty="0"/>
          </a:p>
          <a:p>
            <a:r>
              <a:rPr lang="en-US" sz="1800" dirty="0"/>
              <a:t>More interpretable classical algorithms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Minimize the overall energy :   </a:t>
            </a:r>
            <a:r>
              <a:rPr lang="en-US" sz="1800" dirty="0" err="1">
                <a:solidFill>
                  <a:schemeClr val="tx1"/>
                </a:solidFill>
              </a:rPr>
              <a:t>Zuker</a:t>
            </a:r>
            <a:r>
              <a:rPr lang="en-US" sz="1800" dirty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the number of base pairings :  </a:t>
            </a:r>
            <a:r>
              <a:rPr lang="en-US" sz="1800" dirty="0" err="1">
                <a:solidFill>
                  <a:schemeClr val="tx1"/>
                </a:solidFill>
              </a:rPr>
              <a:t>Nussinov</a:t>
            </a:r>
            <a:r>
              <a:rPr lang="en-US" sz="1800" dirty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Stochastic Context free grammars?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600" i="1" dirty="0"/>
              <a:t>(Note: </a:t>
            </a:r>
            <a:r>
              <a:rPr lang="en-US" sz="1600" i="1" dirty="0" err="1"/>
              <a:t>Pseudonots</a:t>
            </a:r>
            <a:r>
              <a:rPr lang="en-US" sz="1600" i="1" dirty="0"/>
              <a:t> are a secondary structure that all the above methods cannot take into consideration)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3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36648"/>
            <a:ext cx="6400800" cy="768096"/>
          </a:xfrm>
        </p:spPr>
        <p:txBody>
          <a:bodyPr/>
          <a:lstStyle/>
          <a:p>
            <a:r>
              <a:rPr lang="en-US" dirty="0">
                <a:cs typeface="Arial Black" panose="020B0604020202020204" pitchFamily="34" charset="0"/>
              </a:rPr>
              <a:t>Stochastic context free grammars?</a:t>
            </a:r>
            <a:endParaRPr lang="en-US" sz="4400" b="1" dirty="0">
              <a:solidFill>
                <a:schemeClr val="accent6"/>
              </a:solidFill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  <a:cs typeface="Sabon Next LT" panose="02000500000000000000" pitchFamily="2" charset="0"/>
              </a:rPr>
              <a:t>A small detour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716280"/>
            <a:ext cx="2781808" cy="823762"/>
          </a:xfrm>
        </p:spPr>
        <p:txBody>
          <a:bodyPr/>
          <a:lstStyle/>
          <a:p>
            <a:r>
              <a:rPr lang="en-US" dirty="0">
                <a:latin typeface="+mj-lt"/>
              </a:rPr>
              <a:t>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01920" y="1575117"/>
                <a:ext cx="6614160" cy="4144963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 set of terminal symbols. i.e. the characters in the final string   eg: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 set of non-terminal symbols</a:t>
                </a:r>
                <a:br>
                  <a:rPr lang="en-IN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𝑚𝑜𝑟𝑒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𝑎𝑏𝑠𝑡𝑟𝑎𝑐𝑡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𝑠𝑦𝑚𝑏𝑜𝑙𝑠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”, “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h𝑎𝑖𝑟𝑝𝑖𝑛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𝑒𝑡𝑐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d>
                  </m:oMath>
                </a14:m>
                <a:endParaRPr lang="en-US" sz="2000" i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A start  non-terminal symbol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A set of  production rules that maps </a:t>
                </a:r>
                <a:br>
                  <a:rPr lang="en-US" sz="2000" dirty="0"/>
                </a:br>
                <a:r>
                  <a:rPr lang="en-US" sz="2000" dirty="0"/>
                  <a:t> strings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400" i="1" dirty="0"/>
                  <a:t>(Where V contains at least one non-terminal*)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01920" y="1575117"/>
                <a:ext cx="6614160" cy="4144963"/>
              </a:xfrm>
              <a:blipFill>
                <a:blip r:embed="rId2"/>
                <a:stretch>
                  <a:fillRect l="-2581" r="-2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C701-8B52-B68E-5A6F-9DCB75E17CE3}"/>
              </a:ext>
            </a:extLst>
          </p:cNvPr>
          <p:cNvSpPr txBox="1"/>
          <p:nvPr/>
        </p:nvSpPr>
        <p:spPr>
          <a:xfrm>
            <a:off x="5455920" y="681205"/>
            <a:ext cx="30276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Generative</a:t>
            </a:r>
            <a:endParaRPr lang="en-IN" sz="33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716280"/>
            <a:ext cx="2781808" cy="823762"/>
          </a:xfrm>
        </p:spPr>
        <p:txBody>
          <a:bodyPr/>
          <a:lstStyle/>
          <a:p>
            <a:r>
              <a:rPr lang="en-US" dirty="0">
                <a:latin typeface="+mj-lt"/>
              </a:rPr>
              <a:t>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08625" y="1575117"/>
                <a:ext cx="6607455" cy="4915101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set of terminal symbols. i.e. the characters in the final string   eg: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set of non-terminal symbols</a:t>
                </a:r>
                <a:br>
                  <a:rPr lang="en-IN" sz="2000" b="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𝑚𝑜𝑟𝑒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𝑎𝑏𝑠𝑡𝑟𝑎𝑐𝑡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𝑠𝑦𝑚𝑏𝑜𝑙𝑠</m:t>
                        </m:r>
                        <m:r>
                          <a:rPr lang="en-IN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”, “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h𝑎𝑖𝑟𝑝𝑖𝑛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𝑒𝑡𝑐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start  non-terminal symbol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set of  production rules that maps </a:t>
                </a:r>
                <a:b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non-terminals to strings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400" i="1" dirty="0"/>
                </a:br>
                <a:r>
                  <a:rPr lang="en-US" sz="1800" dirty="0"/>
                  <a:t>And production rules can be reduced to the form**: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𝑡𝑒𝑟𝑚𝑖𝑛𝑎𝑙𝑠</m:t>
                        </m:r>
                      </m:e>
                    </m:d>
                  </m:oMath>
                </a14:m>
                <a:br>
                  <a:rPr lang="en-IN" sz="2000" dirty="0"/>
                </a:b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terminal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terminal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08625" y="1575117"/>
                <a:ext cx="6607455" cy="4915101"/>
              </a:xfrm>
              <a:blipFill>
                <a:blip r:embed="rId2"/>
                <a:stretch>
                  <a:fillRect l="-2583" r="-2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C701-8B52-B68E-5A6F-9DCB75E17CE3}"/>
              </a:ext>
            </a:extLst>
          </p:cNvPr>
          <p:cNvSpPr txBox="1"/>
          <p:nvPr/>
        </p:nvSpPr>
        <p:spPr>
          <a:xfrm>
            <a:off x="4805680" y="681205"/>
            <a:ext cx="36779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Context-Free</a:t>
            </a:r>
            <a:endParaRPr lang="en-IN" sz="33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B0C5-695F-AFB1-0F8D-112E50A2C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2" y="1281369"/>
            <a:ext cx="4842864" cy="1616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2A1F97-ECC7-674F-F77A-9EA1A05C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80" y="3429000"/>
            <a:ext cx="3308860" cy="27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1D914-7E2F-2405-E95F-4A295A449231}"/>
              </a:ext>
            </a:extLst>
          </p:cNvPr>
          <p:cNvSpPr txBox="1"/>
          <p:nvPr/>
        </p:nvSpPr>
        <p:spPr>
          <a:xfrm>
            <a:off x="3068320" y="316458"/>
            <a:ext cx="8864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Stochastic Context-Free Grammars</a:t>
            </a:r>
            <a:endParaRPr lang="en-IN" sz="33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C8BD1C-EDF3-32F7-AAD3-B56983B32988}"/>
                  </a:ext>
                </a:extLst>
              </p:cNvPr>
              <p:cNvSpPr txBox="1"/>
              <p:nvPr/>
            </p:nvSpPr>
            <p:spPr>
              <a:xfrm>
                <a:off x="4889633" y="1875414"/>
                <a:ext cx="7170821" cy="4500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collection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I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Production rules can be reduced to the form:</a:t>
                </a:r>
                <a:b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𝑡𝑒𝑟𝑚𝑖𝑛𝑎𝑙𝑠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IN" sz="2400" b="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non</m:t>
                        </m:r>
                        <m: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terminal</m:t>
                        </m:r>
                        <m: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terminal</m:t>
                        </m:r>
                      </m:e>
                    </m:d>
                  </m:oMath>
                </a14:m>
                <a:endParaRPr lang="en-IN" sz="2000" b="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  <a:t>Each productions rule has  probability associated it </a:t>
                </a:r>
                <a:b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  <a:t>Transition:    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e>
                    </m:d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b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  <a:t>Emission:    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IN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            ∀ </m:t>
                    </m:r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IN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C8BD1C-EDF3-32F7-AAD3-B56983B3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633" y="1875414"/>
                <a:ext cx="7170821" cy="4500848"/>
              </a:xfrm>
              <a:prstGeom prst="rect">
                <a:avLst/>
              </a:prstGeom>
              <a:blipFill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46D0A17-B58D-8ED6-0545-0849FA148589}"/>
              </a:ext>
            </a:extLst>
          </p:cNvPr>
          <p:cNvSpPr txBox="1"/>
          <p:nvPr/>
        </p:nvSpPr>
        <p:spPr>
          <a:xfrm flipV="1">
            <a:off x="487680" y="4125838"/>
            <a:ext cx="11186159" cy="108000"/>
          </a:xfrm>
          <a:prstGeom prst="rect">
            <a:avLst/>
          </a:prstGeom>
          <a:solidFill>
            <a:srgbClr val="FDFAF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89B3E719-ED14-4198-760C-65A75FF55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6" y="3021211"/>
            <a:ext cx="4562375" cy="2999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07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{D83423ED-049B-405D-B966-76ED16DF96A3}tf78438558_win32</Template>
  <TotalTime>1180</TotalTime>
  <Words>1537</Words>
  <Application>Microsoft Office PowerPoint</Application>
  <PresentationFormat>Widescreen</PresentationFormat>
  <Paragraphs>135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Montserrat</vt:lpstr>
      <vt:lpstr>Office Theme</vt:lpstr>
      <vt:lpstr>RNA Secondary structure prediction using Stochastic context free grammars </vt:lpstr>
      <vt:lpstr>The Biology of RNA</vt:lpstr>
      <vt:lpstr>So How do we predict these structures?</vt:lpstr>
      <vt:lpstr>So How do we predict these structures?</vt:lpstr>
      <vt:lpstr>So How do we predict these structures?</vt:lpstr>
      <vt:lpstr>Stochastic context free grammars?</vt:lpstr>
      <vt:lpstr>grammars</vt:lpstr>
      <vt:lpstr>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one learn these grammar rules and their probabilities? </vt:lpstr>
      <vt:lpstr>THE Inside-Outside Algorithm</vt:lpstr>
      <vt:lpstr>How does one learn these grammar rules and their probabilities? </vt:lpstr>
      <vt:lpstr>better estimation OF SCFG parameters? </vt:lpstr>
      <vt:lpstr>Idea 2: Using similar sequences</vt:lpstr>
      <vt:lpstr>Experiments with real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Secondary structure prediction using Stochastic context free grammars </dc:title>
  <dc:subject/>
  <dc:creator>Sudhanshu Bharadwaj</dc:creator>
  <cp:lastModifiedBy>Sudhanshu Bharadwaj</cp:lastModifiedBy>
  <cp:revision>1</cp:revision>
  <dcterms:created xsi:type="dcterms:W3CDTF">2023-04-04T06:47:43Z</dcterms:created>
  <dcterms:modified xsi:type="dcterms:W3CDTF">2023-04-05T04:38:27Z</dcterms:modified>
</cp:coreProperties>
</file>