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Gross Margin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Performance Matrix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waterfallChart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GM% 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NP % 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Forecast Accuracy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Error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ABS Error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Accuracy / Net Error Trend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Forecast Accuracy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Yearly Trend by Revenue ,GM%,Net Profit%, Market Share%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ribbonChart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Gross Margin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Profit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5b8309e8-ec55-46da-9141-38c0b6bbbf62?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b275344e1c2e4c52" /><Relationship Type="http://schemas.openxmlformats.org/officeDocument/2006/relationships/slideLayout" Target="/ppt/slideLayouts/slideLayout8.xml" Id="R9ea8a2564eaf481f" /><Relationship Type="http://schemas.openxmlformats.org/officeDocument/2006/relationships/hyperlink" Target="https://app.powerbi.com/groups/me/reports/5b8309e8-ec55-46da-9141-38c0b6bbbf62/?pbi_source=PowerPoint" TargetMode="External" Id="RelId0" /><Relationship Type="http://schemas.openxmlformats.org/officeDocument/2006/relationships/image" Target="/ppt/media/image4.png" Id="imgId4696227"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1a6f233460434ae0" /><Relationship Type="http://schemas.openxmlformats.org/officeDocument/2006/relationships/slideLayout" Target="/ppt/slideLayouts/slideLayout8.xml" Id="R1b87d3a5397a4aaf" /><Relationship Type="http://schemas.openxmlformats.org/officeDocument/2006/relationships/hyperlink" Target="https://app.powerbi.com/groups/me/reports/5b8309e8-ec55-46da-9141-38c0b6bbbf62/?pbi_source=PowerPoint" TargetMode="External" Id="RelId1" /><Relationship Type="http://schemas.openxmlformats.org/officeDocument/2006/relationships/image" Target="/ppt/media/image5.png" Id="imgId4696228"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8f803d0d63fe4228" /><Relationship Type="http://schemas.openxmlformats.org/officeDocument/2006/relationships/slideLayout" Target="/ppt/slideLayouts/slideLayout8.xml" Id="R4de23c07c9144d5d" /><Relationship Type="http://schemas.openxmlformats.org/officeDocument/2006/relationships/hyperlink" Target="https://app.powerbi.com/groups/me/reports/5b8309e8-ec55-46da-9141-38c0b6bbbf62/?pbi_source=PowerPoint" TargetMode="External" Id="RelId2" /><Relationship Type="http://schemas.openxmlformats.org/officeDocument/2006/relationships/image" Target="/ppt/media/image6.png" Id="imgId4696229"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209228659eae48d0" /><Relationship Type="http://schemas.openxmlformats.org/officeDocument/2006/relationships/slideLayout" Target="/ppt/slideLayouts/slideLayout8.xml" Id="R9c3899e4727547c8" /><Relationship Type="http://schemas.openxmlformats.org/officeDocument/2006/relationships/hyperlink" Target="https://app.powerbi.com/groups/me/reports/5b8309e8-ec55-46da-9141-38c0b6bbbf62/?pbi_source=PowerPoint" TargetMode="External" Id="RelId3" /><Relationship Type="http://schemas.openxmlformats.org/officeDocument/2006/relationships/image" Target="/ppt/media/image7.png" Id="imgId4696230"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f832dae7fdb24e42" /><Relationship Type="http://schemas.openxmlformats.org/officeDocument/2006/relationships/slideLayout" Target="/ppt/slideLayouts/slideLayout8.xml" Id="R4a7dbdbe48b2418a" /><Relationship Type="http://schemas.openxmlformats.org/officeDocument/2006/relationships/hyperlink" Target="https://app.powerbi.com/groups/me/reports/5b8309e8-ec55-46da-9141-38c0b6bbbf62/?pbi_source=PowerPoint" TargetMode="External" Id="RelId4" /><Relationship Type="http://schemas.openxmlformats.org/officeDocument/2006/relationships/image" Target="/ppt/media/image8.png" Id="imgId4696231"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ba0d9152b1ba4237" /><Relationship Type="http://schemas.openxmlformats.org/officeDocument/2006/relationships/slideLayout" Target="/ppt/slideLayouts/slideLayout8.xml" Id="Ra773ccb262cd46eb" /><Relationship Type="http://schemas.openxmlformats.org/officeDocument/2006/relationships/hyperlink" Target="https://app.powerbi.com/groups/me/reports/5b8309e8-ec55-46da-9141-38c0b6bbbf62/?pbi_source=PowerPoint" TargetMode="External" Id="RelId5" /><Relationship Type="http://schemas.openxmlformats.org/officeDocument/2006/relationships/image" Target="/ppt/media/image9.png" Id="imgId469623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Business Insights 360</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5/1/2023 2:47:53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5/1/2023 1:45:08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image ,image ,image ,image ,textbox ,textbox ,textbox ,textbox ,textbox ,textbox ,textbox ,textbox ,image ,textbox ,textbox ,image ,textbox ,textbox ,image ,textbox ,textbox ,shape ,textbox ,card ,card.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696227"/>
          <a:stretch xmlns:a="http://schemas.openxmlformats.org/drawingml/2006/main">
            <a:fillRect/>
          </a:stretch>
        </p:blipFill>
        <p:spPr>
          <a:xfrm xmlns:a="http://schemas.openxmlformats.org/drawingml/2006/main">
            <a:off x="161925" y="0"/>
            <a:ext cx="1185862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card ,slicer ,slicer ,slicer ,textbox ,image ,image ,image ,image ,image ,shape ,image ,card ,textbox ,slicer ,slicer ,slicer ,Net Sales ,pivotTable ,slicer ,pivotTable ,Net Sales ,Gross Margin ,Net Profit ,pivotTabl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4696228"/>
          <a:stretch xmlns:a="http://schemas.openxmlformats.org/drawingml/2006/main">
            <a:fillRect/>
          </a:stretch>
        </p:blipFill>
        <p:spPr>
          <a:xfrm xmlns:a="http://schemas.openxmlformats.org/drawingml/2006/main">
            <a:off x="161925" y="0"/>
            <a:ext cx="11858625"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Finance View</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licer ,slicer ,slicer ,image ,image ,image ,image ,image ,shape ,image ,shape ,textbox ,textbox ,textbox ,slicer ,slicer ,slicer ,pivotTable ,Performance Matrix ,tableEx ,donutChart ,donutChart.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4696229"/>
          <a:stretch xmlns:a="http://schemas.openxmlformats.org/drawingml/2006/main">
            <a:fillRect/>
          </a:stretch>
        </p:blipFill>
        <p:spPr>
          <a:xfrm xmlns:a="http://schemas.openxmlformats.org/drawingml/2006/main">
            <a:off x="161925" y="0"/>
            <a:ext cx="11858625"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View</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licer ,slicer ,slicer ,image ,image ,image ,image ,image ,shape ,image ,shape ,textbox ,textbox ,textbox ,pivotTable ,pivotTable ,waterfallChart ,GM% Button ,NP % Visual ,actionButton ,scatterChart ,slicer ,slicer ,slicer ,donutChart.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4696230"/>
          <a:stretch xmlns:a="http://schemas.openxmlformats.org/drawingml/2006/main">
            <a:fillRect/>
          </a:stretch>
        </p:blipFill>
        <p:spPr>
          <a:xfrm xmlns:a="http://schemas.openxmlformats.org/drawingml/2006/main">
            <a:off x="161925" y="0"/>
            <a:ext cx="11858625"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Marketing View</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slicer ,slicer ,slicer ,Forecast Accuracy  ,Net Error ,ABS Error ,image ,image ,image ,image ,image ,shape ,image ,pivotTable ,tableEx ,Accuracy / Net Error Trend ,textbox ,textbox ,slicer ,slicer ,slicer.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4696231"/>
          <a:stretch xmlns:a="http://schemas.openxmlformats.org/drawingml/2006/main">
            <a:fillRect/>
          </a:stretch>
        </p:blipFill>
        <p:spPr>
          <a:xfrm xmlns:a="http://schemas.openxmlformats.org/drawingml/2006/main">
            <a:off x="161925" y="0"/>
            <a:ext cx="11858625"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Supply Chain View</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slicer ,slicer ,slicer ,image ,image ,image ,image ,image ,shape ,image ,pivotTable ,donutChart ,textbox ,Forecast Accuracy  ,donutChart ,textbox ,tableEx ,textbox ,textbox ,Yearly Trend by Revenue ,GM%,Net Profit%, Market Share% ,ribbonChart ,textbox ,pivotTable ,textbox ,textbox ,slicer ,slicer ,slicer ,slicer ,Net Sales ,Gross Margin ,Net Profit.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4696232"/>
          <a:stretch xmlns:a="http://schemas.openxmlformats.org/drawingml/2006/main">
            <a:fillRect/>
          </a:stretch>
        </p:blipFill>
        <p:spPr>
          <a:xfrm xmlns:a="http://schemas.openxmlformats.org/drawingml/2006/main">
            <a:off x="552450" y="0"/>
            <a:ext cx="110680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Executive View</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