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Property by Key matrics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Revenue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Realization % and ADR by Channel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 by Key matrics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RevPAR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DSRN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Occupancy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Realization 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Cancellation % and No Show rate % by Channel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16e00c8-9b47-4ad2-84fa-589014f700a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a3182f1d3784a32" /><Relationship Type="http://schemas.openxmlformats.org/officeDocument/2006/relationships/slideLayout" Target="/ppt/slideLayouts/slideLayout8.xml" Id="Rcf6f38baed57467d" /><Relationship Type="http://schemas.openxmlformats.org/officeDocument/2006/relationships/hyperlink" Target="https://app.powerbi.com/groups/me/reports/916e00c8-9b47-4ad2-84fa-589014f700ad/?pbi_source=PowerPoint" TargetMode="External" Id="RelId0" /><Relationship Type="http://schemas.openxmlformats.org/officeDocument/2006/relationships/image" Target="/ppt/media/image4.png" Id="imgId474280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Insights for Hotels.com Revenue Team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5/5/2023 5:08:56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5/5/2023 4:02:49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image ,slicer ,Property by Key matrics ,% Revenue by category ,tableEx ,Realization % and ADR by Channel ,Trend by Key matrics ,Revenue ,RevPAR ,DSRN ,Occupancy % ,ADR ,Realization  % ,slicer ,shape ,shape ,shape ,shape ,shape ,shape ,shape ,shape ,textbox ,image ,shape ,textbox ,Cancellation % and No Show rate % by Channe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7428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28725" y="0"/>
            <a:ext cx="97155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