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media/image18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4" r:id="rId2"/>
    <p:sldMasterId id="2147483781" r:id="rId3"/>
    <p:sldMasterId id="2147483799" r:id="rId4"/>
    <p:sldMasterId id="2147483817" r:id="rId5"/>
  </p:sldMasterIdLst>
  <p:sldIdLst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41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174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04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3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47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3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6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3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087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9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713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96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336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92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3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78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673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199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644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05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2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1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680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5129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77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6536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385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1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337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781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113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6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822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309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240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104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130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69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785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93496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7747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435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2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3108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962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4164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813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404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104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711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841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3267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2773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3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5665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6179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0243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435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7440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3517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4345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915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1363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19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542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326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55636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238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6740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880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17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6544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2632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0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15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420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280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3720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1773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7091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7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551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33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0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55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C55B-275D-4718-97A2-EB9801255D96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8FB8106-70ED-41DC-BC05-3127830A4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18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98A6-C6DB-BCBB-2C05-DC99ED32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563" y="360609"/>
            <a:ext cx="8761413" cy="99167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66"/>
                </a:solidFill>
                <a:latin typeface="Algerian" panose="04020705040A02060702" pitchFamily="82" charset="0"/>
              </a:rPr>
              <a:t>DECISION MAKING ON RESTAURANT OPENING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E6F60-4575-12FF-77D6-2C9FB977E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4" y="1764406"/>
            <a:ext cx="8036418" cy="4018208"/>
          </a:xfr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D7D0976-9263-3CD7-1949-776F17C73456}"/>
              </a:ext>
            </a:extLst>
          </p:cNvPr>
          <p:cNvSpPr/>
          <p:nvPr/>
        </p:nvSpPr>
        <p:spPr>
          <a:xfrm>
            <a:off x="5782249" y="1764406"/>
            <a:ext cx="2253801" cy="83712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SHOULD?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47C309-08AE-B5EC-57FB-5DE55828880F}"/>
              </a:ext>
            </a:extLst>
          </p:cNvPr>
          <p:cNvSpPr/>
          <p:nvPr/>
        </p:nvSpPr>
        <p:spPr>
          <a:xfrm>
            <a:off x="8203841" y="1790163"/>
            <a:ext cx="1725771" cy="94015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SHOULDN’T ?</a:t>
            </a:r>
          </a:p>
        </p:txBody>
      </p:sp>
    </p:spTree>
    <p:extLst>
      <p:ext uri="{BB962C8B-B14F-4D97-AF65-F5344CB8AC3E}">
        <p14:creationId xmlns:p14="http://schemas.microsoft.com/office/powerpoint/2010/main" val="380358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5C5B-3C11-7AA3-0E28-2F474A1E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OBJECTIVE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63F271-23AD-A7CD-58AA-44B2ADD5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9605" y="3235592"/>
            <a:ext cx="5382855" cy="3487180"/>
          </a:xfrm>
        </p:spPr>
        <p:txBody>
          <a:bodyPr/>
          <a:lstStyle/>
          <a:p>
            <a:r>
              <a:rPr lang="en-IN" b="1" dirty="0">
                <a:latin typeface="Bahnschrift SemiBold Condensed" panose="020B0502040204020203" pitchFamily="34" charset="0"/>
              </a:rPr>
              <a:t>1-To perform a survey on Local People and understand their preferences.</a:t>
            </a:r>
          </a:p>
          <a:p>
            <a:r>
              <a:rPr lang="en-IN" b="1" dirty="0">
                <a:latin typeface="Bahnschrift SemiBold Condensed" panose="020B0502040204020203" pitchFamily="34" charset="0"/>
              </a:rPr>
              <a:t>2-Collecting the Data .</a:t>
            </a:r>
          </a:p>
          <a:p>
            <a:r>
              <a:rPr lang="en-IN" b="1" dirty="0">
                <a:latin typeface="Bahnschrift SemiBold Condensed" panose="020B0502040204020203" pitchFamily="34" charset="0"/>
              </a:rPr>
              <a:t>3-Keeping in mind the choices of the people , prepare a Dashboard to help in Deciding Whether to Open a Restaurant or Not.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0FC59-DCCD-64D8-41DA-4E83AB8B045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42" y="3235592"/>
            <a:ext cx="5537657" cy="3487180"/>
          </a:xfrm>
        </p:spPr>
      </p:pic>
    </p:spTree>
    <p:extLst>
      <p:ext uri="{BB962C8B-B14F-4D97-AF65-F5344CB8AC3E}">
        <p14:creationId xmlns:p14="http://schemas.microsoft.com/office/powerpoint/2010/main" val="9361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F6E7B0-C938-2064-F330-49AD7066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11" y="192702"/>
            <a:ext cx="9905998" cy="19050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Workflow cycle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44D71-6273-BA17-0054-C57F596D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271" y="2363609"/>
            <a:ext cx="2722181" cy="685800"/>
          </a:xfrm>
        </p:spPr>
        <p:txBody>
          <a:bodyPr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9AFB52-6364-FE2C-F96C-177A538E2D9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3360263"/>
            <a:ext cx="3812147" cy="323372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1-Created a Google Form with Questionnaire  to Collect the Data of Preferences of the People.</a:t>
            </a:r>
          </a:p>
          <a:p>
            <a:r>
              <a:rPr lang="en-IN" dirty="0">
                <a:solidFill>
                  <a:schemeClr val="bg1"/>
                </a:solidFill>
              </a:rPr>
              <a:t>2-Transformed the Collected Response Data to Excel Spreadsheet.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6F8842-C9A4-9154-1C5C-51A408AD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1600" y="2594531"/>
            <a:ext cx="3184385" cy="685800"/>
          </a:xfrm>
        </p:spPr>
        <p:txBody>
          <a:bodyPr/>
          <a:lstStyle/>
          <a:p>
            <a:pPr algn="ctr"/>
            <a:r>
              <a:rPr lang="en-IN" dirty="0"/>
              <a:t>Data cleaning and processing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0E1A4-263A-43D2-12D1-1052E9486AC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159876" y="3363435"/>
            <a:ext cx="3709116" cy="323054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1-Perform Analysis and Formatting of the Bad Data.</a:t>
            </a:r>
          </a:p>
          <a:p>
            <a:r>
              <a:rPr lang="en-IN" dirty="0">
                <a:solidFill>
                  <a:schemeClr val="bg1"/>
                </a:solidFill>
              </a:rPr>
              <a:t>2-Applied formulas to Fix the Data Anomalies.</a:t>
            </a:r>
          </a:p>
          <a:p>
            <a:r>
              <a:rPr lang="en-IN" dirty="0">
                <a:solidFill>
                  <a:schemeClr val="bg1"/>
                </a:solidFill>
              </a:rPr>
              <a:t>3-Replaced Blank Cells with Substitutions</a:t>
            </a:r>
            <a:r>
              <a:rPr lang="en-IN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E8666F-9604-6E4F-3BFC-2E276DBF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83718" y="2311925"/>
            <a:ext cx="2130383" cy="1048338"/>
          </a:xfrm>
        </p:spPr>
        <p:txBody>
          <a:bodyPr/>
          <a:lstStyle/>
          <a:p>
            <a:r>
              <a:rPr lang="en-IN" dirty="0"/>
              <a:t>Data visualisation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A0010E-C168-97D0-1752-2FFD1924FB1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226205" y="3360263"/>
            <a:ext cx="3812147" cy="323054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1-Loaded the Data into Power Bi Desktop.</a:t>
            </a:r>
          </a:p>
          <a:p>
            <a:r>
              <a:rPr lang="en-IN" dirty="0">
                <a:solidFill>
                  <a:schemeClr val="bg1"/>
                </a:solidFill>
              </a:rPr>
              <a:t>2-With the Help of Different Charts prepared a  Interactive Dashboard .</a:t>
            </a:r>
          </a:p>
          <a:p>
            <a:r>
              <a:rPr lang="en-IN" dirty="0">
                <a:solidFill>
                  <a:schemeClr val="bg1"/>
                </a:solidFill>
              </a:rPr>
              <a:t>3-Generated Various Insights from the Data.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83F6B8-C253-A903-7070-D408F7139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429"/>
            <a:ext cx="1089966" cy="685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867F7-681A-1827-FB7D-6475EDF39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76" y="2514600"/>
            <a:ext cx="918827" cy="7673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4A128C-19EA-3580-03FB-A907418FD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205" y="2484767"/>
            <a:ext cx="1757514" cy="7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0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C8BA-B2A1-804F-44B9-0AA07E13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19955"/>
          </a:xfrm>
        </p:spPr>
        <p:txBody>
          <a:bodyPr/>
          <a:lstStyle/>
          <a:p>
            <a:r>
              <a:rPr lang="en-IN" dirty="0"/>
              <a:t>INSIGHTS FROM DATA-1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1E340-436B-4427-004E-222290FD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926" y="2674463"/>
            <a:ext cx="3978593" cy="685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3803-EA40-E43A-CE33-D6D3F1A3842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37906" y="4652410"/>
            <a:ext cx="3976045" cy="1052416"/>
          </a:xfrm>
        </p:spPr>
        <p:txBody>
          <a:bodyPr/>
          <a:lstStyle/>
          <a:p>
            <a:r>
              <a:rPr lang="en-IN" dirty="0"/>
              <a:t>THE OPEN ROOF TYPE RESTAURANT IS MOST PREFERRED CHOICE AMONG PEOPLE.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010E7-5B28-DB20-5503-7C4FBA98B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81532" y="2677635"/>
            <a:ext cx="2849577" cy="685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D8060-64E8-BA4F-A7CD-7C7C0B3B061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26915" y="4629789"/>
            <a:ext cx="3351136" cy="819955"/>
          </a:xfrm>
        </p:spPr>
        <p:txBody>
          <a:bodyPr/>
          <a:lstStyle/>
          <a:p>
            <a:r>
              <a:rPr lang="en-IN" dirty="0"/>
              <a:t>ON AN AVERAGE PEOPLE GO TWICE ON AN OUTING IN A MONTH.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3F2AB-1188-062E-66D1-3C3D8D8A6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0273" y="2674463"/>
            <a:ext cx="3978593" cy="685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F04ACC-D575-32A4-2C8A-6D56BD64294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364001" y="4652409"/>
            <a:ext cx="3351136" cy="43474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PEOPLE HAVING VARIED SALARY RANGES GENERALLY SPEND 1K-2K.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2FC29-C60C-C23A-FEED-CBDB2F174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0" y="1462226"/>
            <a:ext cx="4172939" cy="31102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D53661-6D5A-55B0-89AA-A50C43A40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7" y="1462226"/>
            <a:ext cx="3329104" cy="31102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7414F3-21AF-FABA-9929-F620C4042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273" y="1462226"/>
            <a:ext cx="3820517" cy="31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6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D329-17DD-EACE-D495-09F8EDE5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FROM DATA-2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ACA39-1034-1B66-D35F-B45955D6E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CD13-E20C-5996-0632-C4DF24B7947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24496" y="5425125"/>
            <a:ext cx="4336652" cy="934928"/>
          </a:xfrm>
        </p:spPr>
        <p:txBody>
          <a:bodyPr/>
          <a:lstStyle/>
          <a:p>
            <a:r>
              <a:rPr lang="en-IN" dirty="0"/>
              <a:t>NON-VEG IS ESPECIALLY PREFERRED AMONG PEOPLE UNDER 25 YEARS AGE AND VEG IS POPULAR AMONG PEOPLE ABOVE 25 YEARS OF AGE.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2CD76-437B-993B-7293-AD8FA2BB9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11886" y="2516695"/>
            <a:ext cx="3184385" cy="685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7BF3D4-D2EB-7B20-7212-37C237DDD87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911886" y="5425124"/>
            <a:ext cx="3195830" cy="823275"/>
          </a:xfrm>
        </p:spPr>
        <p:txBody>
          <a:bodyPr/>
          <a:lstStyle/>
          <a:p>
            <a:r>
              <a:rPr lang="en-IN" dirty="0"/>
              <a:t>SOUTH INDIAN DISH IS THE MOST PREFERRED CUSINE ALONGWITH NORTH INDIAN.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0F35A4-B843-9C7B-6632-E779D9749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66978" y="2623182"/>
            <a:ext cx="3194968" cy="685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75278D-2000-9B7F-9B46-9F9F764E908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461420" y="5425123"/>
            <a:ext cx="3606084" cy="823276"/>
          </a:xfrm>
        </p:spPr>
        <p:txBody>
          <a:bodyPr>
            <a:noAutofit/>
          </a:bodyPr>
          <a:lstStyle/>
          <a:p>
            <a:r>
              <a:rPr lang="en-IN" sz="1200" dirty="0"/>
              <a:t>RELAXED ATMOSPHERE IS MOSTLY PREFERRED CHOICE AMONG ALL TYPE OF PEOPLE AND LIVE MUSIC IS MOST CHOOSEN FOR ENTERTAINMENT.BUFFER SETUP AT RESTAURANT IS ADVISED.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C97B32-7C75-EA2B-5715-A38E5FA7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6" y="1931361"/>
            <a:ext cx="4336651" cy="3493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196BC2-1E77-F4CE-7AE4-B952A146E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98" y="1931361"/>
            <a:ext cx="3243917" cy="34937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1E43B3-9FB9-66EF-E41D-56910FA2E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420" y="1931361"/>
            <a:ext cx="3503053" cy="34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0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DF6944-2D99-7287-67C9-B5743115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80" y="322666"/>
            <a:ext cx="8596668" cy="1320800"/>
          </a:xfrm>
        </p:spPr>
        <p:txBody>
          <a:bodyPr/>
          <a:lstStyle/>
          <a:p>
            <a:r>
              <a:rPr lang="en-IN" dirty="0"/>
              <a:t>INSIGHTS FROM DATA-3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A93A9D-B8C3-41C3-E9B2-16724C2A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180" y="5190185"/>
            <a:ext cx="4185623" cy="1171977"/>
          </a:xfrm>
        </p:spPr>
        <p:txBody>
          <a:bodyPr/>
          <a:lstStyle/>
          <a:p>
            <a:r>
              <a:rPr lang="en-IN" sz="1600" dirty="0"/>
              <a:t>HERE 0 DENOTES ‘NO’ AND 1 DENOTES ‘YES’.PEOPLE RIGHT NOW DON’T WANT SUBSCRIPTION BASED FOOD SERVICE.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E783B97-861B-DEFA-5642-EFEBF1A931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0"/>
            <a:ext cx="5200164" cy="3397891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39C0D2-4519-36E6-4501-019FFD6D1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38344" y="5330559"/>
            <a:ext cx="4298512" cy="1204775"/>
          </a:xfrm>
        </p:spPr>
        <p:txBody>
          <a:bodyPr/>
          <a:lstStyle/>
          <a:p>
            <a:r>
              <a:rPr lang="en-IN" sz="1600" dirty="0"/>
              <a:t>HERE ‘1’DENOTES DINNER AND ‘0’DENOTES LUNCH.DINNER IS THE RIGHT TIME FOR EATING OUTSIDE</a:t>
            </a:r>
            <a:r>
              <a:rPr lang="en-IN" dirty="0"/>
              <a:t>.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D9251A4-BFE1-D5ED-B194-5C49F001A2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164" y="1790163"/>
            <a:ext cx="4861984" cy="3540397"/>
          </a:xfrm>
        </p:spPr>
      </p:pic>
    </p:spTree>
    <p:extLst>
      <p:ext uri="{BB962C8B-B14F-4D97-AF65-F5344CB8AC3E}">
        <p14:creationId xmlns:p14="http://schemas.microsoft.com/office/powerpoint/2010/main" val="66868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3221F7-2436-8BEC-75EC-D537CE6D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9202"/>
            <a:ext cx="3854528" cy="1047018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REPORT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B5EEE5-2796-261E-E8D9-2CF35EB64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1481070"/>
            <a:ext cx="5117183" cy="439169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6488AF9-DBC7-B0E9-C455-24AA5A6DC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481070"/>
            <a:ext cx="3854528" cy="439169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CLIENT SHOULD GO WITH THE DECISION OF OPENING THE RESTAURANT.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RESTAURANT SHOULD BE AN OPEN ROOF TYPE.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CUISINES SHOULD BE SOUTH INDIAN AND NORTH INDIAN.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LIVE MUSIC AND RELAXED ATMOSPHERE IS MANDATORY.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AT PRESENT SUBSCRIPTION BASED FOOD SERVICE IS NOT REQUIRED.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NON-VEG AND VEG BOTH MENU SHOULD BE THERE.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DINNER TIME WILL HAVE MORE VISITORS SO FOCUS MORE ON THAT.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1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352</TotalTime>
  <Words>350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Algerian</vt:lpstr>
      <vt:lpstr>Arial</vt:lpstr>
      <vt:lpstr>Bahnschrift SemiBold Condensed</vt:lpstr>
      <vt:lpstr>Bookman Old Style</vt:lpstr>
      <vt:lpstr>Century Gothic</vt:lpstr>
      <vt:lpstr>Rockwell</vt:lpstr>
      <vt:lpstr>Trebuchet MS</vt:lpstr>
      <vt:lpstr>Tw Cen MT</vt:lpstr>
      <vt:lpstr>Wingdings</vt:lpstr>
      <vt:lpstr>Wingdings 3</vt:lpstr>
      <vt:lpstr>Damask</vt:lpstr>
      <vt:lpstr>Ion Boardroom</vt:lpstr>
      <vt:lpstr>Circuit</vt:lpstr>
      <vt:lpstr>Facet</vt:lpstr>
      <vt:lpstr>1_Facet</vt:lpstr>
      <vt:lpstr>DECISION MAKING ON RESTAURANT OPENING </vt:lpstr>
      <vt:lpstr>OBJECTIVE</vt:lpstr>
      <vt:lpstr>Workflow cycle</vt:lpstr>
      <vt:lpstr>INSIGHTS FROM DATA-1</vt:lpstr>
      <vt:lpstr>INSIGHTS FROM DATA-2</vt:lpstr>
      <vt:lpstr>INSIGHTS FROM DATA-3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ON RESTAURANT OPENING</dc:title>
  <dc:creator>sudhanshu singh</dc:creator>
  <cp:lastModifiedBy>sudhanshu singh</cp:lastModifiedBy>
  <cp:revision>2</cp:revision>
  <dcterms:created xsi:type="dcterms:W3CDTF">2022-12-26T09:46:09Z</dcterms:created>
  <dcterms:modified xsi:type="dcterms:W3CDTF">2022-12-26T15:38:16Z</dcterms:modified>
</cp:coreProperties>
</file>