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a:srgbClr val="F0F0F0"/>
    <a:srgbClr val="4CA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8" autoAdjust="0"/>
    <p:restoredTop sz="94660"/>
  </p:normalViewPr>
  <p:slideViewPr>
    <p:cSldViewPr snapToGrid="0" showGuides="1">
      <p:cViewPr varScale="1">
        <p:scale>
          <a:sx n="79" d="100"/>
          <a:sy n="79" d="100"/>
        </p:scale>
        <p:origin x="110" y="1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7D25-C145-F797-E352-B248E9240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81BC2F-2AE4-2E8A-4B3F-B3C1C1EC6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6E0FDA-5412-00DB-9E44-AD03C92E8711}"/>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5" name="Footer Placeholder 4">
            <a:extLst>
              <a:ext uri="{FF2B5EF4-FFF2-40B4-BE49-F238E27FC236}">
                <a16:creationId xmlns:a16="http://schemas.microsoft.com/office/drawing/2014/main" id="{6EE2715A-5946-E6B7-8D08-73A3C0AEC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BD9E4-F283-510D-CBC6-45F6F1951A39}"/>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49531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D50E-D0B1-7474-F2AC-939F8107CD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706CB3-F8B6-887E-BEE1-3FCF3F5B94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11E08-82C0-AC6A-7323-3D4EFCCC273D}"/>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5" name="Footer Placeholder 4">
            <a:extLst>
              <a:ext uri="{FF2B5EF4-FFF2-40B4-BE49-F238E27FC236}">
                <a16:creationId xmlns:a16="http://schemas.microsoft.com/office/drawing/2014/main" id="{D8BFA904-0A60-63B3-D36D-D4BC12829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04A14-35FE-B1F8-F634-DF0EF7C0E76B}"/>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390259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D4DCC-A923-F74F-8BC1-4C633B9796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D2583-56C3-69F9-8241-037A67E5D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BD17B-F00C-1A0B-401E-DA3C0FC23C73}"/>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5" name="Footer Placeholder 4">
            <a:extLst>
              <a:ext uri="{FF2B5EF4-FFF2-40B4-BE49-F238E27FC236}">
                <a16:creationId xmlns:a16="http://schemas.microsoft.com/office/drawing/2014/main" id="{61495C3E-45E9-D0A8-A44A-635B6C4E67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5ECBC-45BC-C724-7797-4EAED1EBCF95}"/>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420145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AA0D-08CA-0CE6-D08B-42B8DA19ED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A23D96-0DFE-C9E1-28F5-BE3913FCB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C04AF-C341-B2D7-E835-8049CC1B17DE}"/>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5" name="Footer Placeholder 4">
            <a:extLst>
              <a:ext uri="{FF2B5EF4-FFF2-40B4-BE49-F238E27FC236}">
                <a16:creationId xmlns:a16="http://schemas.microsoft.com/office/drawing/2014/main" id="{80B60D59-BDC7-D797-6F1B-055464E365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C59BA-634C-C770-92E6-E3F30C86060A}"/>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13838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5CD9-81FB-E6F2-7A97-5E8520339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CF2D6C-7A78-34AA-7975-7EB14F5AE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4863F-8F92-B0B2-A533-369FF94B4E04}"/>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5" name="Footer Placeholder 4">
            <a:extLst>
              <a:ext uri="{FF2B5EF4-FFF2-40B4-BE49-F238E27FC236}">
                <a16:creationId xmlns:a16="http://schemas.microsoft.com/office/drawing/2014/main" id="{51EDEDDB-9699-3212-9915-8E013ED53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4D4F9-144F-28A1-D8FF-F786CDC7DA36}"/>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337436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639E-1929-233F-BB6B-87E56E39A4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7DDCA-67BB-4F88-9E1B-F442406AD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D70814-35A2-753C-805F-F07CF1FD3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0B4F8C-76DA-2C46-3E38-533C77029A99}"/>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6" name="Footer Placeholder 5">
            <a:extLst>
              <a:ext uri="{FF2B5EF4-FFF2-40B4-BE49-F238E27FC236}">
                <a16:creationId xmlns:a16="http://schemas.microsoft.com/office/drawing/2014/main" id="{B7E31EC7-32C4-8273-E706-C84580DB8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F7A6E5-8E5E-B8C4-BB8E-CFBB666FBCC5}"/>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146993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C9D8-FF15-A240-57B0-5B1ACD71A7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8B5A5-7E52-6777-EF93-2D6B76D6E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31FF4-ACF6-4008-DC50-68C5EC527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6653BE-7D52-06AF-4A98-4986638FC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D0DF7-87EE-05EC-99CC-FB986C741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6C7670-9090-D759-594F-2DB8115BB1B6}"/>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8" name="Footer Placeholder 7">
            <a:extLst>
              <a:ext uri="{FF2B5EF4-FFF2-40B4-BE49-F238E27FC236}">
                <a16:creationId xmlns:a16="http://schemas.microsoft.com/office/drawing/2014/main" id="{361BBBFB-D5A0-3766-D9EC-198111B4F1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CB6BA8-AA1B-448B-C745-D452E3DB921E}"/>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404985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584A-2DFC-A78C-9611-1BF418D84D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3EE617-FD9A-EA13-CB8C-08DE52E5D439}"/>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4" name="Footer Placeholder 3">
            <a:extLst>
              <a:ext uri="{FF2B5EF4-FFF2-40B4-BE49-F238E27FC236}">
                <a16:creationId xmlns:a16="http://schemas.microsoft.com/office/drawing/2014/main" id="{56E92114-AC1F-23D4-24ED-CBEEA52B62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FCCE40-CA11-CB6D-88CB-75DB196E1E8B}"/>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84689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CD67E-59E6-6C1C-84B4-FC00B1C39B8D}"/>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3" name="Footer Placeholder 2">
            <a:extLst>
              <a:ext uri="{FF2B5EF4-FFF2-40B4-BE49-F238E27FC236}">
                <a16:creationId xmlns:a16="http://schemas.microsoft.com/office/drawing/2014/main" id="{27801C87-F36F-CBB1-EC55-1059CE489E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681121-78B7-06C8-02EE-62135AF8F5DD}"/>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39433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BAB1-F6DD-3FF8-86AE-D1F317EEF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7CAA60-DDC1-8728-C6CA-F14D76302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B0259A-7507-72A4-5C8E-6FD5ADE00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4EFB-D62D-206E-9D25-7631959B3324}"/>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6" name="Footer Placeholder 5">
            <a:extLst>
              <a:ext uri="{FF2B5EF4-FFF2-40B4-BE49-F238E27FC236}">
                <a16:creationId xmlns:a16="http://schemas.microsoft.com/office/drawing/2014/main" id="{CFAB7434-42E4-094D-31B6-886ABC697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85A3FC-A872-47C8-44EE-D452E0F144FC}"/>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114152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0197-B202-4280-4DF5-F16104CF8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20C5C1-857D-1906-98D5-0DA904E6A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81BC45-F21A-9718-090F-6C2B00781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2A876-DA29-E54B-0198-D32FBB420E3D}"/>
              </a:ext>
            </a:extLst>
          </p:cNvPr>
          <p:cNvSpPr>
            <a:spLocks noGrp="1"/>
          </p:cNvSpPr>
          <p:nvPr>
            <p:ph type="dt" sz="half" idx="10"/>
          </p:nvPr>
        </p:nvSpPr>
        <p:spPr/>
        <p:txBody>
          <a:bodyPr/>
          <a:lstStyle/>
          <a:p>
            <a:fld id="{8FC03026-C528-4646-A6B9-C7E35F68ED0D}" type="datetimeFigureOut">
              <a:rPr lang="en-IN" smtClean="0"/>
              <a:t>14-10-2024</a:t>
            </a:fld>
            <a:endParaRPr lang="en-IN"/>
          </a:p>
        </p:txBody>
      </p:sp>
      <p:sp>
        <p:nvSpPr>
          <p:cNvPr id="6" name="Footer Placeholder 5">
            <a:extLst>
              <a:ext uri="{FF2B5EF4-FFF2-40B4-BE49-F238E27FC236}">
                <a16:creationId xmlns:a16="http://schemas.microsoft.com/office/drawing/2014/main" id="{CB6D8661-FE41-950D-1295-05E71E3FAE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00FADD-5113-E6C3-316D-44EA37AAAB4A}"/>
              </a:ext>
            </a:extLst>
          </p:cNvPr>
          <p:cNvSpPr>
            <a:spLocks noGrp="1"/>
          </p:cNvSpPr>
          <p:nvPr>
            <p:ph type="sldNum" sz="quarter" idx="12"/>
          </p:nvPr>
        </p:nvSpPr>
        <p:spPr/>
        <p:txBody>
          <a:bodyPr/>
          <a:lstStyle/>
          <a:p>
            <a:fld id="{C184AAFE-4191-431E-AA85-61F690F69B14}" type="slidenum">
              <a:rPr lang="en-IN" smtClean="0"/>
              <a:t>‹#›</a:t>
            </a:fld>
            <a:endParaRPr lang="en-IN"/>
          </a:p>
        </p:txBody>
      </p:sp>
    </p:spTree>
    <p:extLst>
      <p:ext uri="{BB962C8B-B14F-4D97-AF65-F5344CB8AC3E}">
        <p14:creationId xmlns:p14="http://schemas.microsoft.com/office/powerpoint/2010/main" val="232916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0D188-1DD9-C557-2740-45876E7E8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659714-1DC5-EA1B-F37B-8F02DF617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A80AC-5A3E-9B27-FD1D-C418841BD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3026-C528-4646-A6B9-C7E35F68ED0D}" type="datetimeFigureOut">
              <a:rPr lang="en-IN" smtClean="0"/>
              <a:t>14-10-2024</a:t>
            </a:fld>
            <a:endParaRPr lang="en-IN"/>
          </a:p>
        </p:txBody>
      </p:sp>
      <p:sp>
        <p:nvSpPr>
          <p:cNvPr id="5" name="Footer Placeholder 4">
            <a:extLst>
              <a:ext uri="{FF2B5EF4-FFF2-40B4-BE49-F238E27FC236}">
                <a16:creationId xmlns:a16="http://schemas.microsoft.com/office/drawing/2014/main" id="{140D1DDB-32EA-0AB0-69BA-3BA1FE7BE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64EBD8-613A-C691-71C2-A93A4EB1B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4AAFE-4191-431E-AA85-61F690F69B14}" type="slidenum">
              <a:rPr lang="en-IN" smtClean="0"/>
              <a:t>‹#›</a:t>
            </a:fld>
            <a:endParaRPr lang="en-IN"/>
          </a:p>
        </p:txBody>
      </p:sp>
    </p:spTree>
    <p:extLst>
      <p:ext uri="{BB962C8B-B14F-4D97-AF65-F5344CB8AC3E}">
        <p14:creationId xmlns:p14="http://schemas.microsoft.com/office/powerpoint/2010/main" val="2274433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2D2E-227C-EF84-F45C-AECB4558B40A}"/>
              </a:ext>
            </a:extLst>
          </p:cNvPr>
          <p:cNvSpPr>
            <a:spLocks noGrp="1"/>
          </p:cNvSpPr>
          <p:nvPr>
            <p:ph type="ctrTitle"/>
          </p:nvPr>
        </p:nvSpPr>
        <p:spPr>
          <a:xfrm>
            <a:off x="1524000" y="1876794"/>
            <a:ext cx="9144000" cy="690395"/>
          </a:xfrm>
          <a:solidFill>
            <a:srgbClr val="F0F0F0"/>
          </a:solidFill>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Project Title: FITCLUB Gym Website</a:t>
            </a:r>
            <a:endParaRPr lang="en-IN" sz="11500" dirty="0"/>
          </a:p>
        </p:txBody>
      </p:sp>
      <p:sp>
        <p:nvSpPr>
          <p:cNvPr id="3" name="Subtitle 2">
            <a:extLst>
              <a:ext uri="{FF2B5EF4-FFF2-40B4-BE49-F238E27FC236}">
                <a16:creationId xmlns:a16="http://schemas.microsoft.com/office/drawing/2014/main" id="{55B6D038-476E-BF07-017D-3BEF09288CDF}"/>
              </a:ext>
            </a:extLst>
          </p:cNvPr>
          <p:cNvSpPr>
            <a:spLocks noGrp="1"/>
          </p:cNvSpPr>
          <p:nvPr>
            <p:ph type="subTitle" idx="1"/>
          </p:nvPr>
        </p:nvSpPr>
        <p:spPr>
          <a:xfrm>
            <a:off x="1524000" y="2954974"/>
            <a:ext cx="9144000" cy="1821307"/>
          </a:xfrm>
          <a:solidFill>
            <a:srgbClr val="101010"/>
          </a:solidFill>
        </p:spPr>
        <p:txBody>
          <a:bodyPr>
            <a:normAutofit/>
          </a:bodyPr>
          <a:lstStyle/>
          <a:p>
            <a:pPr algn="l"/>
            <a:r>
              <a:rPr lang="en-US" dirty="0">
                <a:solidFill>
                  <a:srgbClr val="F0F0F0"/>
                </a:solidFill>
              </a:rPr>
              <a:t>From: Sudhanshu Sigh</a:t>
            </a:r>
          </a:p>
          <a:p>
            <a:pPr algn="l"/>
            <a:r>
              <a:rPr lang="en-US" dirty="0">
                <a:solidFill>
                  <a:srgbClr val="F0F0F0"/>
                </a:solidFill>
              </a:rPr>
              <a:t>REG N0. : 12405898</a:t>
            </a:r>
          </a:p>
          <a:p>
            <a:pPr algn="l"/>
            <a:r>
              <a:rPr lang="en-US" dirty="0">
                <a:solidFill>
                  <a:srgbClr val="F0F0F0"/>
                </a:solidFill>
              </a:rPr>
              <a:t>SECTION: K24CN</a:t>
            </a:r>
          </a:p>
          <a:p>
            <a:pPr algn="l"/>
            <a:r>
              <a:rPr lang="en-US" dirty="0">
                <a:solidFill>
                  <a:srgbClr val="F0F0F0"/>
                </a:solidFill>
              </a:rPr>
              <a:t>ROLL NO. : 45</a:t>
            </a:r>
          </a:p>
        </p:txBody>
      </p:sp>
    </p:spTree>
    <p:extLst>
      <p:ext uri="{BB962C8B-B14F-4D97-AF65-F5344CB8AC3E}">
        <p14:creationId xmlns:p14="http://schemas.microsoft.com/office/powerpoint/2010/main" val="420470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391A-D59E-7763-0AAB-224DEBA09B25}"/>
              </a:ext>
            </a:extLst>
          </p:cNvPr>
          <p:cNvSpPr>
            <a:spLocks noGrp="1"/>
          </p:cNvSpPr>
          <p:nvPr>
            <p:ph type="title"/>
          </p:nvPr>
        </p:nvSpPr>
        <p:spPr/>
        <p:txBody>
          <a:bodyPr/>
          <a:lstStyle/>
          <a:p>
            <a:r>
              <a:rPr lang="en-US" dirty="0">
                <a:solidFill>
                  <a:srgbClr val="F0F0F0"/>
                </a:solidFill>
              </a:rPr>
              <a:t>Sample</a:t>
            </a:r>
            <a:endParaRPr lang="en-IN" dirty="0">
              <a:solidFill>
                <a:srgbClr val="F0F0F0"/>
              </a:solidFill>
            </a:endParaRPr>
          </a:p>
        </p:txBody>
      </p:sp>
      <p:sp>
        <p:nvSpPr>
          <p:cNvPr id="3" name="Content Placeholder 2">
            <a:extLst>
              <a:ext uri="{FF2B5EF4-FFF2-40B4-BE49-F238E27FC236}">
                <a16:creationId xmlns:a16="http://schemas.microsoft.com/office/drawing/2014/main" id="{A683510F-65D9-7D3F-BE16-21875CD723C1}"/>
              </a:ext>
            </a:extLst>
          </p:cNvPr>
          <p:cNvSpPr>
            <a:spLocks noGrp="1"/>
          </p:cNvSpPr>
          <p:nvPr>
            <p:ph idx="1"/>
          </p:nvPr>
        </p:nvSpPr>
        <p:spPr>
          <a:xfrm>
            <a:off x="964660" y="7029923"/>
            <a:ext cx="10515600" cy="4351338"/>
          </a:xfrm>
        </p:spPr>
        <p:txBody>
          <a:bodyPr/>
          <a:lstStyle/>
          <a:p>
            <a:endParaRPr lang="en-IN" dirty="0"/>
          </a:p>
        </p:txBody>
      </p:sp>
      <p:pic>
        <p:nvPicPr>
          <p:cNvPr id="4" name="Picture 3">
            <a:extLst>
              <a:ext uri="{FF2B5EF4-FFF2-40B4-BE49-F238E27FC236}">
                <a16:creationId xmlns:a16="http://schemas.microsoft.com/office/drawing/2014/main" id="{3040F420-84C4-90C5-5C94-7F30F72796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660" y="1368148"/>
            <a:ext cx="10515600" cy="5084421"/>
          </a:xfrm>
          <a:prstGeom prst="rect">
            <a:avLst/>
          </a:prstGeom>
          <a:noFill/>
          <a:ln>
            <a:noFill/>
          </a:ln>
        </p:spPr>
      </p:pic>
    </p:spTree>
    <p:extLst>
      <p:ext uri="{BB962C8B-B14F-4D97-AF65-F5344CB8AC3E}">
        <p14:creationId xmlns:p14="http://schemas.microsoft.com/office/powerpoint/2010/main" val="427179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C987-03F1-9893-2671-0F68A5CCFF6F}"/>
              </a:ext>
            </a:extLst>
          </p:cNvPr>
          <p:cNvSpPr>
            <a:spLocks noGrp="1"/>
          </p:cNvSpPr>
          <p:nvPr>
            <p:ph type="title"/>
          </p:nvPr>
        </p:nvSpPr>
        <p:spPr/>
        <p:txBody>
          <a:bodyPr>
            <a:normAutofit/>
          </a:bodyPr>
          <a:lstStyle/>
          <a:p>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Join Our Community Section:</a:t>
            </a:r>
            <a:endParaRPr lang="en-IN" sz="5400" dirty="0"/>
          </a:p>
        </p:txBody>
      </p:sp>
      <p:sp>
        <p:nvSpPr>
          <p:cNvPr id="3" name="Content Placeholder 2">
            <a:extLst>
              <a:ext uri="{FF2B5EF4-FFF2-40B4-BE49-F238E27FC236}">
                <a16:creationId xmlns:a16="http://schemas.microsoft.com/office/drawing/2014/main" id="{D9852105-5869-6EF5-8270-FA40938E3BB9}"/>
              </a:ext>
            </a:extLst>
          </p:cNvPr>
          <p:cNvSpPr>
            <a:spLocks noGrp="1"/>
          </p:cNvSpPr>
          <p:nvPr>
            <p:ph idx="1"/>
          </p:nvPr>
        </p:nvSpPr>
        <p:spPr/>
        <p:txBody>
          <a:bodyPr>
            <a:normAutofit/>
          </a:bodyPr>
          <a:lstStyle/>
          <a:p>
            <a:endParaRPr lang="en-IN" sz="2400"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form for users to fill out (Name, Email, Phone Number) to request a callback.</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Attractive input fields, custom font styles for placeholders, and a styled submit button.</a:t>
            </a:r>
          </a:p>
          <a:p>
            <a:pPr marL="0" indent="0">
              <a:buNone/>
            </a:pPr>
            <a:endParaRPr lang="en-IN" sz="2400" dirty="0"/>
          </a:p>
        </p:txBody>
      </p:sp>
    </p:spTree>
    <p:extLst>
      <p:ext uri="{BB962C8B-B14F-4D97-AF65-F5344CB8AC3E}">
        <p14:creationId xmlns:p14="http://schemas.microsoft.com/office/powerpoint/2010/main" val="71969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549C-D659-2810-3316-AC80F5867172}"/>
              </a:ext>
            </a:extLst>
          </p:cNvPr>
          <p:cNvSpPr>
            <a:spLocks noGrp="1"/>
          </p:cNvSpPr>
          <p:nvPr>
            <p:ph type="title"/>
          </p:nvPr>
        </p:nvSpPr>
        <p:spPr/>
        <p:txBody>
          <a:bodyPr>
            <a:noAutofit/>
          </a:bodyPr>
          <a:lstStyle/>
          <a:p>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Contact/Social Media/Address Section:</a:t>
            </a:r>
            <a:endParaRPr lang="en-IN" sz="5400" dirty="0"/>
          </a:p>
        </p:txBody>
      </p:sp>
      <p:sp>
        <p:nvSpPr>
          <p:cNvPr id="3" name="Content Placeholder 2">
            <a:extLst>
              <a:ext uri="{FF2B5EF4-FFF2-40B4-BE49-F238E27FC236}">
                <a16:creationId xmlns:a16="http://schemas.microsoft.com/office/drawing/2014/main" id="{C2A13478-B8A8-C164-4BAB-B5677673BBAC}"/>
              </a:ext>
            </a:extLst>
          </p:cNvPr>
          <p:cNvSpPr>
            <a:spLocks noGrp="1"/>
          </p:cNvSpPr>
          <p:nvPr>
            <p:ph idx="1"/>
          </p:nvPr>
        </p:nvSpPr>
        <p:spPr>
          <a:xfrm>
            <a:off x="838200" y="2937753"/>
            <a:ext cx="10515600" cy="3239210"/>
          </a:xfrm>
        </p:spPr>
        <p:txBody>
          <a:bodyPr>
            <a:normAutofit/>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Details for connecting with the gym through various channels</a:t>
            </a:r>
            <a:endParaRPr lang="en-IN" sz="2400" dirty="0"/>
          </a:p>
        </p:txBody>
      </p:sp>
    </p:spTree>
    <p:extLst>
      <p:ext uri="{BB962C8B-B14F-4D97-AF65-F5344CB8AC3E}">
        <p14:creationId xmlns:p14="http://schemas.microsoft.com/office/powerpoint/2010/main" val="407060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E2A7-01C8-9CB0-9CAD-C65F75D556C5}"/>
              </a:ext>
            </a:extLst>
          </p:cNvPr>
          <p:cNvSpPr>
            <a:spLocks noGrp="1"/>
          </p:cNvSpPr>
          <p:nvPr>
            <p:ph type="title"/>
          </p:nvPr>
        </p:nvSpPr>
        <p:spPr/>
        <p:txBody>
          <a:bodyPr/>
          <a:lstStyle/>
          <a:p>
            <a:r>
              <a:rPr lang="en-US" dirty="0">
                <a:solidFill>
                  <a:srgbClr val="F0F0F0"/>
                </a:solidFill>
              </a:rPr>
              <a:t>Sample</a:t>
            </a:r>
            <a:endParaRPr lang="en-IN" dirty="0">
              <a:solidFill>
                <a:srgbClr val="F0F0F0"/>
              </a:solidFill>
            </a:endParaRPr>
          </a:p>
        </p:txBody>
      </p:sp>
      <p:sp>
        <p:nvSpPr>
          <p:cNvPr id="3" name="Content Placeholder 2">
            <a:extLst>
              <a:ext uri="{FF2B5EF4-FFF2-40B4-BE49-F238E27FC236}">
                <a16:creationId xmlns:a16="http://schemas.microsoft.com/office/drawing/2014/main" id="{742D45C5-D480-6C8F-2986-2A8D10A8FBD9}"/>
              </a:ext>
            </a:extLst>
          </p:cNvPr>
          <p:cNvSpPr>
            <a:spLocks noGrp="1"/>
          </p:cNvSpPr>
          <p:nvPr>
            <p:ph idx="1"/>
          </p:nvPr>
        </p:nvSpPr>
        <p:spPr>
          <a:xfrm>
            <a:off x="682558" y="7020196"/>
            <a:ext cx="10515600" cy="4351338"/>
          </a:xfrm>
        </p:spPr>
        <p:txBody>
          <a:bodyPr/>
          <a:lstStyle/>
          <a:p>
            <a:endParaRPr lang="en-IN" dirty="0"/>
          </a:p>
        </p:txBody>
      </p:sp>
      <p:pic>
        <p:nvPicPr>
          <p:cNvPr id="4" name="Picture 3">
            <a:extLst>
              <a:ext uri="{FF2B5EF4-FFF2-40B4-BE49-F238E27FC236}">
                <a16:creationId xmlns:a16="http://schemas.microsoft.com/office/drawing/2014/main" id="{139F6DB0-18C2-76B0-C68B-A3EBC778B3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48160"/>
            <a:ext cx="10515600" cy="5076079"/>
          </a:xfrm>
          <a:prstGeom prst="rect">
            <a:avLst/>
          </a:prstGeom>
          <a:noFill/>
          <a:ln>
            <a:noFill/>
          </a:ln>
        </p:spPr>
      </p:pic>
    </p:spTree>
    <p:extLst>
      <p:ext uri="{BB962C8B-B14F-4D97-AF65-F5344CB8AC3E}">
        <p14:creationId xmlns:p14="http://schemas.microsoft.com/office/powerpoint/2010/main" val="197511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EBB3-4532-9D34-E9D1-7813DEBA6503}"/>
              </a:ext>
            </a:extLst>
          </p:cNvPr>
          <p:cNvSpPr>
            <a:spLocks noGrp="1"/>
          </p:cNvSpPr>
          <p:nvPr>
            <p:ph type="title"/>
          </p:nvPr>
        </p:nvSpPr>
        <p:spPr/>
        <p:txBody>
          <a:bodyPr>
            <a:normAutofit/>
          </a:bodyPr>
          <a:lstStyle/>
          <a:p>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Additional CSS Enhancements:</a:t>
            </a:r>
            <a:endParaRPr lang="en-IN" sz="5400" dirty="0"/>
          </a:p>
        </p:txBody>
      </p:sp>
      <p:sp>
        <p:nvSpPr>
          <p:cNvPr id="3" name="Content Placeholder 2">
            <a:extLst>
              <a:ext uri="{FF2B5EF4-FFF2-40B4-BE49-F238E27FC236}">
                <a16:creationId xmlns:a16="http://schemas.microsoft.com/office/drawing/2014/main" id="{51D0595E-1C83-4AF2-7583-E80820D6DA8B}"/>
              </a:ext>
            </a:extLst>
          </p:cNvPr>
          <p:cNvSpPr>
            <a:spLocks noGrp="1"/>
          </p:cNvSpPr>
          <p:nvPr>
            <p:ph idx="1"/>
          </p:nvPr>
        </p:nvSpPr>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Colors: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Background colors: #101010 and #4CAF50.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Paragraph color: #F0F0F0.</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Fonts: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Imported Google Fonts: "</a:t>
            </a:r>
            <a:r>
              <a:rPr lang="en-IN" sz="1500" b="1" kern="100" dirty="0" err="1">
                <a:effectLst/>
                <a:latin typeface="Calibri" panose="020F0502020204030204" pitchFamily="34" charset="0"/>
                <a:ea typeface="Calibri" panose="020F0502020204030204" pitchFamily="34" charset="0"/>
                <a:cs typeface="Times New Roman" panose="02020603050405020304" pitchFamily="18" charset="0"/>
              </a:rPr>
              <a:t>Bebas</a:t>
            </a: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 Neue" for headings and "</a:t>
            </a:r>
            <a:r>
              <a:rPr lang="en-IN" sz="1500" b="1" kern="100" dirty="0" err="1">
                <a:effectLst/>
                <a:latin typeface="Calibri" panose="020F0502020204030204" pitchFamily="34" charset="0"/>
                <a:ea typeface="Calibri" panose="020F0502020204030204" pitchFamily="34" charset="0"/>
                <a:cs typeface="Times New Roman" panose="02020603050405020304" pitchFamily="18" charset="0"/>
              </a:rPr>
              <a:t>Archivo</a:t>
            </a: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 Narrow" for other text.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Styling:</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Bold, well-defined fonts increase visual impact and engagement.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Shadows behind section headings make them stand out.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Each section has distinct height and background color for easy navigation.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Images are perfectly sized to fit the screen and maintain a clean UI.</a:t>
            </a:r>
          </a:p>
          <a:p>
            <a:pPr marL="0" indent="0">
              <a:buNone/>
            </a:pPr>
            <a:endParaRPr lang="en-IN" sz="1500" dirty="0"/>
          </a:p>
        </p:txBody>
      </p:sp>
    </p:spTree>
    <p:extLst>
      <p:ext uri="{BB962C8B-B14F-4D97-AF65-F5344CB8AC3E}">
        <p14:creationId xmlns:p14="http://schemas.microsoft.com/office/powerpoint/2010/main" val="417962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5179-CD46-2EA0-CD0B-9C936F8FBB3F}"/>
              </a:ext>
            </a:extLst>
          </p:cNvPr>
          <p:cNvSpPr>
            <a:spLocks noGrp="1"/>
          </p:cNvSpPr>
          <p:nvPr>
            <p:ph type="title"/>
          </p:nvPr>
        </p:nvSpPr>
        <p:spPr/>
        <p:txBody>
          <a:bodyPr>
            <a:normAutofit/>
          </a:bodyPr>
          <a:lstStyle/>
          <a:p>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N" sz="5400" dirty="0"/>
          </a:p>
        </p:txBody>
      </p:sp>
      <p:sp>
        <p:nvSpPr>
          <p:cNvPr id="3" name="Content Placeholder 2">
            <a:extLst>
              <a:ext uri="{FF2B5EF4-FFF2-40B4-BE49-F238E27FC236}">
                <a16:creationId xmlns:a16="http://schemas.microsoft.com/office/drawing/2014/main" id="{F83013E9-151D-AD8D-8679-4EC4201DFC0C}"/>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HTML</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For structuring the content and layout.</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CSS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For styling the website, including layout, typography, and responsiveness.</a:t>
            </a:r>
          </a:p>
          <a:p>
            <a:pPr marL="0" indent="0">
              <a:buNone/>
            </a:pPr>
            <a:endParaRPr lang="en-IN" sz="2400" dirty="0"/>
          </a:p>
        </p:txBody>
      </p:sp>
    </p:spTree>
    <p:extLst>
      <p:ext uri="{BB962C8B-B14F-4D97-AF65-F5344CB8AC3E}">
        <p14:creationId xmlns:p14="http://schemas.microsoft.com/office/powerpoint/2010/main" val="12155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5F00-0D08-D59D-71A1-96719C153E2E}"/>
              </a:ext>
            </a:extLst>
          </p:cNvPr>
          <p:cNvSpPr>
            <a:spLocks noGrp="1"/>
          </p:cNvSpPr>
          <p:nvPr>
            <p:ph type="title"/>
          </p:nvPr>
        </p:nvSpPr>
        <p:spPr/>
        <p:txBody>
          <a:bodyPr>
            <a:noAutofit/>
          </a:bodyPr>
          <a:lstStyle/>
          <a:p>
            <a:r>
              <a:rPr lang="en-IN" sz="54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5400" dirty="0"/>
          </a:p>
        </p:txBody>
      </p:sp>
      <p:sp>
        <p:nvSpPr>
          <p:cNvPr id="3" name="Content Placeholder 2">
            <a:extLst>
              <a:ext uri="{FF2B5EF4-FFF2-40B4-BE49-F238E27FC236}">
                <a16:creationId xmlns:a16="http://schemas.microsoft.com/office/drawing/2014/main" id="{DC1C501B-0877-2396-DD48-64B1E319DFEA}"/>
              </a:ext>
            </a:extLst>
          </p:cNvPr>
          <p:cNvSpPr>
            <a:spLocks noGrp="1"/>
          </p:cNvSpPr>
          <p:nvPr>
            <p:ph idx="1"/>
          </p:nvPr>
        </p:nvSpPr>
        <p:spPr>
          <a:xfrm>
            <a:off x="838200" y="2577829"/>
            <a:ext cx="10515600" cy="3599133"/>
          </a:xfrm>
        </p:spPr>
        <p:txBody>
          <a:bodyPr>
            <a:normAutofit/>
          </a:bodyPr>
          <a:lstStyle/>
          <a:p>
            <a:pPr marL="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FITCLUB Gym Website serves as a valuable resource for promoting the gym and engaging with potential members. Its clean design and intuitive navigation ensure that users can easily find the information they need, making it an essential tool for anyone interested in joining the gym.</a:t>
            </a:r>
          </a:p>
          <a:p>
            <a:pPr marL="0" indent="0">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162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D443-8A8E-B556-4A46-48DB80258BF3}"/>
              </a:ext>
            </a:extLst>
          </p:cNvPr>
          <p:cNvSpPr>
            <a:spLocks noGrp="1"/>
          </p:cNvSpPr>
          <p:nvPr>
            <p:ph type="title"/>
          </p:nvPr>
        </p:nvSpPr>
        <p:spPr>
          <a:solidFill>
            <a:srgbClr val="4CAF50"/>
          </a:solidFill>
        </p:spPr>
        <p:txBody>
          <a:bodyPr>
            <a:normAutofit/>
          </a:bodyPr>
          <a:lstStyle/>
          <a:p>
            <a:r>
              <a:rPr lang="en-IN" sz="5400" b="1"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Navigation Bar:</a:t>
            </a:r>
            <a:endParaRPr lang="en-IN" sz="11500" dirty="0">
              <a:solidFill>
                <a:srgbClr val="101010"/>
              </a:solidFill>
            </a:endParaRPr>
          </a:p>
        </p:txBody>
      </p:sp>
      <p:sp>
        <p:nvSpPr>
          <p:cNvPr id="3" name="Content Placeholder 2">
            <a:extLst>
              <a:ext uri="{FF2B5EF4-FFF2-40B4-BE49-F238E27FC236}">
                <a16:creationId xmlns:a16="http://schemas.microsoft.com/office/drawing/2014/main" id="{072A8799-178B-AC84-7B5B-4B3E14ACF7E0}"/>
              </a:ext>
            </a:extLst>
          </p:cNvPr>
          <p:cNvSpPr>
            <a:spLocks noGrp="1"/>
          </p:cNvSpPr>
          <p:nvPr>
            <p:ph idx="1"/>
          </p:nvPr>
        </p:nvSpPr>
        <p:spPr/>
        <p:txBody>
          <a:bodyPr>
            <a:normAutofit/>
          </a:bodyPr>
          <a:lstStyle/>
          <a:p>
            <a:endParaRPr lang="en-IN" sz="6000" dirty="0">
              <a:solidFill>
                <a:srgbClr val="101010"/>
              </a:solidFill>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An interactive navigation bar with a logo, allowing easy access to various sections of the website.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Enhanced styling using CSS attributes like borders, padding, margins, and background colors.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Hover effects on the navigation menu for added visual appeal.</a:t>
            </a:r>
          </a:p>
          <a:p>
            <a:pPr marL="0" indent="0">
              <a:buNone/>
            </a:pPr>
            <a:endParaRPr lang="en-IN" sz="6000" dirty="0">
              <a:solidFill>
                <a:srgbClr val="101010"/>
              </a:solidFill>
            </a:endParaRPr>
          </a:p>
        </p:txBody>
      </p:sp>
    </p:spTree>
    <p:extLst>
      <p:ext uri="{BB962C8B-B14F-4D97-AF65-F5344CB8AC3E}">
        <p14:creationId xmlns:p14="http://schemas.microsoft.com/office/powerpoint/2010/main" val="357217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3476-8742-612B-9E2D-FD56AAADA0D9}"/>
              </a:ext>
            </a:extLst>
          </p:cNvPr>
          <p:cNvSpPr>
            <a:spLocks noGrp="1"/>
          </p:cNvSpPr>
          <p:nvPr>
            <p:ph type="title"/>
          </p:nvPr>
        </p:nvSpPr>
        <p:spPr/>
        <p:txBody>
          <a:bodyPr>
            <a:normAutofit/>
          </a:bodyPr>
          <a:lstStyle/>
          <a:p>
            <a:r>
              <a:rPr lang="en-IN" sz="5400" b="1"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Hero/Home Section:</a:t>
            </a:r>
            <a:endParaRPr lang="en-IN" sz="5400" dirty="0">
              <a:solidFill>
                <a:srgbClr val="101010"/>
              </a:solidFill>
            </a:endParaRPr>
          </a:p>
        </p:txBody>
      </p:sp>
      <p:sp>
        <p:nvSpPr>
          <p:cNvPr id="3" name="Content Placeholder 2">
            <a:extLst>
              <a:ext uri="{FF2B5EF4-FFF2-40B4-BE49-F238E27FC236}">
                <a16:creationId xmlns:a16="http://schemas.microsoft.com/office/drawing/2014/main" id="{7E2894D6-3901-C4DA-7DCE-93EB693C48BD}"/>
              </a:ext>
            </a:extLst>
          </p:cNvPr>
          <p:cNvSpPr>
            <a:spLocks noGrp="1"/>
          </p:cNvSpPr>
          <p:nvPr>
            <p:ph idx="1"/>
          </p:nvPr>
        </p:nvSpPr>
        <p:spPr/>
        <p:txBody>
          <a:bodyPr>
            <a:noAutofit/>
          </a:bodyPr>
          <a:lstStyle/>
          <a:p>
            <a:endParaRPr lang="en-IN" dirty="0">
              <a:solidFill>
                <a:srgbClr val="101010"/>
              </a:solidFill>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A dedicated section that outlines the gym's mission, vision, and values.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solidFill>
                  <a:srgbClr val="101010"/>
                </a:solidFill>
                <a:effectLst/>
                <a:latin typeface="Calibri" panose="020F0502020204030204" pitchFamily="34" charset="0"/>
                <a:ea typeface="Calibri" panose="020F0502020204030204" pitchFamily="34" charset="0"/>
                <a:cs typeface="Times New Roman" panose="02020603050405020304" pitchFamily="18" charset="0"/>
              </a:rPr>
              <a:t>Includes quick links to start a gym membership or learn more about the gym.</a:t>
            </a:r>
          </a:p>
          <a:p>
            <a:pPr marL="0" indent="0">
              <a:buNone/>
            </a:pPr>
            <a:endParaRPr lang="en-IN" dirty="0">
              <a:solidFill>
                <a:srgbClr val="101010"/>
              </a:solidFill>
            </a:endParaRPr>
          </a:p>
        </p:txBody>
      </p:sp>
    </p:spTree>
    <p:extLst>
      <p:ext uri="{BB962C8B-B14F-4D97-AF65-F5344CB8AC3E}">
        <p14:creationId xmlns:p14="http://schemas.microsoft.com/office/powerpoint/2010/main" val="18321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65C4-A1B9-9CE0-F9D7-A0E9B6C1C5A0}"/>
              </a:ext>
            </a:extLst>
          </p:cNvPr>
          <p:cNvSpPr>
            <a:spLocks noGrp="1"/>
          </p:cNvSpPr>
          <p:nvPr>
            <p:ph type="title"/>
          </p:nvPr>
        </p:nvSpPr>
        <p:spPr/>
        <p:txBody>
          <a:bodyPr/>
          <a:lstStyle/>
          <a:p>
            <a:r>
              <a:rPr lang="en-US" dirty="0">
                <a:solidFill>
                  <a:srgbClr val="F0F0F0"/>
                </a:solidFill>
              </a:rPr>
              <a:t>Sample:</a:t>
            </a:r>
            <a:endParaRPr lang="en-IN" dirty="0">
              <a:solidFill>
                <a:srgbClr val="F0F0F0"/>
              </a:solidFill>
            </a:endParaRPr>
          </a:p>
        </p:txBody>
      </p:sp>
      <p:sp>
        <p:nvSpPr>
          <p:cNvPr id="3" name="Content Placeholder 2">
            <a:extLst>
              <a:ext uri="{FF2B5EF4-FFF2-40B4-BE49-F238E27FC236}">
                <a16:creationId xmlns:a16="http://schemas.microsoft.com/office/drawing/2014/main" id="{64CC0983-B311-BCB6-89CB-27300663677E}"/>
              </a:ext>
            </a:extLst>
          </p:cNvPr>
          <p:cNvSpPr>
            <a:spLocks noGrp="1"/>
          </p:cNvSpPr>
          <p:nvPr>
            <p:ph idx="1"/>
          </p:nvPr>
        </p:nvSpPr>
        <p:spPr>
          <a:xfrm>
            <a:off x="1032753" y="6961829"/>
            <a:ext cx="10515600" cy="4351338"/>
          </a:xfrm>
        </p:spPr>
        <p:txBody>
          <a:bodyPr/>
          <a:lstStyle/>
          <a:p>
            <a:pPr marL="0" indent="0">
              <a:buNone/>
            </a:pPr>
            <a:endParaRPr lang="en-IN" dirty="0"/>
          </a:p>
        </p:txBody>
      </p:sp>
      <p:pic>
        <p:nvPicPr>
          <p:cNvPr id="4" name="Picture 3">
            <a:extLst>
              <a:ext uri="{FF2B5EF4-FFF2-40B4-BE49-F238E27FC236}">
                <a16:creationId xmlns:a16="http://schemas.microsoft.com/office/drawing/2014/main" id="{5A20FFF0-6613-8267-85E3-5AA2D611E9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89149"/>
            <a:ext cx="10397247" cy="5035632"/>
          </a:xfrm>
          <a:prstGeom prst="rect">
            <a:avLst/>
          </a:prstGeom>
          <a:noFill/>
          <a:ln>
            <a:noFill/>
          </a:ln>
        </p:spPr>
      </p:pic>
    </p:spTree>
    <p:extLst>
      <p:ext uri="{BB962C8B-B14F-4D97-AF65-F5344CB8AC3E}">
        <p14:creationId xmlns:p14="http://schemas.microsoft.com/office/powerpoint/2010/main" val="141306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394E-A4E1-AE23-63A5-DB312F1AA4E5}"/>
              </a:ext>
            </a:extLst>
          </p:cNvPr>
          <p:cNvSpPr>
            <a:spLocks noGrp="1"/>
          </p:cNvSpPr>
          <p:nvPr>
            <p:ph type="title"/>
          </p:nvPr>
        </p:nvSpPr>
        <p:spPr/>
        <p:txBody>
          <a:bodyPr>
            <a:normAutofit/>
          </a:bodyPr>
          <a:lstStyle/>
          <a:p>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Why Join? Section:</a:t>
            </a:r>
            <a:endParaRPr lang="en-IN" sz="5400" dirty="0"/>
          </a:p>
        </p:txBody>
      </p:sp>
      <p:sp>
        <p:nvSpPr>
          <p:cNvPr id="3" name="Content Placeholder 2">
            <a:extLst>
              <a:ext uri="{FF2B5EF4-FFF2-40B4-BE49-F238E27FC236}">
                <a16:creationId xmlns:a16="http://schemas.microsoft.com/office/drawing/2014/main" id="{911B676B-BE76-2635-1FE5-12EC5AF02594}"/>
              </a:ext>
            </a:extLst>
          </p:cNvPr>
          <p:cNvSpPr>
            <a:spLocks noGrp="1"/>
          </p:cNvSpPr>
          <p:nvPr>
            <p:ph idx="1"/>
          </p:nvPr>
        </p:nvSpPr>
        <p:spPr/>
        <p:txBody>
          <a:bodyPr>
            <a:normAutofit/>
          </a:bodyPr>
          <a:lstStyle/>
          <a:p>
            <a:endParaRPr lang="en-IN" sz="2400"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Detailed descriptions of various services, including personal training, group classes, and nutrition counselling, highlighting the gym's offerings and values.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Bold and eye-catching typography.</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Styled using CSS attributes such as position, display, and box-shadow.</a:t>
            </a:r>
          </a:p>
          <a:p>
            <a:pPr marL="0" indent="0">
              <a:buNone/>
            </a:pPr>
            <a:endParaRPr lang="en-IN" sz="2400" dirty="0"/>
          </a:p>
        </p:txBody>
      </p:sp>
    </p:spTree>
    <p:extLst>
      <p:ext uri="{BB962C8B-B14F-4D97-AF65-F5344CB8AC3E}">
        <p14:creationId xmlns:p14="http://schemas.microsoft.com/office/powerpoint/2010/main" val="34768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A62E-8F37-FC3E-7B54-868586DF8854}"/>
              </a:ext>
            </a:extLst>
          </p:cNvPr>
          <p:cNvSpPr>
            <a:spLocks noGrp="1"/>
          </p:cNvSpPr>
          <p:nvPr>
            <p:ph type="title"/>
          </p:nvPr>
        </p:nvSpPr>
        <p:spPr/>
        <p:txBody>
          <a:bodyPr/>
          <a:lstStyle/>
          <a:p>
            <a:r>
              <a:rPr lang="en-US" dirty="0">
                <a:solidFill>
                  <a:srgbClr val="F0F0F0"/>
                </a:solidFill>
              </a:rPr>
              <a:t>Sample</a:t>
            </a:r>
            <a:endParaRPr lang="en-IN" dirty="0">
              <a:solidFill>
                <a:srgbClr val="F0F0F0"/>
              </a:solidFill>
            </a:endParaRPr>
          </a:p>
        </p:txBody>
      </p:sp>
      <p:sp>
        <p:nvSpPr>
          <p:cNvPr id="3" name="Content Placeholder 2">
            <a:extLst>
              <a:ext uri="{FF2B5EF4-FFF2-40B4-BE49-F238E27FC236}">
                <a16:creationId xmlns:a16="http://schemas.microsoft.com/office/drawing/2014/main" id="{C9105DA7-0735-55CF-AF15-B205CF72F8E9}"/>
              </a:ext>
            </a:extLst>
          </p:cNvPr>
          <p:cNvSpPr>
            <a:spLocks noGrp="1"/>
          </p:cNvSpPr>
          <p:nvPr>
            <p:ph idx="1"/>
          </p:nvPr>
        </p:nvSpPr>
        <p:spPr>
          <a:xfrm>
            <a:off x="205902" y="7078561"/>
            <a:ext cx="10515600" cy="4351338"/>
          </a:xfrm>
        </p:spPr>
        <p:txBody>
          <a:bodyPr/>
          <a:lstStyle/>
          <a:p>
            <a:endParaRPr lang="en-IN" dirty="0"/>
          </a:p>
        </p:txBody>
      </p:sp>
      <p:pic>
        <p:nvPicPr>
          <p:cNvPr id="4" name="Picture 3">
            <a:extLst>
              <a:ext uri="{FF2B5EF4-FFF2-40B4-BE49-F238E27FC236}">
                <a16:creationId xmlns:a16="http://schemas.microsoft.com/office/drawing/2014/main" id="{537A4EA9-F63E-4294-1C55-DC879F0858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826" y="1460144"/>
            <a:ext cx="10406974" cy="5032731"/>
          </a:xfrm>
          <a:prstGeom prst="rect">
            <a:avLst/>
          </a:prstGeom>
          <a:noFill/>
          <a:ln>
            <a:noFill/>
          </a:ln>
        </p:spPr>
      </p:pic>
    </p:spTree>
    <p:extLst>
      <p:ext uri="{BB962C8B-B14F-4D97-AF65-F5344CB8AC3E}">
        <p14:creationId xmlns:p14="http://schemas.microsoft.com/office/powerpoint/2010/main" val="200221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8EAD-449C-C460-4C8B-FA6F435B4998}"/>
              </a:ext>
            </a:extLst>
          </p:cNvPr>
          <p:cNvSpPr>
            <a:spLocks noGrp="1"/>
          </p:cNvSpPr>
          <p:nvPr>
            <p:ph type="title"/>
          </p:nvPr>
        </p:nvSpPr>
        <p:spPr/>
        <p:txBody>
          <a:bodyPr>
            <a:normAutofit/>
          </a:bodyPr>
          <a:lstStyle/>
          <a:p>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Meet the Members Section:</a:t>
            </a:r>
            <a:endParaRPr lang="en-IN" sz="5400" dirty="0"/>
          </a:p>
        </p:txBody>
      </p:sp>
      <p:sp>
        <p:nvSpPr>
          <p:cNvPr id="3" name="Content Placeholder 2">
            <a:extLst>
              <a:ext uri="{FF2B5EF4-FFF2-40B4-BE49-F238E27FC236}">
                <a16:creationId xmlns:a16="http://schemas.microsoft.com/office/drawing/2014/main" id="{7AF10A9E-B538-F575-DAC8-64E9C5AA0088}"/>
              </a:ext>
            </a:extLst>
          </p:cNvPr>
          <p:cNvSpPr>
            <a:spLocks noGrp="1"/>
          </p:cNvSpPr>
          <p:nvPr>
            <p:ph idx="1"/>
          </p:nvPr>
        </p:nvSpPr>
        <p:spPr/>
        <p:txBody>
          <a:bodyPr>
            <a:normAutofit/>
          </a:bodyPr>
          <a:lstStyle/>
          <a:p>
            <a:endParaRPr lang="en-IN" sz="2400"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photo gallery showcasing key members of the gym, including the owner and various coaches.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Images arranged in a grid layout for easy viewing.</a:t>
            </a:r>
          </a:p>
          <a:p>
            <a:pPr marL="0" indent="0">
              <a:buNone/>
            </a:pPr>
            <a:endParaRPr lang="en-IN" sz="2400" dirty="0"/>
          </a:p>
        </p:txBody>
      </p:sp>
    </p:spTree>
    <p:extLst>
      <p:ext uri="{BB962C8B-B14F-4D97-AF65-F5344CB8AC3E}">
        <p14:creationId xmlns:p14="http://schemas.microsoft.com/office/powerpoint/2010/main" val="278077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E4BB-D910-EE93-6E95-E7E81030A3F3}"/>
              </a:ext>
            </a:extLst>
          </p:cNvPr>
          <p:cNvSpPr>
            <a:spLocks noGrp="1"/>
          </p:cNvSpPr>
          <p:nvPr>
            <p:ph type="title"/>
          </p:nvPr>
        </p:nvSpPr>
        <p:spPr/>
        <p:txBody>
          <a:bodyPr/>
          <a:lstStyle/>
          <a:p>
            <a:r>
              <a:rPr lang="en-US" dirty="0">
                <a:solidFill>
                  <a:srgbClr val="F0F0F0"/>
                </a:solidFill>
              </a:rPr>
              <a:t>Sample</a:t>
            </a:r>
            <a:endParaRPr lang="en-IN" dirty="0">
              <a:solidFill>
                <a:srgbClr val="F0F0F0"/>
              </a:solidFill>
            </a:endParaRPr>
          </a:p>
        </p:txBody>
      </p:sp>
      <p:sp>
        <p:nvSpPr>
          <p:cNvPr id="3" name="Content Placeholder 2">
            <a:extLst>
              <a:ext uri="{FF2B5EF4-FFF2-40B4-BE49-F238E27FC236}">
                <a16:creationId xmlns:a16="http://schemas.microsoft.com/office/drawing/2014/main" id="{EBB31314-A980-51EF-6D93-211DC398B7B7}"/>
              </a:ext>
            </a:extLst>
          </p:cNvPr>
          <p:cNvSpPr>
            <a:spLocks noGrp="1"/>
          </p:cNvSpPr>
          <p:nvPr>
            <p:ph idx="1"/>
          </p:nvPr>
        </p:nvSpPr>
        <p:spPr>
          <a:xfrm>
            <a:off x="205902" y="7068834"/>
            <a:ext cx="10515600" cy="4351338"/>
          </a:xfrm>
        </p:spPr>
        <p:txBody>
          <a:bodyPr/>
          <a:lstStyle/>
          <a:p>
            <a:pPr marL="0" indent="0">
              <a:buNone/>
            </a:pPr>
            <a:endParaRPr lang="en-IN" dirty="0"/>
          </a:p>
        </p:txBody>
      </p:sp>
      <p:pic>
        <p:nvPicPr>
          <p:cNvPr id="4" name="Picture 3">
            <a:extLst>
              <a:ext uri="{FF2B5EF4-FFF2-40B4-BE49-F238E27FC236}">
                <a16:creationId xmlns:a16="http://schemas.microsoft.com/office/drawing/2014/main" id="{E397AC1A-E39F-A5AF-AD2E-AE02DFEB8D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37925"/>
            <a:ext cx="10076234" cy="4872176"/>
          </a:xfrm>
          <a:prstGeom prst="rect">
            <a:avLst/>
          </a:prstGeom>
          <a:noFill/>
          <a:ln>
            <a:noFill/>
          </a:ln>
        </p:spPr>
      </p:pic>
    </p:spTree>
    <p:extLst>
      <p:ext uri="{BB962C8B-B14F-4D97-AF65-F5344CB8AC3E}">
        <p14:creationId xmlns:p14="http://schemas.microsoft.com/office/powerpoint/2010/main" val="429059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D898-24E1-8A22-F7FE-D6B61038F31C}"/>
              </a:ext>
            </a:extLst>
          </p:cNvPr>
          <p:cNvSpPr>
            <a:spLocks noGrp="1"/>
          </p:cNvSpPr>
          <p:nvPr>
            <p:ph type="title"/>
          </p:nvPr>
        </p:nvSpPr>
        <p:spPr/>
        <p:txBody>
          <a:bodyPr>
            <a:normAutofit/>
          </a:bodyPr>
          <a:lstStyle/>
          <a:p>
            <a:pPr marL="342900" lvl="0" indent="-342900">
              <a:lnSpc>
                <a:spcPct val="107000"/>
              </a:lnSpc>
              <a:spcAft>
                <a:spcPts val="800"/>
              </a:spcAft>
              <a:tabLst>
                <a:tab pos="457200" algn="l"/>
              </a:tabLst>
            </a:pPr>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Memberships Section:</a:t>
            </a:r>
            <a:endParaRPr lang="en-IN" sz="5400" dirty="0"/>
          </a:p>
        </p:txBody>
      </p:sp>
      <p:sp>
        <p:nvSpPr>
          <p:cNvPr id="3" name="Content Placeholder 2">
            <a:extLst>
              <a:ext uri="{FF2B5EF4-FFF2-40B4-BE49-F238E27FC236}">
                <a16:creationId xmlns:a16="http://schemas.microsoft.com/office/drawing/2014/main" id="{3C49EACE-94BC-B19D-A004-3D491C0FCBF9}"/>
              </a:ext>
            </a:extLst>
          </p:cNvPr>
          <p:cNvSpPr>
            <a:spLocks noGrp="1"/>
          </p:cNvSpPr>
          <p:nvPr>
            <p:ph idx="1"/>
          </p:nvPr>
        </p:nvSpPr>
        <p:spPr/>
        <p:txBody>
          <a:bodyPr>
            <a:normAutofit/>
          </a:bodyPr>
          <a:lstStyle/>
          <a:p>
            <a:endParaRPr lang="en-IN" sz="2400" dirty="0">
              <a:effectLs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Classes presented in a grid layout, with a linear gradient applied to blend images with the background.</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"Know More" buttons with hover effects for a vibrant display.</a:t>
            </a:r>
          </a:p>
          <a:p>
            <a:pPr marL="0" indent="0">
              <a:buNone/>
            </a:pPr>
            <a:endParaRPr lang="en-IN" sz="2400" dirty="0"/>
          </a:p>
        </p:txBody>
      </p:sp>
    </p:spTree>
    <p:extLst>
      <p:ext uri="{BB962C8B-B14F-4D97-AF65-F5344CB8AC3E}">
        <p14:creationId xmlns:p14="http://schemas.microsoft.com/office/powerpoint/2010/main" val="115017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450</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Symbol</vt:lpstr>
      <vt:lpstr>Office Theme</vt:lpstr>
      <vt:lpstr>Project Title: FITCLUB Gym Website</vt:lpstr>
      <vt:lpstr>Navigation Bar:</vt:lpstr>
      <vt:lpstr>Hero/Home Section:</vt:lpstr>
      <vt:lpstr>Sample:</vt:lpstr>
      <vt:lpstr>Why Join? Section:</vt:lpstr>
      <vt:lpstr>Sample</vt:lpstr>
      <vt:lpstr>Meet the Members Section:</vt:lpstr>
      <vt:lpstr>Sample</vt:lpstr>
      <vt:lpstr>Memberships Section:</vt:lpstr>
      <vt:lpstr>Sample</vt:lpstr>
      <vt:lpstr>Join Our Community Section:</vt:lpstr>
      <vt:lpstr>Contact/Social Media/Address Section:</vt:lpstr>
      <vt:lpstr>Sample</vt:lpstr>
      <vt:lpstr>Additional CSS Enhancements:</vt:lpstr>
      <vt:lpstr>Technologies Used: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Sudhanshu Singh</dc:creator>
  <cp:lastModifiedBy>Sudhanshu Singh</cp:lastModifiedBy>
  <cp:revision>1</cp:revision>
  <dcterms:created xsi:type="dcterms:W3CDTF">2024-10-14T04:07:56Z</dcterms:created>
  <dcterms:modified xsi:type="dcterms:W3CDTF">2024-10-14T04:29:43Z</dcterms:modified>
</cp:coreProperties>
</file>