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6837-0075-4901-A08E-738CFA8F20A2}" type="datetimeFigureOut">
              <a:rPr lang="en-IN" smtClean="0"/>
              <a:t>14-08-2017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AE36-D0AD-48D0-B0F7-D4E81C538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24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6837-0075-4901-A08E-738CFA8F20A2}" type="datetimeFigureOut">
              <a:rPr lang="en-IN" smtClean="0"/>
              <a:t>14-08-2017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AE36-D0AD-48D0-B0F7-D4E81C538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6837-0075-4901-A08E-738CFA8F20A2}" type="datetimeFigureOut">
              <a:rPr lang="en-IN" smtClean="0"/>
              <a:t>14-08-2017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AE36-D0AD-48D0-B0F7-D4E81C538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9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6837-0075-4901-A08E-738CFA8F20A2}" type="datetimeFigureOut">
              <a:rPr lang="en-IN" smtClean="0"/>
              <a:t>14-08-2017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AE36-D0AD-48D0-B0F7-D4E81C538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43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6837-0075-4901-A08E-738CFA8F20A2}" type="datetimeFigureOut">
              <a:rPr lang="en-IN" smtClean="0"/>
              <a:t>14-08-2017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AE36-D0AD-48D0-B0F7-D4E81C538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8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6837-0075-4901-A08E-738CFA8F20A2}" type="datetimeFigureOut">
              <a:rPr lang="en-IN" smtClean="0"/>
              <a:t>14-08-2017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AE36-D0AD-48D0-B0F7-D4E81C538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64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6837-0075-4901-A08E-738CFA8F20A2}" type="datetimeFigureOut">
              <a:rPr lang="en-IN" smtClean="0"/>
              <a:t>14-08-2017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AE36-D0AD-48D0-B0F7-D4E81C538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40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6837-0075-4901-A08E-738CFA8F20A2}" type="datetimeFigureOut">
              <a:rPr lang="en-IN" smtClean="0"/>
              <a:t>14-08-2017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AE36-D0AD-48D0-B0F7-D4E81C538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00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6837-0075-4901-A08E-738CFA8F20A2}" type="datetimeFigureOut">
              <a:rPr lang="en-IN" smtClean="0"/>
              <a:t>14-08-2017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AE36-D0AD-48D0-B0F7-D4E81C538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6837-0075-4901-A08E-738CFA8F20A2}" type="datetimeFigureOut">
              <a:rPr lang="en-IN" smtClean="0"/>
              <a:t>14-08-2017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AE36-D0AD-48D0-B0F7-D4E81C538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61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6837-0075-4901-A08E-738CFA8F20A2}" type="datetimeFigureOut">
              <a:rPr lang="en-IN" smtClean="0"/>
              <a:t>14-08-2017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AE36-D0AD-48D0-B0F7-D4E81C538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27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6837-0075-4901-A08E-738CFA8F20A2}" type="datetimeFigureOut">
              <a:rPr lang="en-IN" smtClean="0"/>
              <a:t>14-08-2017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9AE36-D0AD-48D0-B0F7-D4E81C538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10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Project Idea 1: Forecasting Engine</a:t>
            </a:r>
            <a:endParaRPr lang="en-IN" sz="36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3777" y="1880316"/>
            <a:ext cx="10515600" cy="452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600" b="1" dirty="0" smtClean="0">
                <a:latin typeface="+mn-lt"/>
              </a:rPr>
              <a:t>Aim</a:t>
            </a:r>
            <a:r>
              <a:rPr lang="en-IN" sz="1600" dirty="0" smtClean="0">
                <a:latin typeface="+mn-lt"/>
              </a:rPr>
              <a:t>: Building a forecasting engine that allows users </a:t>
            </a:r>
            <a:r>
              <a:rPr lang="en-IN" sz="1600" dirty="0" smtClean="0">
                <a:latin typeface="+mn-lt"/>
              </a:rPr>
              <a:t>to upload a file (excel/ csv) with data and evaluate multiple forecasting techniques on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600" dirty="0" smtClean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+mn-lt"/>
              </a:rPr>
              <a:t>The engine will be modular: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600" dirty="0" smtClean="0">
              <a:latin typeface="+mn-lt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1600" dirty="0" smtClean="0"/>
              <a:t>Part one allows visualization of time series by breaking it into seasonal, trend and random components, ACF and PACF graphs </a:t>
            </a:r>
            <a:r>
              <a:rPr lang="en-IN" sz="1600" dirty="0" err="1" smtClean="0"/>
              <a:t>etc</a:t>
            </a:r>
            <a:endParaRPr lang="en-IN" sz="1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1600" dirty="0" smtClean="0"/>
              <a:t>Also if multiple time series are added then correlation and causality graphs could be evaluated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1600" dirty="0" smtClean="0"/>
              <a:t>Part two will be where user can select different algorithms and evaluate performance on the selected </a:t>
            </a:r>
            <a:r>
              <a:rPr lang="en-IN" sz="1600" dirty="0" err="1" smtClean="0"/>
              <a:t>timeseries</a:t>
            </a:r>
            <a:endParaRPr lang="en-IN" sz="1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1600" dirty="0" smtClean="0"/>
              <a:t>Part three will be where user can export output graphs and values in the desired format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401598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Project Idea 2: Using Amazon product reviews to identify key topics for product categories</a:t>
            </a:r>
            <a:endParaRPr lang="en-IN" sz="36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3777" y="1880316"/>
            <a:ext cx="10515600" cy="452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600" b="1" dirty="0" smtClean="0">
                <a:latin typeface="+mn-lt"/>
              </a:rPr>
              <a:t>Aim</a:t>
            </a:r>
            <a:r>
              <a:rPr lang="en-IN" sz="1600" dirty="0" smtClean="0">
                <a:latin typeface="+mn-lt"/>
              </a:rPr>
              <a:t>: </a:t>
            </a:r>
            <a:r>
              <a:rPr lang="en-IN" sz="1600" b="1" dirty="0" smtClean="0">
                <a:latin typeface="+mn-lt"/>
              </a:rPr>
              <a:t>Phase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600" b="1" dirty="0" smtClean="0">
              <a:latin typeface="+mn-lt"/>
            </a:endParaRPr>
          </a:p>
          <a:p>
            <a:r>
              <a:rPr lang="en-IN" sz="1600" b="1" dirty="0">
                <a:latin typeface="+mn-lt"/>
              </a:rPr>
              <a:t>	</a:t>
            </a:r>
            <a:r>
              <a:rPr lang="en-IN" sz="1600" dirty="0" smtClean="0">
                <a:latin typeface="+mn-lt"/>
              </a:rPr>
              <a:t>Select a product category for Amazon and use LDA to identify multiple topics in the reviews  </a:t>
            </a:r>
          </a:p>
          <a:p>
            <a:endParaRPr lang="en-IN" sz="1600" dirty="0">
              <a:latin typeface="+mn-lt"/>
            </a:endParaRPr>
          </a:p>
          <a:p>
            <a:r>
              <a:rPr lang="en-IN" sz="1600" dirty="0" smtClean="0">
                <a:latin typeface="+mn-lt"/>
              </a:rPr>
              <a:t>	</a:t>
            </a:r>
            <a:r>
              <a:rPr lang="en-IN" sz="1600" b="1" dirty="0" smtClean="0">
                <a:latin typeface="+mn-lt"/>
              </a:rPr>
              <a:t>Phase 2</a:t>
            </a:r>
          </a:p>
          <a:p>
            <a:endParaRPr lang="en-IN" sz="1600" b="1" dirty="0">
              <a:latin typeface="+mn-lt"/>
            </a:endParaRPr>
          </a:p>
          <a:p>
            <a:r>
              <a:rPr lang="en-IN" sz="1600" b="1" dirty="0" smtClean="0">
                <a:latin typeface="+mn-lt"/>
              </a:rPr>
              <a:t>                    </a:t>
            </a:r>
            <a:r>
              <a:rPr lang="en-IN" sz="1600" dirty="0" smtClean="0">
                <a:latin typeface="+mn-lt"/>
              </a:rPr>
              <a:t>Use Doc2Vec on the product level aggregate reviews and build a recommendation engine strictly on reviews </a:t>
            </a:r>
            <a:endParaRPr lang="en-IN" sz="1600" dirty="0" smtClean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600" dirty="0" smtClean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+mn-lt"/>
              </a:rPr>
              <a:t>Output: User will select a product within a category and based on the reviews the user will be shown key topics about the product. For example: Upon selecting a book title the user will be shown</a:t>
            </a:r>
          </a:p>
          <a:p>
            <a:r>
              <a:rPr lang="en-IN" sz="1600" dirty="0">
                <a:latin typeface="+mn-lt"/>
              </a:rPr>
              <a:t>	</a:t>
            </a:r>
            <a:r>
              <a:rPr lang="en-IN" sz="1600" dirty="0" smtClean="0">
                <a:latin typeface="+mn-lt"/>
              </a:rPr>
              <a:t>a. Poor binding or page quality</a:t>
            </a:r>
          </a:p>
          <a:p>
            <a:r>
              <a:rPr lang="en-IN" sz="1600" dirty="0">
                <a:latin typeface="+mn-lt"/>
              </a:rPr>
              <a:t>	</a:t>
            </a:r>
            <a:r>
              <a:rPr lang="en-IN" sz="1600" dirty="0" smtClean="0">
                <a:latin typeface="+mn-lt"/>
              </a:rPr>
              <a:t>b. Brisk Read</a:t>
            </a:r>
          </a:p>
          <a:p>
            <a:r>
              <a:rPr lang="en-IN" sz="1600" dirty="0">
                <a:latin typeface="+mn-lt"/>
              </a:rPr>
              <a:t>	</a:t>
            </a:r>
            <a:r>
              <a:rPr lang="en-IN" sz="1600" dirty="0" smtClean="0">
                <a:latin typeface="+mn-lt"/>
              </a:rPr>
              <a:t>c. Value for money</a:t>
            </a:r>
          </a:p>
          <a:p>
            <a:endParaRPr lang="en-IN" sz="1600" dirty="0">
              <a:latin typeface="+mn-lt"/>
            </a:endParaRPr>
          </a:p>
          <a:p>
            <a:r>
              <a:rPr lang="en-IN" sz="1600" dirty="0">
                <a:latin typeface="+mn-lt"/>
              </a:rPr>
              <a:t> </a:t>
            </a:r>
            <a:r>
              <a:rPr lang="en-IN" sz="1600" dirty="0" smtClean="0">
                <a:latin typeface="+mn-lt"/>
              </a:rPr>
              <a:t>           Phase 2 output will be recommendation to user based  on the reviews using Doc2Vec as basis of similarity or      </a:t>
            </a:r>
          </a:p>
          <a:p>
            <a:r>
              <a:rPr lang="en-IN" sz="1600" dirty="0">
                <a:latin typeface="+mn-lt"/>
              </a:rPr>
              <a:t> </a:t>
            </a:r>
            <a:r>
              <a:rPr lang="en-IN" sz="1600" dirty="0" smtClean="0">
                <a:latin typeface="+mn-lt"/>
              </a:rPr>
              <a:t>           </a:t>
            </a:r>
            <a:r>
              <a:rPr lang="en-IN" sz="1600" dirty="0" err="1" smtClean="0">
                <a:latin typeface="+mn-lt"/>
              </a:rPr>
              <a:t>disimilarity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51384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Project Idea 3: Soccer match prediction model</a:t>
            </a:r>
            <a:endParaRPr lang="en-IN" sz="36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3777" y="1880316"/>
            <a:ext cx="10515600" cy="452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600" b="1" dirty="0" smtClean="0">
                <a:latin typeface="+mn-lt"/>
              </a:rPr>
              <a:t>Aim</a:t>
            </a:r>
            <a:r>
              <a:rPr lang="en-IN" sz="1600" dirty="0" smtClean="0">
                <a:latin typeface="+mn-lt"/>
              </a:rPr>
              <a:t>: Predicting probability of win loss or draw in a match of soccer. Variable considered will be player attribute, team formation, recent past performance, home or away game and fatigue  </a:t>
            </a:r>
            <a:endParaRPr lang="en-IN" sz="1600" dirty="0" smtClean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600" dirty="0" smtClean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+mn-lt"/>
              </a:rPr>
              <a:t>Output: Probability spread of win/ loss or draw for a team based on the variables and events like player injury/  cards or </a:t>
            </a:r>
            <a:r>
              <a:rPr lang="en-IN" sz="1600" dirty="0" err="1" smtClean="0">
                <a:latin typeface="+mn-lt"/>
              </a:rPr>
              <a:t>suspentions</a:t>
            </a:r>
            <a:r>
              <a:rPr lang="en-IN" sz="1600" dirty="0" smtClean="0">
                <a:latin typeface="+mn-lt"/>
              </a:rPr>
              <a:t>  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83973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198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Idea 1: Forecasting Engine</vt:lpstr>
      <vt:lpstr>Project Idea 2: Using Amazon product reviews to identify key topics for product categories</vt:lpstr>
      <vt:lpstr>Project Idea 3: Soccer match prediction model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 1: Forecasting Engine</dc:title>
  <dc:creator>sudhanshu</dc:creator>
  <cp:lastModifiedBy>sudhanshu</cp:lastModifiedBy>
  <cp:revision>5</cp:revision>
  <dcterms:created xsi:type="dcterms:W3CDTF">2017-08-15T00:18:11Z</dcterms:created>
  <dcterms:modified xsi:type="dcterms:W3CDTF">2017-08-15T00:32:37Z</dcterms:modified>
</cp:coreProperties>
</file>