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34ADE6-FC9A-42E6-8E08-42AA9224FEFA}">
  <a:tblStyle styleId="{7934ADE6-FC9A-42E6-8E08-42AA9224FE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QuattrocentoSans-bold.fntdata"/><Relationship Id="rId10" Type="http://schemas.openxmlformats.org/officeDocument/2006/relationships/slide" Target="slides/slide5.xml"/><Relationship Id="rId21" Type="http://schemas.openxmlformats.org/officeDocument/2006/relationships/font" Target="fonts/QuattrocentoSans-regular.fntdata"/><Relationship Id="rId13" Type="http://schemas.openxmlformats.org/officeDocument/2006/relationships/slide" Target="slides/slide8.xml"/><Relationship Id="rId24" Type="http://schemas.openxmlformats.org/officeDocument/2006/relationships/font" Target="fonts/QuattrocentoSans-boldItalic.fntdata"/><Relationship Id="rId12" Type="http://schemas.openxmlformats.org/officeDocument/2006/relationships/slide" Target="slides/slide7.xml"/><Relationship Id="rId23" Type="http://schemas.openxmlformats.org/officeDocument/2006/relationships/font" Target="fonts/Quattrocento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5f3b168b6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5f3b168b6_0_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5f3b168b6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5f3b168b6_0_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5f3b168b6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5f3b168b6_0_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2507930f2_1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2507930f2_1_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5f3b168b6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5f3b168b6_0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5f3b168b6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5f3b168b6_0_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5f3b168b6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5f3b168b6_0_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5f3b168b6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5f3b168b6_0_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5f3b168b6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5f3b168b6_0_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9" name="Shape 9"/>
        <p:cNvGrpSpPr/>
        <p:nvPr/>
      </p:nvGrpSpPr>
      <p:grpSpPr>
        <a:xfrm>
          <a:off x="0" y="0"/>
          <a:ext cx="0" cy="0"/>
          <a:chOff x="0" y="0"/>
          <a:chExt cx="0" cy="0"/>
        </a:xfrm>
      </p:grpSpPr>
      <p:pic>
        <p:nvPicPr>
          <p:cNvPr descr="Picture 10" id="10" name="Google Shape;10;p2"/>
          <p:cNvPicPr preferRelativeResize="0"/>
          <p:nvPr/>
        </p:nvPicPr>
        <p:blipFill rotWithShape="1">
          <a:blip r:embed="rId2">
            <a:alphaModFix/>
          </a:blip>
          <a:srcRect b="0" l="72917" r="0" t="69259"/>
          <a:stretch/>
        </p:blipFill>
        <p:spPr>
          <a:xfrm>
            <a:off x="6667499" y="4782458"/>
            <a:ext cx="2476502" cy="2108202"/>
          </a:xfrm>
          <a:prstGeom prst="rect">
            <a:avLst/>
          </a:prstGeom>
          <a:noFill/>
          <a:ln>
            <a:noFill/>
          </a:ln>
        </p:spPr>
      </p:pic>
      <p:sp>
        <p:nvSpPr>
          <p:cNvPr id="11" name="Google Shape;11;p2"/>
          <p:cNvSpPr txBox="1"/>
          <p:nvPr>
            <p:ph type="title"/>
          </p:nvPr>
        </p:nvSpPr>
        <p:spPr>
          <a:xfrm>
            <a:off x="685800" y="1524000"/>
            <a:ext cx="7772400" cy="1306288"/>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FFFF"/>
              </a:buClr>
              <a:buSzPts val="4400"/>
              <a:buFont typeface="Quattrocento Sans"/>
              <a:buNone/>
              <a:defRPr cap="none">
                <a:solidFill>
                  <a:srgbClr val="FFFFFF"/>
                </a:solidFill>
                <a:latin typeface="Quattrocento Sans"/>
                <a:ea typeface="Quattrocento Sans"/>
                <a:cs typeface="Quattrocento Sans"/>
                <a:sym typeface="Quattrocento Sans"/>
              </a:defRPr>
            </a:lvl1pPr>
            <a:lvl2pPr lvl="1" algn="ctr">
              <a:lnSpc>
                <a:spcPct val="90000"/>
              </a:lnSpc>
              <a:spcBef>
                <a:spcPts val="0"/>
              </a:spcBef>
              <a:spcAft>
                <a:spcPts val="0"/>
              </a:spcAft>
              <a:buClr>
                <a:srgbClr val="FBF9E6"/>
              </a:buClr>
              <a:buSzPts val="1800"/>
              <a:buNone/>
              <a:defRPr/>
            </a:lvl2pPr>
            <a:lvl3pPr lvl="2" algn="ctr">
              <a:lnSpc>
                <a:spcPct val="90000"/>
              </a:lnSpc>
              <a:spcBef>
                <a:spcPts val="0"/>
              </a:spcBef>
              <a:spcAft>
                <a:spcPts val="0"/>
              </a:spcAft>
              <a:buClr>
                <a:srgbClr val="FBF9E6"/>
              </a:buClr>
              <a:buSzPts val="1800"/>
              <a:buNone/>
              <a:defRPr/>
            </a:lvl3pPr>
            <a:lvl4pPr lvl="3" algn="ctr">
              <a:lnSpc>
                <a:spcPct val="90000"/>
              </a:lnSpc>
              <a:spcBef>
                <a:spcPts val="0"/>
              </a:spcBef>
              <a:spcAft>
                <a:spcPts val="0"/>
              </a:spcAft>
              <a:buClr>
                <a:srgbClr val="FBF9E6"/>
              </a:buClr>
              <a:buSzPts val="1800"/>
              <a:buNone/>
              <a:defRPr/>
            </a:lvl4pPr>
            <a:lvl5pPr lvl="4" algn="ctr">
              <a:lnSpc>
                <a:spcPct val="90000"/>
              </a:lnSpc>
              <a:spcBef>
                <a:spcPts val="0"/>
              </a:spcBef>
              <a:spcAft>
                <a:spcPts val="0"/>
              </a:spcAft>
              <a:buClr>
                <a:srgbClr val="FBF9E6"/>
              </a:buClr>
              <a:buSzPts val="1800"/>
              <a:buNone/>
              <a:defRPr/>
            </a:lvl5pPr>
            <a:lvl6pPr lvl="5" algn="ctr">
              <a:lnSpc>
                <a:spcPct val="90000"/>
              </a:lnSpc>
              <a:spcBef>
                <a:spcPts val="0"/>
              </a:spcBef>
              <a:spcAft>
                <a:spcPts val="0"/>
              </a:spcAft>
              <a:buClr>
                <a:srgbClr val="FBF9E6"/>
              </a:buClr>
              <a:buSzPts val="1800"/>
              <a:buNone/>
              <a:defRPr/>
            </a:lvl6pPr>
            <a:lvl7pPr lvl="6" algn="ctr">
              <a:lnSpc>
                <a:spcPct val="90000"/>
              </a:lnSpc>
              <a:spcBef>
                <a:spcPts val="0"/>
              </a:spcBef>
              <a:spcAft>
                <a:spcPts val="0"/>
              </a:spcAft>
              <a:buClr>
                <a:srgbClr val="FBF9E6"/>
              </a:buClr>
              <a:buSzPts val="1800"/>
              <a:buNone/>
              <a:defRPr/>
            </a:lvl7pPr>
            <a:lvl8pPr lvl="7" algn="ctr">
              <a:lnSpc>
                <a:spcPct val="90000"/>
              </a:lnSpc>
              <a:spcBef>
                <a:spcPts val="0"/>
              </a:spcBef>
              <a:spcAft>
                <a:spcPts val="0"/>
              </a:spcAft>
              <a:buClr>
                <a:srgbClr val="FBF9E6"/>
              </a:buClr>
              <a:buSzPts val="1800"/>
              <a:buNone/>
              <a:defRPr/>
            </a:lvl8pPr>
            <a:lvl9pPr lvl="8" algn="ctr">
              <a:lnSpc>
                <a:spcPct val="90000"/>
              </a:lnSpc>
              <a:spcBef>
                <a:spcPts val="0"/>
              </a:spcBef>
              <a:spcAft>
                <a:spcPts val="0"/>
              </a:spcAft>
              <a:buClr>
                <a:srgbClr val="FBF9E6"/>
              </a:buClr>
              <a:buSzPts val="1800"/>
              <a:buNone/>
              <a:defRPr/>
            </a:lvl9pPr>
          </a:lstStyle>
          <a:p/>
        </p:txBody>
      </p:sp>
      <p:sp>
        <p:nvSpPr>
          <p:cNvPr id="12" name="Google Shape;12;p2"/>
          <p:cNvSpPr txBox="1"/>
          <p:nvPr>
            <p:ph idx="1" type="body"/>
          </p:nvPr>
        </p:nvSpPr>
        <p:spPr>
          <a:xfrm>
            <a:off x="684892" y="3338741"/>
            <a:ext cx="6858002" cy="1146174"/>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E9F7F6"/>
              </a:buClr>
              <a:buSzPts val="2400"/>
              <a:buFont typeface="Calibri"/>
              <a:buNone/>
              <a:defRPr>
                <a:solidFill>
                  <a:srgbClr val="E9F7F6"/>
                </a:solidFill>
                <a:latin typeface="Calibri"/>
                <a:ea typeface="Calibri"/>
                <a:cs typeface="Calibri"/>
                <a:sym typeface="Calibri"/>
              </a:defRPr>
            </a:lvl1pPr>
            <a:lvl2pPr indent="-228600" lvl="1" marL="914400" algn="l">
              <a:lnSpc>
                <a:spcPct val="90000"/>
              </a:lnSpc>
              <a:spcBef>
                <a:spcPts val="1000"/>
              </a:spcBef>
              <a:spcAft>
                <a:spcPts val="0"/>
              </a:spcAft>
              <a:buClr>
                <a:srgbClr val="E9F7F6"/>
              </a:buClr>
              <a:buSzPts val="2400"/>
              <a:buFont typeface="Calibri"/>
              <a:buNone/>
              <a:defRPr>
                <a:solidFill>
                  <a:srgbClr val="E9F7F6"/>
                </a:solidFill>
                <a:latin typeface="Calibri"/>
                <a:ea typeface="Calibri"/>
                <a:cs typeface="Calibri"/>
                <a:sym typeface="Calibri"/>
              </a:defRPr>
            </a:lvl2pPr>
            <a:lvl3pPr indent="-228600" lvl="2" marL="1371600" algn="l">
              <a:lnSpc>
                <a:spcPct val="90000"/>
              </a:lnSpc>
              <a:spcBef>
                <a:spcPts val="1000"/>
              </a:spcBef>
              <a:spcAft>
                <a:spcPts val="0"/>
              </a:spcAft>
              <a:buClr>
                <a:srgbClr val="E9F7F6"/>
              </a:buClr>
              <a:buSzPts val="2400"/>
              <a:buFont typeface="Calibri"/>
              <a:buNone/>
              <a:defRPr>
                <a:solidFill>
                  <a:srgbClr val="E9F7F6"/>
                </a:solidFill>
                <a:latin typeface="Calibri"/>
                <a:ea typeface="Calibri"/>
                <a:cs typeface="Calibri"/>
                <a:sym typeface="Calibri"/>
              </a:defRPr>
            </a:lvl3pPr>
            <a:lvl4pPr indent="-228600" lvl="3" marL="1828800" algn="l">
              <a:lnSpc>
                <a:spcPct val="90000"/>
              </a:lnSpc>
              <a:spcBef>
                <a:spcPts val="1000"/>
              </a:spcBef>
              <a:spcAft>
                <a:spcPts val="0"/>
              </a:spcAft>
              <a:buClr>
                <a:srgbClr val="E9F7F6"/>
              </a:buClr>
              <a:buSzPts val="2400"/>
              <a:buFont typeface="Calibri"/>
              <a:buNone/>
              <a:defRPr>
                <a:solidFill>
                  <a:srgbClr val="E9F7F6"/>
                </a:solidFill>
                <a:latin typeface="Calibri"/>
                <a:ea typeface="Calibri"/>
                <a:cs typeface="Calibri"/>
                <a:sym typeface="Calibri"/>
              </a:defRPr>
            </a:lvl4pPr>
            <a:lvl5pPr indent="-228600" lvl="4" marL="2286000" algn="l">
              <a:lnSpc>
                <a:spcPct val="90000"/>
              </a:lnSpc>
              <a:spcBef>
                <a:spcPts val="1000"/>
              </a:spcBef>
              <a:spcAft>
                <a:spcPts val="0"/>
              </a:spcAft>
              <a:buClr>
                <a:srgbClr val="E9F7F6"/>
              </a:buClr>
              <a:buSzPts val="2400"/>
              <a:buFont typeface="Calibri"/>
              <a:buNone/>
              <a:defRPr>
                <a:solidFill>
                  <a:srgbClr val="E9F7F6"/>
                </a:solidFill>
                <a:latin typeface="Calibri"/>
                <a:ea typeface="Calibri"/>
                <a:cs typeface="Calibri"/>
                <a:sym typeface="Calibri"/>
              </a:defRPr>
            </a:lvl5pPr>
            <a:lvl6pPr indent="-342900" lvl="5" marL="2743200" algn="l">
              <a:lnSpc>
                <a:spcPct val="120000"/>
              </a:lnSpc>
              <a:spcBef>
                <a:spcPts val="3600"/>
              </a:spcBef>
              <a:spcAft>
                <a:spcPts val="0"/>
              </a:spcAft>
              <a:buClr>
                <a:srgbClr val="4F5C3F"/>
              </a:buClr>
              <a:buSzPts val="1800"/>
              <a:buChar char="●"/>
              <a:defRPr/>
            </a:lvl6pPr>
            <a:lvl7pPr indent="-342900" lvl="6" marL="3200400" algn="l">
              <a:lnSpc>
                <a:spcPct val="120000"/>
              </a:lnSpc>
              <a:spcBef>
                <a:spcPts val="3600"/>
              </a:spcBef>
              <a:spcAft>
                <a:spcPts val="0"/>
              </a:spcAft>
              <a:buClr>
                <a:srgbClr val="4F5C3F"/>
              </a:buClr>
              <a:buSzPts val="1800"/>
              <a:buChar char="●"/>
              <a:defRPr/>
            </a:lvl7pPr>
            <a:lvl8pPr indent="-342900" lvl="7" marL="3657600" algn="l">
              <a:lnSpc>
                <a:spcPct val="120000"/>
              </a:lnSpc>
              <a:spcBef>
                <a:spcPts val="3600"/>
              </a:spcBef>
              <a:spcAft>
                <a:spcPts val="0"/>
              </a:spcAft>
              <a:buClr>
                <a:srgbClr val="4F5C3F"/>
              </a:buClr>
              <a:buSzPts val="1800"/>
              <a:buChar char="●"/>
              <a:defRPr/>
            </a:lvl8pPr>
            <a:lvl9pPr indent="-342900" lvl="8" marL="4114800" algn="l">
              <a:lnSpc>
                <a:spcPct val="120000"/>
              </a:lnSpc>
              <a:spcBef>
                <a:spcPts val="3600"/>
              </a:spcBef>
              <a:spcAft>
                <a:spcPts val="0"/>
              </a:spcAft>
              <a:buClr>
                <a:srgbClr val="4F5C3F"/>
              </a:buClr>
              <a:buSzPts val="1800"/>
              <a:buChar char="●"/>
              <a:defRPr/>
            </a:lvl9pPr>
          </a:lstStyle>
          <a:p/>
        </p:txBody>
      </p:sp>
      <p:cxnSp>
        <p:nvCxnSpPr>
          <p:cNvPr id="13" name="Google Shape;13;p2"/>
          <p:cNvCxnSpPr/>
          <p:nvPr/>
        </p:nvCxnSpPr>
        <p:spPr>
          <a:xfrm>
            <a:off x="685800" y="3089628"/>
            <a:ext cx="7772401" cy="2"/>
          </a:xfrm>
          <a:prstGeom prst="straightConnector1">
            <a:avLst/>
          </a:prstGeom>
          <a:noFill/>
          <a:ln cap="flat" cmpd="sng" w="9525">
            <a:solidFill>
              <a:srgbClr val="FFFFFF"/>
            </a:solidFill>
            <a:prstDash val="solid"/>
            <a:round/>
            <a:headEnd len="sm" w="sm" type="none"/>
            <a:tailEnd len="sm" w="sm" type="none"/>
          </a:ln>
        </p:spPr>
      </p:cxnSp>
      <p:pic>
        <p:nvPicPr>
          <p:cNvPr descr="Picture 5" id="14" name="Google Shape;14;p2"/>
          <p:cNvPicPr preferRelativeResize="0"/>
          <p:nvPr/>
        </p:nvPicPr>
        <p:blipFill rotWithShape="1">
          <a:blip r:embed="rId3">
            <a:alphaModFix/>
          </a:blip>
          <a:srcRect b="0" l="0" r="0" t="0"/>
          <a:stretch/>
        </p:blipFill>
        <p:spPr>
          <a:xfrm>
            <a:off x="685800" y="5096955"/>
            <a:ext cx="2063021" cy="1135394"/>
          </a:xfrm>
          <a:prstGeom prst="rect">
            <a:avLst/>
          </a:prstGeom>
          <a:noFill/>
          <a:ln>
            <a:noFill/>
          </a:ln>
        </p:spPr>
      </p:pic>
      <p:sp>
        <p:nvSpPr>
          <p:cNvPr id="15" name="Google Shape;15;p2"/>
          <p:cNvSpPr txBox="1"/>
          <p:nvPr>
            <p:ph idx="12" type="sldNum"/>
          </p:nvPr>
        </p:nvSpPr>
        <p:spPr>
          <a:xfrm>
            <a:off x="6293673" y="6236716"/>
            <a:ext cx="259527" cy="239269"/>
          </a:xfrm>
          <a:prstGeom prst="rect">
            <a:avLst/>
          </a:prstGeom>
          <a:noFill/>
          <a:ln>
            <a:noFill/>
          </a:ln>
          <a:effectLst>
            <a:outerShdw rotWithShape="0">
              <a:srgbClr val="FFFFFF">
                <a:alpha val="20000"/>
              </a:srgbClr>
            </a:outerShdw>
          </a:effectLst>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200">
              <a:solidFill>
                <a:srgbClr val="4F5C3F"/>
              </a:solidFill>
              <a:latin typeface="Palatino"/>
              <a:ea typeface="Palatino"/>
              <a:cs typeface="Palatino"/>
              <a:sym typeface="Palatin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title">
  <p:cSld name="1_Section title">
    <p:bg>
      <p:bgPr>
        <a:solidFill>
          <a:srgbClr val="FFFFFF"/>
        </a:solidFill>
      </p:bgPr>
    </p:bg>
    <p:spTree>
      <p:nvGrpSpPr>
        <p:cNvPr id="68" name="Shape 68"/>
        <p:cNvGrpSpPr/>
        <p:nvPr/>
      </p:nvGrpSpPr>
      <p:grpSpPr>
        <a:xfrm>
          <a:off x="0" y="0"/>
          <a:ext cx="0" cy="0"/>
          <a:chOff x="0" y="0"/>
          <a:chExt cx="0" cy="0"/>
        </a:xfrm>
      </p:grpSpPr>
      <p:pic>
        <p:nvPicPr>
          <p:cNvPr descr="Picture 1" id="69" name="Google Shape;69;p11"/>
          <p:cNvPicPr preferRelativeResize="0"/>
          <p:nvPr/>
        </p:nvPicPr>
        <p:blipFill rotWithShape="1">
          <a:blip r:embed="rId2">
            <a:alphaModFix/>
          </a:blip>
          <a:srcRect b="0" l="0" r="0" t="0"/>
          <a:stretch/>
        </p:blipFill>
        <p:spPr>
          <a:xfrm>
            <a:off x="793" y="-4763"/>
            <a:ext cx="9144002" cy="6862765"/>
          </a:xfrm>
          <a:prstGeom prst="rect">
            <a:avLst/>
          </a:prstGeom>
          <a:noFill/>
          <a:ln>
            <a:noFill/>
          </a:ln>
        </p:spPr>
      </p:pic>
      <p:sp>
        <p:nvSpPr>
          <p:cNvPr id="70" name="Google Shape;70;p11"/>
          <p:cNvSpPr txBox="1"/>
          <p:nvPr>
            <p:ph type="title"/>
          </p:nvPr>
        </p:nvSpPr>
        <p:spPr>
          <a:xfrm>
            <a:off x="585056" y="4281115"/>
            <a:ext cx="7772401" cy="1362077"/>
          </a:xfrm>
          <a:prstGeom prst="rect">
            <a:avLst/>
          </a:prstGeom>
          <a:noFill/>
          <a:ln>
            <a:noFill/>
          </a:ln>
        </p:spPr>
        <p:txBody>
          <a:bodyPr anchorCtr="0" anchor="t" bIns="45700" lIns="45700" spcFirstLastPara="1" rIns="45700" wrap="square" tIns="45700">
            <a:normAutofit/>
          </a:bodyPr>
          <a:lstStyle>
            <a:lvl1pPr lvl="0" algn="l">
              <a:lnSpc>
                <a:spcPct val="90000"/>
              </a:lnSpc>
              <a:spcBef>
                <a:spcPts val="0"/>
              </a:spcBef>
              <a:spcAft>
                <a:spcPts val="0"/>
              </a:spcAft>
              <a:buClr>
                <a:srgbClr val="3EADA7"/>
              </a:buClr>
              <a:buSzPts val="4000"/>
              <a:buFont typeface="Quattrocento Sans"/>
              <a:buNone/>
              <a:defRPr sz="4000" cap="none">
                <a:solidFill>
                  <a:srgbClr val="3EADA7"/>
                </a:solidFill>
                <a:latin typeface="Quattrocento Sans"/>
                <a:ea typeface="Quattrocento Sans"/>
                <a:cs typeface="Quattrocento Sans"/>
                <a:sym typeface="Quattrocento Sans"/>
              </a:defRPr>
            </a:lvl1pPr>
            <a:lvl2pPr lvl="1" algn="ctr">
              <a:lnSpc>
                <a:spcPct val="90000"/>
              </a:lnSpc>
              <a:spcBef>
                <a:spcPts val="0"/>
              </a:spcBef>
              <a:spcAft>
                <a:spcPts val="0"/>
              </a:spcAft>
              <a:buClr>
                <a:srgbClr val="FBF9E6"/>
              </a:buClr>
              <a:buSzPts val="1800"/>
              <a:buNone/>
              <a:defRPr/>
            </a:lvl2pPr>
            <a:lvl3pPr lvl="2" algn="ctr">
              <a:lnSpc>
                <a:spcPct val="90000"/>
              </a:lnSpc>
              <a:spcBef>
                <a:spcPts val="0"/>
              </a:spcBef>
              <a:spcAft>
                <a:spcPts val="0"/>
              </a:spcAft>
              <a:buClr>
                <a:srgbClr val="FBF9E6"/>
              </a:buClr>
              <a:buSzPts val="1800"/>
              <a:buNone/>
              <a:defRPr/>
            </a:lvl3pPr>
            <a:lvl4pPr lvl="3" algn="ctr">
              <a:lnSpc>
                <a:spcPct val="90000"/>
              </a:lnSpc>
              <a:spcBef>
                <a:spcPts val="0"/>
              </a:spcBef>
              <a:spcAft>
                <a:spcPts val="0"/>
              </a:spcAft>
              <a:buClr>
                <a:srgbClr val="FBF9E6"/>
              </a:buClr>
              <a:buSzPts val="1800"/>
              <a:buNone/>
              <a:defRPr/>
            </a:lvl4pPr>
            <a:lvl5pPr lvl="4" algn="ctr">
              <a:lnSpc>
                <a:spcPct val="90000"/>
              </a:lnSpc>
              <a:spcBef>
                <a:spcPts val="0"/>
              </a:spcBef>
              <a:spcAft>
                <a:spcPts val="0"/>
              </a:spcAft>
              <a:buClr>
                <a:srgbClr val="FBF9E6"/>
              </a:buClr>
              <a:buSzPts val="1800"/>
              <a:buNone/>
              <a:defRPr/>
            </a:lvl5pPr>
            <a:lvl6pPr lvl="5" algn="ctr">
              <a:lnSpc>
                <a:spcPct val="90000"/>
              </a:lnSpc>
              <a:spcBef>
                <a:spcPts val="0"/>
              </a:spcBef>
              <a:spcAft>
                <a:spcPts val="0"/>
              </a:spcAft>
              <a:buClr>
                <a:srgbClr val="FBF9E6"/>
              </a:buClr>
              <a:buSzPts val="1800"/>
              <a:buNone/>
              <a:defRPr/>
            </a:lvl6pPr>
            <a:lvl7pPr lvl="6" algn="ctr">
              <a:lnSpc>
                <a:spcPct val="90000"/>
              </a:lnSpc>
              <a:spcBef>
                <a:spcPts val="0"/>
              </a:spcBef>
              <a:spcAft>
                <a:spcPts val="0"/>
              </a:spcAft>
              <a:buClr>
                <a:srgbClr val="FBF9E6"/>
              </a:buClr>
              <a:buSzPts val="1800"/>
              <a:buNone/>
              <a:defRPr/>
            </a:lvl7pPr>
            <a:lvl8pPr lvl="7" algn="ctr">
              <a:lnSpc>
                <a:spcPct val="90000"/>
              </a:lnSpc>
              <a:spcBef>
                <a:spcPts val="0"/>
              </a:spcBef>
              <a:spcAft>
                <a:spcPts val="0"/>
              </a:spcAft>
              <a:buClr>
                <a:srgbClr val="FBF9E6"/>
              </a:buClr>
              <a:buSzPts val="1800"/>
              <a:buNone/>
              <a:defRPr/>
            </a:lvl8pPr>
            <a:lvl9pPr lvl="8" algn="ctr">
              <a:lnSpc>
                <a:spcPct val="90000"/>
              </a:lnSpc>
              <a:spcBef>
                <a:spcPts val="0"/>
              </a:spcBef>
              <a:spcAft>
                <a:spcPts val="0"/>
              </a:spcAft>
              <a:buClr>
                <a:srgbClr val="FBF9E6"/>
              </a:buClr>
              <a:buSzPts val="1800"/>
              <a:buNone/>
              <a:defRPr/>
            </a:lvl9pPr>
          </a:lstStyle>
          <a:p/>
        </p:txBody>
      </p:sp>
      <p:sp>
        <p:nvSpPr>
          <p:cNvPr id="71" name="Google Shape;71;p11"/>
          <p:cNvSpPr txBox="1"/>
          <p:nvPr>
            <p:ph idx="12" type="sldNum"/>
          </p:nvPr>
        </p:nvSpPr>
        <p:spPr>
          <a:xfrm>
            <a:off x="6293673" y="6236716"/>
            <a:ext cx="259527" cy="239269"/>
          </a:xfrm>
          <a:prstGeom prst="rect">
            <a:avLst/>
          </a:prstGeom>
          <a:noFill/>
          <a:ln>
            <a:noFill/>
          </a:ln>
          <a:effectLst>
            <a:outerShdw rotWithShape="0">
              <a:srgbClr val="FFFFFF">
                <a:alpha val="20000"/>
              </a:srgbClr>
            </a:outerShdw>
          </a:effectLst>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200">
              <a:solidFill>
                <a:srgbClr val="4F5C3F"/>
              </a:solidFill>
              <a:latin typeface="Palatino"/>
              <a:ea typeface="Palatino"/>
              <a:cs typeface="Palatino"/>
              <a:sym typeface="Palatin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p:cSld name="Title, Text, and Content">
    <p:bg>
      <p:bgPr>
        <a:solidFill>
          <a:srgbClr val="FFFFFF"/>
        </a:solidFill>
      </p:bgPr>
    </p:bg>
    <p:spTree>
      <p:nvGrpSpPr>
        <p:cNvPr id="72" name="Shape 72"/>
        <p:cNvGrpSpPr/>
        <p:nvPr/>
      </p:nvGrpSpPr>
      <p:grpSpPr>
        <a:xfrm>
          <a:off x="0" y="0"/>
          <a:ext cx="0" cy="0"/>
          <a:chOff x="0" y="0"/>
          <a:chExt cx="0" cy="0"/>
        </a:xfrm>
      </p:grpSpPr>
      <p:sp>
        <p:nvSpPr>
          <p:cNvPr id="73" name="Google Shape;73;p12"/>
          <p:cNvSpPr txBox="1"/>
          <p:nvPr>
            <p:ph type="title"/>
          </p:nvPr>
        </p:nvSpPr>
        <p:spPr>
          <a:xfrm>
            <a:off x="349250" y="152400"/>
            <a:ext cx="7467600" cy="6858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3EADA7"/>
              </a:buClr>
              <a:buSzPts val="4400"/>
              <a:buFont typeface="Quattrocento Sans"/>
              <a:buNone/>
              <a:defRPr cap="none">
                <a:solidFill>
                  <a:srgbClr val="3EADA7"/>
                </a:solidFill>
                <a:latin typeface="Quattrocento Sans"/>
                <a:ea typeface="Quattrocento Sans"/>
                <a:cs typeface="Quattrocento Sans"/>
                <a:sym typeface="Quattrocento Sans"/>
              </a:defRPr>
            </a:lvl1pPr>
            <a:lvl2pPr lvl="1" algn="ctr">
              <a:lnSpc>
                <a:spcPct val="90000"/>
              </a:lnSpc>
              <a:spcBef>
                <a:spcPts val="0"/>
              </a:spcBef>
              <a:spcAft>
                <a:spcPts val="0"/>
              </a:spcAft>
              <a:buClr>
                <a:srgbClr val="FBF9E6"/>
              </a:buClr>
              <a:buSzPts val="1800"/>
              <a:buNone/>
              <a:defRPr/>
            </a:lvl2pPr>
            <a:lvl3pPr lvl="2" algn="ctr">
              <a:lnSpc>
                <a:spcPct val="90000"/>
              </a:lnSpc>
              <a:spcBef>
                <a:spcPts val="0"/>
              </a:spcBef>
              <a:spcAft>
                <a:spcPts val="0"/>
              </a:spcAft>
              <a:buClr>
                <a:srgbClr val="FBF9E6"/>
              </a:buClr>
              <a:buSzPts val="1800"/>
              <a:buNone/>
              <a:defRPr/>
            </a:lvl3pPr>
            <a:lvl4pPr lvl="3" algn="ctr">
              <a:lnSpc>
                <a:spcPct val="90000"/>
              </a:lnSpc>
              <a:spcBef>
                <a:spcPts val="0"/>
              </a:spcBef>
              <a:spcAft>
                <a:spcPts val="0"/>
              </a:spcAft>
              <a:buClr>
                <a:srgbClr val="FBF9E6"/>
              </a:buClr>
              <a:buSzPts val="1800"/>
              <a:buNone/>
              <a:defRPr/>
            </a:lvl4pPr>
            <a:lvl5pPr lvl="4" algn="ctr">
              <a:lnSpc>
                <a:spcPct val="90000"/>
              </a:lnSpc>
              <a:spcBef>
                <a:spcPts val="0"/>
              </a:spcBef>
              <a:spcAft>
                <a:spcPts val="0"/>
              </a:spcAft>
              <a:buClr>
                <a:srgbClr val="FBF9E6"/>
              </a:buClr>
              <a:buSzPts val="1800"/>
              <a:buNone/>
              <a:defRPr/>
            </a:lvl5pPr>
            <a:lvl6pPr lvl="5" algn="ctr">
              <a:lnSpc>
                <a:spcPct val="90000"/>
              </a:lnSpc>
              <a:spcBef>
                <a:spcPts val="0"/>
              </a:spcBef>
              <a:spcAft>
                <a:spcPts val="0"/>
              </a:spcAft>
              <a:buClr>
                <a:srgbClr val="FBF9E6"/>
              </a:buClr>
              <a:buSzPts val="1800"/>
              <a:buNone/>
              <a:defRPr/>
            </a:lvl6pPr>
            <a:lvl7pPr lvl="6" algn="ctr">
              <a:lnSpc>
                <a:spcPct val="90000"/>
              </a:lnSpc>
              <a:spcBef>
                <a:spcPts val="0"/>
              </a:spcBef>
              <a:spcAft>
                <a:spcPts val="0"/>
              </a:spcAft>
              <a:buClr>
                <a:srgbClr val="FBF9E6"/>
              </a:buClr>
              <a:buSzPts val="1800"/>
              <a:buNone/>
              <a:defRPr/>
            </a:lvl7pPr>
            <a:lvl8pPr lvl="7" algn="ctr">
              <a:lnSpc>
                <a:spcPct val="90000"/>
              </a:lnSpc>
              <a:spcBef>
                <a:spcPts val="0"/>
              </a:spcBef>
              <a:spcAft>
                <a:spcPts val="0"/>
              </a:spcAft>
              <a:buClr>
                <a:srgbClr val="FBF9E6"/>
              </a:buClr>
              <a:buSzPts val="1800"/>
              <a:buNone/>
              <a:defRPr/>
            </a:lvl8pPr>
            <a:lvl9pPr lvl="8" algn="ctr">
              <a:lnSpc>
                <a:spcPct val="90000"/>
              </a:lnSpc>
              <a:spcBef>
                <a:spcPts val="0"/>
              </a:spcBef>
              <a:spcAft>
                <a:spcPts val="0"/>
              </a:spcAft>
              <a:buClr>
                <a:srgbClr val="FBF9E6"/>
              </a:buClr>
              <a:buSzPts val="1800"/>
              <a:buNone/>
              <a:defRPr/>
            </a:lvl9pPr>
          </a:lstStyle>
          <a:p/>
        </p:txBody>
      </p:sp>
      <p:sp>
        <p:nvSpPr>
          <p:cNvPr id="74" name="Google Shape;74;p12"/>
          <p:cNvSpPr txBox="1"/>
          <p:nvPr>
            <p:ph idx="1" type="body"/>
          </p:nvPr>
        </p:nvSpPr>
        <p:spPr>
          <a:xfrm>
            <a:off x="349250" y="1143000"/>
            <a:ext cx="4076700" cy="4953000"/>
          </a:xfrm>
          <a:prstGeom prst="rect">
            <a:avLst/>
          </a:prstGeom>
          <a:noFill/>
          <a:ln>
            <a:noFill/>
          </a:ln>
        </p:spPr>
        <p:txBody>
          <a:bodyPr anchorCtr="0" anchor="t" bIns="45700" lIns="45700" spcFirstLastPara="1" rIns="45700" wrap="square" tIns="45700">
            <a:normAutofit/>
          </a:bodyPr>
          <a:lstStyle>
            <a:lvl1pPr indent="-406400" lvl="0" marL="457200" algn="l">
              <a:lnSpc>
                <a:spcPct val="90000"/>
              </a:lnSpc>
              <a:spcBef>
                <a:spcPts val="1000"/>
              </a:spcBef>
              <a:spcAft>
                <a:spcPts val="0"/>
              </a:spcAft>
              <a:buClr>
                <a:srgbClr val="404040"/>
              </a:buClr>
              <a:buSzPts val="2800"/>
              <a:buFont typeface="Calibri"/>
              <a:buChar char="▪"/>
              <a:defRPr sz="2800">
                <a:solidFill>
                  <a:srgbClr val="404040"/>
                </a:solidFill>
                <a:latin typeface="Calibri"/>
                <a:ea typeface="Calibri"/>
                <a:cs typeface="Calibri"/>
                <a:sym typeface="Calibri"/>
              </a:defRPr>
            </a:lvl1pPr>
            <a:lvl2pPr indent="-406400" lvl="1" marL="914400" algn="l">
              <a:lnSpc>
                <a:spcPct val="90000"/>
              </a:lnSpc>
              <a:spcBef>
                <a:spcPts val="1000"/>
              </a:spcBef>
              <a:spcAft>
                <a:spcPts val="0"/>
              </a:spcAft>
              <a:buClr>
                <a:srgbClr val="404040"/>
              </a:buClr>
              <a:buSzPts val="2800"/>
              <a:buFont typeface="Calibri"/>
              <a:buChar char="▪"/>
              <a:defRPr sz="2800">
                <a:solidFill>
                  <a:srgbClr val="404040"/>
                </a:solidFill>
                <a:latin typeface="Calibri"/>
                <a:ea typeface="Calibri"/>
                <a:cs typeface="Calibri"/>
                <a:sym typeface="Calibri"/>
              </a:defRPr>
            </a:lvl2pPr>
            <a:lvl3pPr indent="-406400" lvl="2" marL="1371600" algn="l">
              <a:lnSpc>
                <a:spcPct val="90000"/>
              </a:lnSpc>
              <a:spcBef>
                <a:spcPts val="1000"/>
              </a:spcBef>
              <a:spcAft>
                <a:spcPts val="0"/>
              </a:spcAft>
              <a:buClr>
                <a:srgbClr val="404040"/>
              </a:buClr>
              <a:buSzPts val="2800"/>
              <a:buFont typeface="Calibri"/>
              <a:buChar char="▪"/>
              <a:defRPr sz="2800">
                <a:solidFill>
                  <a:srgbClr val="404040"/>
                </a:solidFill>
                <a:latin typeface="Calibri"/>
                <a:ea typeface="Calibri"/>
                <a:cs typeface="Calibri"/>
                <a:sym typeface="Calibri"/>
              </a:defRPr>
            </a:lvl3pPr>
            <a:lvl4pPr indent="-406400" lvl="3" marL="1828800" algn="l">
              <a:lnSpc>
                <a:spcPct val="90000"/>
              </a:lnSpc>
              <a:spcBef>
                <a:spcPts val="1000"/>
              </a:spcBef>
              <a:spcAft>
                <a:spcPts val="0"/>
              </a:spcAft>
              <a:buClr>
                <a:srgbClr val="404040"/>
              </a:buClr>
              <a:buSzPts val="2800"/>
              <a:buFont typeface="Calibri"/>
              <a:buChar char="▪"/>
              <a:defRPr sz="2800">
                <a:solidFill>
                  <a:srgbClr val="404040"/>
                </a:solidFill>
                <a:latin typeface="Calibri"/>
                <a:ea typeface="Calibri"/>
                <a:cs typeface="Calibri"/>
                <a:sym typeface="Calibri"/>
              </a:defRPr>
            </a:lvl4pPr>
            <a:lvl5pPr indent="-406400" lvl="4" marL="2286000" algn="l">
              <a:lnSpc>
                <a:spcPct val="90000"/>
              </a:lnSpc>
              <a:spcBef>
                <a:spcPts val="1000"/>
              </a:spcBef>
              <a:spcAft>
                <a:spcPts val="0"/>
              </a:spcAft>
              <a:buClr>
                <a:srgbClr val="404040"/>
              </a:buClr>
              <a:buSzPts val="2800"/>
              <a:buFont typeface="Calibri"/>
              <a:buChar char="▪"/>
              <a:defRPr sz="2800">
                <a:solidFill>
                  <a:srgbClr val="404040"/>
                </a:solidFill>
                <a:latin typeface="Calibri"/>
                <a:ea typeface="Calibri"/>
                <a:cs typeface="Calibri"/>
                <a:sym typeface="Calibri"/>
              </a:defRPr>
            </a:lvl5pPr>
            <a:lvl6pPr indent="-342900" lvl="5" marL="2743200" algn="l">
              <a:lnSpc>
                <a:spcPct val="120000"/>
              </a:lnSpc>
              <a:spcBef>
                <a:spcPts val="3600"/>
              </a:spcBef>
              <a:spcAft>
                <a:spcPts val="0"/>
              </a:spcAft>
              <a:buClr>
                <a:srgbClr val="4F5C3F"/>
              </a:buClr>
              <a:buSzPts val="1800"/>
              <a:buChar char="●"/>
              <a:defRPr/>
            </a:lvl6pPr>
            <a:lvl7pPr indent="-342900" lvl="6" marL="3200400" algn="l">
              <a:lnSpc>
                <a:spcPct val="120000"/>
              </a:lnSpc>
              <a:spcBef>
                <a:spcPts val="3600"/>
              </a:spcBef>
              <a:spcAft>
                <a:spcPts val="0"/>
              </a:spcAft>
              <a:buClr>
                <a:srgbClr val="4F5C3F"/>
              </a:buClr>
              <a:buSzPts val="1800"/>
              <a:buChar char="●"/>
              <a:defRPr/>
            </a:lvl7pPr>
            <a:lvl8pPr indent="-342900" lvl="7" marL="3657600" algn="l">
              <a:lnSpc>
                <a:spcPct val="120000"/>
              </a:lnSpc>
              <a:spcBef>
                <a:spcPts val="3600"/>
              </a:spcBef>
              <a:spcAft>
                <a:spcPts val="0"/>
              </a:spcAft>
              <a:buClr>
                <a:srgbClr val="4F5C3F"/>
              </a:buClr>
              <a:buSzPts val="1800"/>
              <a:buChar char="●"/>
              <a:defRPr/>
            </a:lvl8pPr>
            <a:lvl9pPr indent="-342900" lvl="8" marL="4114800" algn="l">
              <a:lnSpc>
                <a:spcPct val="120000"/>
              </a:lnSpc>
              <a:spcBef>
                <a:spcPts val="3600"/>
              </a:spcBef>
              <a:spcAft>
                <a:spcPts val="0"/>
              </a:spcAft>
              <a:buClr>
                <a:srgbClr val="4F5C3F"/>
              </a:buClr>
              <a:buSzPts val="1800"/>
              <a:buChar char="●"/>
              <a:defRPr/>
            </a:lvl9pPr>
          </a:lstStyle>
          <a:p/>
        </p:txBody>
      </p:sp>
      <p:sp>
        <p:nvSpPr>
          <p:cNvPr id="75" name="Google Shape;75;p12"/>
          <p:cNvSpPr txBox="1"/>
          <p:nvPr>
            <p:ph idx="12" type="sldNum"/>
          </p:nvPr>
        </p:nvSpPr>
        <p:spPr>
          <a:xfrm>
            <a:off x="8198673" y="6419281"/>
            <a:ext cx="259528" cy="239269"/>
          </a:xfrm>
          <a:prstGeom prst="rect">
            <a:avLst/>
          </a:prstGeom>
          <a:noFill/>
          <a:ln>
            <a:noFill/>
          </a:ln>
          <a:effectLst>
            <a:outerShdw rotWithShape="0">
              <a:srgbClr val="FFFFFF">
                <a:alpha val="20000"/>
              </a:srgbClr>
            </a:outerShdw>
          </a:effectLst>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200">
              <a:solidFill>
                <a:srgbClr val="4F5C3F"/>
              </a:solidFill>
              <a:latin typeface="Palatino"/>
              <a:ea typeface="Palatino"/>
              <a:cs typeface="Palatino"/>
              <a:sym typeface="Palatin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p:cSld name="Title and 4 Content">
    <p:bg>
      <p:bgPr>
        <a:solidFill>
          <a:srgbClr val="FFFFFF"/>
        </a:solidFill>
      </p:bgPr>
    </p:bg>
    <p:spTree>
      <p:nvGrpSpPr>
        <p:cNvPr id="76" name="Shape 76"/>
        <p:cNvGrpSpPr/>
        <p:nvPr/>
      </p:nvGrpSpPr>
      <p:grpSpPr>
        <a:xfrm>
          <a:off x="0" y="0"/>
          <a:ext cx="0" cy="0"/>
          <a:chOff x="0" y="0"/>
          <a:chExt cx="0" cy="0"/>
        </a:xfrm>
      </p:grpSpPr>
      <p:sp>
        <p:nvSpPr>
          <p:cNvPr id="77" name="Google Shape;77;p13"/>
          <p:cNvSpPr txBox="1"/>
          <p:nvPr>
            <p:ph type="title"/>
          </p:nvPr>
        </p:nvSpPr>
        <p:spPr>
          <a:xfrm>
            <a:off x="533400" y="304800"/>
            <a:ext cx="8077200" cy="6096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3EADA7"/>
              </a:buClr>
              <a:buSzPts val="4400"/>
              <a:buFont typeface="Quattrocento Sans"/>
              <a:buNone/>
              <a:defRPr cap="none">
                <a:solidFill>
                  <a:srgbClr val="3EADA7"/>
                </a:solidFill>
                <a:latin typeface="Quattrocento Sans"/>
                <a:ea typeface="Quattrocento Sans"/>
                <a:cs typeface="Quattrocento Sans"/>
                <a:sym typeface="Quattrocento Sans"/>
              </a:defRPr>
            </a:lvl1pPr>
            <a:lvl2pPr lvl="1" algn="ctr">
              <a:lnSpc>
                <a:spcPct val="90000"/>
              </a:lnSpc>
              <a:spcBef>
                <a:spcPts val="0"/>
              </a:spcBef>
              <a:spcAft>
                <a:spcPts val="0"/>
              </a:spcAft>
              <a:buClr>
                <a:srgbClr val="FBF9E6"/>
              </a:buClr>
              <a:buSzPts val="1800"/>
              <a:buNone/>
              <a:defRPr/>
            </a:lvl2pPr>
            <a:lvl3pPr lvl="2" algn="ctr">
              <a:lnSpc>
                <a:spcPct val="90000"/>
              </a:lnSpc>
              <a:spcBef>
                <a:spcPts val="0"/>
              </a:spcBef>
              <a:spcAft>
                <a:spcPts val="0"/>
              </a:spcAft>
              <a:buClr>
                <a:srgbClr val="FBF9E6"/>
              </a:buClr>
              <a:buSzPts val="1800"/>
              <a:buNone/>
              <a:defRPr/>
            </a:lvl3pPr>
            <a:lvl4pPr lvl="3" algn="ctr">
              <a:lnSpc>
                <a:spcPct val="90000"/>
              </a:lnSpc>
              <a:spcBef>
                <a:spcPts val="0"/>
              </a:spcBef>
              <a:spcAft>
                <a:spcPts val="0"/>
              </a:spcAft>
              <a:buClr>
                <a:srgbClr val="FBF9E6"/>
              </a:buClr>
              <a:buSzPts val="1800"/>
              <a:buNone/>
              <a:defRPr/>
            </a:lvl4pPr>
            <a:lvl5pPr lvl="4" algn="ctr">
              <a:lnSpc>
                <a:spcPct val="90000"/>
              </a:lnSpc>
              <a:spcBef>
                <a:spcPts val="0"/>
              </a:spcBef>
              <a:spcAft>
                <a:spcPts val="0"/>
              </a:spcAft>
              <a:buClr>
                <a:srgbClr val="FBF9E6"/>
              </a:buClr>
              <a:buSzPts val="1800"/>
              <a:buNone/>
              <a:defRPr/>
            </a:lvl5pPr>
            <a:lvl6pPr lvl="5" algn="ctr">
              <a:lnSpc>
                <a:spcPct val="90000"/>
              </a:lnSpc>
              <a:spcBef>
                <a:spcPts val="0"/>
              </a:spcBef>
              <a:spcAft>
                <a:spcPts val="0"/>
              </a:spcAft>
              <a:buClr>
                <a:srgbClr val="FBF9E6"/>
              </a:buClr>
              <a:buSzPts val="1800"/>
              <a:buNone/>
              <a:defRPr/>
            </a:lvl6pPr>
            <a:lvl7pPr lvl="6" algn="ctr">
              <a:lnSpc>
                <a:spcPct val="90000"/>
              </a:lnSpc>
              <a:spcBef>
                <a:spcPts val="0"/>
              </a:spcBef>
              <a:spcAft>
                <a:spcPts val="0"/>
              </a:spcAft>
              <a:buClr>
                <a:srgbClr val="FBF9E6"/>
              </a:buClr>
              <a:buSzPts val="1800"/>
              <a:buNone/>
              <a:defRPr/>
            </a:lvl7pPr>
            <a:lvl8pPr lvl="7" algn="ctr">
              <a:lnSpc>
                <a:spcPct val="90000"/>
              </a:lnSpc>
              <a:spcBef>
                <a:spcPts val="0"/>
              </a:spcBef>
              <a:spcAft>
                <a:spcPts val="0"/>
              </a:spcAft>
              <a:buClr>
                <a:srgbClr val="FBF9E6"/>
              </a:buClr>
              <a:buSzPts val="1800"/>
              <a:buNone/>
              <a:defRPr/>
            </a:lvl8pPr>
            <a:lvl9pPr lvl="8" algn="ctr">
              <a:lnSpc>
                <a:spcPct val="90000"/>
              </a:lnSpc>
              <a:spcBef>
                <a:spcPts val="0"/>
              </a:spcBef>
              <a:spcAft>
                <a:spcPts val="0"/>
              </a:spcAft>
              <a:buClr>
                <a:srgbClr val="FBF9E6"/>
              </a:buClr>
              <a:buSzPts val="1800"/>
              <a:buNone/>
              <a:defRPr/>
            </a:lvl9pPr>
          </a:lstStyle>
          <a:p/>
        </p:txBody>
      </p:sp>
      <p:sp>
        <p:nvSpPr>
          <p:cNvPr id="78" name="Google Shape;78;p13"/>
          <p:cNvSpPr txBox="1"/>
          <p:nvPr>
            <p:ph idx="1" type="body"/>
          </p:nvPr>
        </p:nvSpPr>
        <p:spPr>
          <a:xfrm>
            <a:off x="457200" y="990600"/>
            <a:ext cx="4076700" cy="2362200"/>
          </a:xfrm>
          <a:prstGeom prst="rect">
            <a:avLst/>
          </a:prstGeom>
          <a:noFill/>
          <a:ln>
            <a:noFill/>
          </a:ln>
        </p:spPr>
        <p:txBody>
          <a:bodyPr anchorCtr="0" anchor="t" bIns="45700" lIns="45700" spcFirstLastPara="1" rIns="45700" wrap="square" tIns="45700">
            <a:normAutofit/>
          </a:bodyPr>
          <a:lstStyle>
            <a:lvl1pPr indent="-406400" lvl="0" marL="457200" algn="l">
              <a:lnSpc>
                <a:spcPct val="90000"/>
              </a:lnSpc>
              <a:spcBef>
                <a:spcPts val="1000"/>
              </a:spcBef>
              <a:spcAft>
                <a:spcPts val="0"/>
              </a:spcAft>
              <a:buClr>
                <a:srgbClr val="404040"/>
              </a:buClr>
              <a:buSzPts val="2800"/>
              <a:buFont typeface="Calibri"/>
              <a:buChar char="▪"/>
              <a:defRPr sz="2800">
                <a:solidFill>
                  <a:srgbClr val="404040"/>
                </a:solidFill>
                <a:latin typeface="Calibri"/>
                <a:ea typeface="Calibri"/>
                <a:cs typeface="Calibri"/>
                <a:sym typeface="Calibri"/>
              </a:defRPr>
            </a:lvl1pPr>
            <a:lvl2pPr indent="-406400" lvl="1" marL="914400" algn="l">
              <a:lnSpc>
                <a:spcPct val="90000"/>
              </a:lnSpc>
              <a:spcBef>
                <a:spcPts val="1000"/>
              </a:spcBef>
              <a:spcAft>
                <a:spcPts val="0"/>
              </a:spcAft>
              <a:buClr>
                <a:srgbClr val="404040"/>
              </a:buClr>
              <a:buSzPts val="2800"/>
              <a:buFont typeface="Calibri"/>
              <a:buChar char="▪"/>
              <a:defRPr sz="2800">
                <a:solidFill>
                  <a:srgbClr val="404040"/>
                </a:solidFill>
                <a:latin typeface="Calibri"/>
                <a:ea typeface="Calibri"/>
                <a:cs typeface="Calibri"/>
                <a:sym typeface="Calibri"/>
              </a:defRPr>
            </a:lvl2pPr>
            <a:lvl3pPr indent="-406400" lvl="2" marL="1371600" algn="l">
              <a:lnSpc>
                <a:spcPct val="90000"/>
              </a:lnSpc>
              <a:spcBef>
                <a:spcPts val="1000"/>
              </a:spcBef>
              <a:spcAft>
                <a:spcPts val="0"/>
              </a:spcAft>
              <a:buClr>
                <a:srgbClr val="404040"/>
              </a:buClr>
              <a:buSzPts val="2800"/>
              <a:buFont typeface="Calibri"/>
              <a:buChar char="▪"/>
              <a:defRPr sz="2800">
                <a:solidFill>
                  <a:srgbClr val="404040"/>
                </a:solidFill>
                <a:latin typeface="Calibri"/>
                <a:ea typeface="Calibri"/>
                <a:cs typeface="Calibri"/>
                <a:sym typeface="Calibri"/>
              </a:defRPr>
            </a:lvl3pPr>
            <a:lvl4pPr indent="-406400" lvl="3" marL="1828800" algn="l">
              <a:lnSpc>
                <a:spcPct val="90000"/>
              </a:lnSpc>
              <a:spcBef>
                <a:spcPts val="1000"/>
              </a:spcBef>
              <a:spcAft>
                <a:spcPts val="0"/>
              </a:spcAft>
              <a:buClr>
                <a:srgbClr val="404040"/>
              </a:buClr>
              <a:buSzPts val="2800"/>
              <a:buFont typeface="Calibri"/>
              <a:buChar char="▪"/>
              <a:defRPr sz="2800">
                <a:solidFill>
                  <a:srgbClr val="404040"/>
                </a:solidFill>
                <a:latin typeface="Calibri"/>
                <a:ea typeface="Calibri"/>
                <a:cs typeface="Calibri"/>
                <a:sym typeface="Calibri"/>
              </a:defRPr>
            </a:lvl4pPr>
            <a:lvl5pPr indent="-406400" lvl="4" marL="2286000" algn="l">
              <a:lnSpc>
                <a:spcPct val="90000"/>
              </a:lnSpc>
              <a:spcBef>
                <a:spcPts val="1000"/>
              </a:spcBef>
              <a:spcAft>
                <a:spcPts val="0"/>
              </a:spcAft>
              <a:buClr>
                <a:srgbClr val="404040"/>
              </a:buClr>
              <a:buSzPts val="2800"/>
              <a:buFont typeface="Calibri"/>
              <a:buChar char="▪"/>
              <a:defRPr sz="2800">
                <a:solidFill>
                  <a:srgbClr val="404040"/>
                </a:solidFill>
                <a:latin typeface="Calibri"/>
                <a:ea typeface="Calibri"/>
                <a:cs typeface="Calibri"/>
                <a:sym typeface="Calibri"/>
              </a:defRPr>
            </a:lvl5pPr>
            <a:lvl6pPr indent="-342900" lvl="5" marL="2743200" algn="l">
              <a:lnSpc>
                <a:spcPct val="120000"/>
              </a:lnSpc>
              <a:spcBef>
                <a:spcPts val="3600"/>
              </a:spcBef>
              <a:spcAft>
                <a:spcPts val="0"/>
              </a:spcAft>
              <a:buClr>
                <a:srgbClr val="4F5C3F"/>
              </a:buClr>
              <a:buSzPts val="1800"/>
              <a:buChar char="●"/>
              <a:defRPr/>
            </a:lvl6pPr>
            <a:lvl7pPr indent="-342900" lvl="6" marL="3200400" algn="l">
              <a:lnSpc>
                <a:spcPct val="120000"/>
              </a:lnSpc>
              <a:spcBef>
                <a:spcPts val="3600"/>
              </a:spcBef>
              <a:spcAft>
                <a:spcPts val="0"/>
              </a:spcAft>
              <a:buClr>
                <a:srgbClr val="4F5C3F"/>
              </a:buClr>
              <a:buSzPts val="1800"/>
              <a:buChar char="●"/>
              <a:defRPr/>
            </a:lvl7pPr>
            <a:lvl8pPr indent="-342900" lvl="7" marL="3657600" algn="l">
              <a:lnSpc>
                <a:spcPct val="120000"/>
              </a:lnSpc>
              <a:spcBef>
                <a:spcPts val="3600"/>
              </a:spcBef>
              <a:spcAft>
                <a:spcPts val="0"/>
              </a:spcAft>
              <a:buClr>
                <a:srgbClr val="4F5C3F"/>
              </a:buClr>
              <a:buSzPts val="1800"/>
              <a:buChar char="●"/>
              <a:defRPr/>
            </a:lvl8pPr>
            <a:lvl9pPr indent="-342900" lvl="8" marL="4114800" algn="l">
              <a:lnSpc>
                <a:spcPct val="120000"/>
              </a:lnSpc>
              <a:spcBef>
                <a:spcPts val="3600"/>
              </a:spcBef>
              <a:spcAft>
                <a:spcPts val="0"/>
              </a:spcAft>
              <a:buClr>
                <a:srgbClr val="4F5C3F"/>
              </a:buClr>
              <a:buSzPts val="1800"/>
              <a:buChar char="●"/>
              <a:defRPr/>
            </a:lvl9pPr>
          </a:lstStyle>
          <a:p/>
        </p:txBody>
      </p:sp>
      <p:sp>
        <p:nvSpPr>
          <p:cNvPr id="79" name="Google Shape;79;p13"/>
          <p:cNvSpPr txBox="1"/>
          <p:nvPr>
            <p:ph idx="12" type="sldNum"/>
          </p:nvPr>
        </p:nvSpPr>
        <p:spPr>
          <a:xfrm>
            <a:off x="8198673" y="6419281"/>
            <a:ext cx="259528" cy="239269"/>
          </a:xfrm>
          <a:prstGeom prst="rect">
            <a:avLst/>
          </a:prstGeom>
          <a:noFill/>
          <a:ln>
            <a:noFill/>
          </a:ln>
          <a:effectLst>
            <a:outerShdw rotWithShape="0">
              <a:srgbClr val="FFFFFF">
                <a:alpha val="20000"/>
              </a:srgbClr>
            </a:outerShdw>
          </a:effectLst>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200">
              <a:solidFill>
                <a:srgbClr val="4F5C3F"/>
              </a:solidFill>
              <a:latin typeface="Palatino"/>
              <a:ea typeface="Palatino"/>
              <a:cs typeface="Palatino"/>
              <a:sym typeface="Palatin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80" name="Shape 80"/>
        <p:cNvGrpSpPr/>
        <p:nvPr/>
      </p:nvGrpSpPr>
      <p:grpSpPr>
        <a:xfrm>
          <a:off x="0" y="0"/>
          <a:ext cx="0" cy="0"/>
          <a:chOff x="0" y="0"/>
          <a:chExt cx="0" cy="0"/>
        </a:xfrm>
      </p:grpSpPr>
      <p:sp>
        <p:nvSpPr>
          <p:cNvPr id="81" name="Google Shape;81;p14"/>
          <p:cNvSpPr txBox="1"/>
          <p:nvPr>
            <p:ph type="title"/>
          </p:nvPr>
        </p:nvSpPr>
        <p:spPr>
          <a:xfrm>
            <a:off x="580429" y="35717"/>
            <a:ext cx="7983143" cy="1428752"/>
          </a:xfrm>
          <a:prstGeom prst="rect">
            <a:avLst/>
          </a:prstGeom>
          <a:noFill/>
          <a:ln>
            <a:noFill/>
          </a:ln>
        </p:spPr>
        <p:txBody>
          <a:bodyPr anchorCtr="0" anchor="ctr" bIns="35700" lIns="35700" spcFirstLastPara="1" rIns="35700" wrap="square" tIns="35700">
            <a:normAutofit/>
          </a:bodyPr>
          <a:lstStyle>
            <a:lvl1pPr lvl="0" algn="ctr">
              <a:lnSpc>
                <a:spcPct val="90000"/>
              </a:lnSpc>
              <a:spcBef>
                <a:spcPts val="0"/>
              </a:spcBef>
              <a:spcAft>
                <a:spcPts val="0"/>
              </a:spcAft>
              <a:buClr>
                <a:srgbClr val="FBF9E6"/>
              </a:buClr>
              <a:buSzPts val="1800"/>
              <a:buNone/>
              <a:defRPr/>
            </a:lvl1pPr>
            <a:lvl2pPr lvl="1" algn="ctr">
              <a:lnSpc>
                <a:spcPct val="90000"/>
              </a:lnSpc>
              <a:spcBef>
                <a:spcPts val="0"/>
              </a:spcBef>
              <a:spcAft>
                <a:spcPts val="0"/>
              </a:spcAft>
              <a:buClr>
                <a:srgbClr val="FBF9E6"/>
              </a:buClr>
              <a:buSzPts val="1800"/>
              <a:buNone/>
              <a:defRPr/>
            </a:lvl2pPr>
            <a:lvl3pPr lvl="2" algn="ctr">
              <a:lnSpc>
                <a:spcPct val="90000"/>
              </a:lnSpc>
              <a:spcBef>
                <a:spcPts val="0"/>
              </a:spcBef>
              <a:spcAft>
                <a:spcPts val="0"/>
              </a:spcAft>
              <a:buClr>
                <a:srgbClr val="FBF9E6"/>
              </a:buClr>
              <a:buSzPts val="1800"/>
              <a:buNone/>
              <a:defRPr/>
            </a:lvl3pPr>
            <a:lvl4pPr lvl="3" algn="ctr">
              <a:lnSpc>
                <a:spcPct val="90000"/>
              </a:lnSpc>
              <a:spcBef>
                <a:spcPts val="0"/>
              </a:spcBef>
              <a:spcAft>
                <a:spcPts val="0"/>
              </a:spcAft>
              <a:buClr>
                <a:srgbClr val="FBF9E6"/>
              </a:buClr>
              <a:buSzPts val="1800"/>
              <a:buNone/>
              <a:defRPr/>
            </a:lvl4pPr>
            <a:lvl5pPr lvl="4" algn="ctr">
              <a:lnSpc>
                <a:spcPct val="90000"/>
              </a:lnSpc>
              <a:spcBef>
                <a:spcPts val="0"/>
              </a:spcBef>
              <a:spcAft>
                <a:spcPts val="0"/>
              </a:spcAft>
              <a:buClr>
                <a:srgbClr val="FBF9E6"/>
              </a:buClr>
              <a:buSzPts val="1800"/>
              <a:buNone/>
              <a:defRPr/>
            </a:lvl5pPr>
            <a:lvl6pPr lvl="5" algn="ctr">
              <a:lnSpc>
                <a:spcPct val="90000"/>
              </a:lnSpc>
              <a:spcBef>
                <a:spcPts val="0"/>
              </a:spcBef>
              <a:spcAft>
                <a:spcPts val="0"/>
              </a:spcAft>
              <a:buClr>
                <a:srgbClr val="FBF9E6"/>
              </a:buClr>
              <a:buSzPts val="1800"/>
              <a:buNone/>
              <a:defRPr/>
            </a:lvl6pPr>
            <a:lvl7pPr lvl="6" algn="ctr">
              <a:lnSpc>
                <a:spcPct val="90000"/>
              </a:lnSpc>
              <a:spcBef>
                <a:spcPts val="0"/>
              </a:spcBef>
              <a:spcAft>
                <a:spcPts val="0"/>
              </a:spcAft>
              <a:buClr>
                <a:srgbClr val="FBF9E6"/>
              </a:buClr>
              <a:buSzPts val="1800"/>
              <a:buNone/>
              <a:defRPr/>
            </a:lvl7pPr>
            <a:lvl8pPr lvl="7" algn="ctr">
              <a:lnSpc>
                <a:spcPct val="90000"/>
              </a:lnSpc>
              <a:spcBef>
                <a:spcPts val="0"/>
              </a:spcBef>
              <a:spcAft>
                <a:spcPts val="0"/>
              </a:spcAft>
              <a:buClr>
                <a:srgbClr val="FBF9E6"/>
              </a:buClr>
              <a:buSzPts val="1800"/>
              <a:buNone/>
              <a:defRPr/>
            </a:lvl8pPr>
            <a:lvl9pPr lvl="8" algn="ctr">
              <a:lnSpc>
                <a:spcPct val="90000"/>
              </a:lnSpc>
              <a:spcBef>
                <a:spcPts val="0"/>
              </a:spcBef>
              <a:spcAft>
                <a:spcPts val="0"/>
              </a:spcAft>
              <a:buClr>
                <a:srgbClr val="FBF9E6"/>
              </a:buClr>
              <a:buSzPts val="1800"/>
              <a:buNone/>
              <a:defRPr/>
            </a:lvl9pPr>
          </a:lstStyle>
          <a:p/>
        </p:txBody>
      </p:sp>
      <p:sp>
        <p:nvSpPr>
          <p:cNvPr id="82" name="Google Shape;82;p14"/>
          <p:cNvSpPr txBox="1"/>
          <p:nvPr>
            <p:ph idx="1" type="body"/>
          </p:nvPr>
        </p:nvSpPr>
        <p:spPr>
          <a:xfrm>
            <a:off x="580429" y="1902023"/>
            <a:ext cx="7983143" cy="4375549"/>
          </a:xfrm>
          <a:prstGeom prst="rect">
            <a:avLst/>
          </a:prstGeom>
          <a:noFill/>
          <a:ln>
            <a:noFill/>
          </a:ln>
        </p:spPr>
        <p:txBody>
          <a:bodyPr anchorCtr="0" anchor="ctr" bIns="35700" lIns="35700" spcFirstLastPara="1" rIns="35700" wrap="square" tIns="35700">
            <a:normAutofit/>
          </a:bodyPr>
          <a:lstStyle>
            <a:lvl1pPr indent="-268605" lvl="0" marL="457200" algn="l">
              <a:lnSpc>
                <a:spcPct val="120000"/>
              </a:lnSpc>
              <a:spcBef>
                <a:spcPts val="3600"/>
              </a:spcBef>
              <a:spcAft>
                <a:spcPts val="0"/>
              </a:spcAft>
              <a:buClr>
                <a:srgbClr val="4F5C3F"/>
              </a:buClr>
              <a:buSzPts val="630"/>
              <a:buChar char="•"/>
              <a:defRPr/>
            </a:lvl1pPr>
            <a:lvl2pPr indent="-268605" lvl="1" marL="914400" algn="l">
              <a:lnSpc>
                <a:spcPct val="120000"/>
              </a:lnSpc>
              <a:spcBef>
                <a:spcPts val="3600"/>
              </a:spcBef>
              <a:spcAft>
                <a:spcPts val="0"/>
              </a:spcAft>
              <a:buClr>
                <a:srgbClr val="4F5C3F"/>
              </a:buClr>
              <a:buSzPts val="630"/>
              <a:buChar char="•"/>
              <a:defRPr/>
            </a:lvl2pPr>
            <a:lvl3pPr indent="-268605" lvl="2" marL="1371600" algn="l">
              <a:lnSpc>
                <a:spcPct val="120000"/>
              </a:lnSpc>
              <a:spcBef>
                <a:spcPts val="3600"/>
              </a:spcBef>
              <a:spcAft>
                <a:spcPts val="0"/>
              </a:spcAft>
              <a:buClr>
                <a:srgbClr val="4F5C3F"/>
              </a:buClr>
              <a:buSzPts val="630"/>
              <a:buChar char="•"/>
              <a:defRPr/>
            </a:lvl3pPr>
            <a:lvl4pPr indent="-268605" lvl="3" marL="1828800" algn="l">
              <a:lnSpc>
                <a:spcPct val="120000"/>
              </a:lnSpc>
              <a:spcBef>
                <a:spcPts val="3600"/>
              </a:spcBef>
              <a:spcAft>
                <a:spcPts val="0"/>
              </a:spcAft>
              <a:buClr>
                <a:srgbClr val="4F5C3F"/>
              </a:buClr>
              <a:buSzPts val="630"/>
              <a:buChar char="•"/>
              <a:defRPr/>
            </a:lvl4pPr>
            <a:lvl5pPr indent="-268604" lvl="4" marL="2286000" algn="l">
              <a:lnSpc>
                <a:spcPct val="120000"/>
              </a:lnSpc>
              <a:spcBef>
                <a:spcPts val="3600"/>
              </a:spcBef>
              <a:spcAft>
                <a:spcPts val="0"/>
              </a:spcAft>
              <a:buClr>
                <a:srgbClr val="4F5C3F"/>
              </a:buClr>
              <a:buSzPts val="630"/>
              <a:buChar char="•"/>
              <a:defRPr/>
            </a:lvl5pPr>
            <a:lvl6pPr indent="-342900" lvl="5" marL="2743200" algn="l">
              <a:lnSpc>
                <a:spcPct val="120000"/>
              </a:lnSpc>
              <a:spcBef>
                <a:spcPts val="3600"/>
              </a:spcBef>
              <a:spcAft>
                <a:spcPts val="0"/>
              </a:spcAft>
              <a:buClr>
                <a:srgbClr val="4F5C3F"/>
              </a:buClr>
              <a:buSzPts val="1800"/>
              <a:buChar char="●"/>
              <a:defRPr/>
            </a:lvl6pPr>
            <a:lvl7pPr indent="-342900" lvl="6" marL="3200400" algn="l">
              <a:lnSpc>
                <a:spcPct val="120000"/>
              </a:lnSpc>
              <a:spcBef>
                <a:spcPts val="3600"/>
              </a:spcBef>
              <a:spcAft>
                <a:spcPts val="0"/>
              </a:spcAft>
              <a:buClr>
                <a:srgbClr val="4F5C3F"/>
              </a:buClr>
              <a:buSzPts val="1800"/>
              <a:buChar char="●"/>
              <a:defRPr/>
            </a:lvl7pPr>
            <a:lvl8pPr indent="-342900" lvl="7" marL="3657600" algn="l">
              <a:lnSpc>
                <a:spcPct val="120000"/>
              </a:lnSpc>
              <a:spcBef>
                <a:spcPts val="3600"/>
              </a:spcBef>
              <a:spcAft>
                <a:spcPts val="0"/>
              </a:spcAft>
              <a:buClr>
                <a:srgbClr val="4F5C3F"/>
              </a:buClr>
              <a:buSzPts val="1800"/>
              <a:buChar char="●"/>
              <a:defRPr/>
            </a:lvl8pPr>
            <a:lvl9pPr indent="-342900" lvl="8" marL="4114800" algn="l">
              <a:lnSpc>
                <a:spcPct val="120000"/>
              </a:lnSpc>
              <a:spcBef>
                <a:spcPts val="3600"/>
              </a:spcBef>
              <a:spcAft>
                <a:spcPts val="0"/>
              </a:spcAft>
              <a:buClr>
                <a:srgbClr val="4F5C3F"/>
              </a:buClr>
              <a:buSzPts val="1800"/>
              <a:buChar char="●"/>
              <a:defRPr/>
            </a:lvl9pPr>
          </a:lstStyle>
          <a:p/>
        </p:txBody>
      </p:sp>
      <p:sp>
        <p:nvSpPr>
          <p:cNvPr id="83" name="Google Shape;83;p14"/>
          <p:cNvSpPr txBox="1"/>
          <p:nvPr>
            <p:ph idx="12" type="sldNum"/>
          </p:nvPr>
        </p:nvSpPr>
        <p:spPr>
          <a:xfrm>
            <a:off x="4458196" y="6322217"/>
            <a:ext cx="236537" cy="274637"/>
          </a:xfrm>
          <a:prstGeom prst="rect">
            <a:avLst/>
          </a:prstGeom>
          <a:noFill/>
          <a:ln>
            <a:noFill/>
          </a:ln>
          <a:effectLst>
            <a:outerShdw rotWithShape="0">
              <a:srgbClr val="FFFFFF">
                <a:alpha val="20000"/>
              </a:srgbClr>
            </a:outerShdw>
          </a:effectLst>
        </p:spPr>
        <p:txBody>
          <a:bodyPr anchorCtr="0" anchor="t" bIns="35700" lIns="35700" spcFirstLastPara="1" rIns="35700" wrap="square" tIns="35700">
            <a:spAutoFit/>
          </a:bodyPr>
          <a:lstStyle>
            <a:lvl1pPr indent="0" lvl="0" marL="0" marR="0" algn="ctr">
              <a:lnSpc>
                <a:spcPct val="100000"/>
              </a:lnSpc>
              <a:spcBef>
                <a:spcPts val="0"/>
              </a:spcBef>
              <a:spcAft>
                <a:spcPts val="0"/>
              </a:spcAft>
              <a:buClr>
                <a:srgbClr val="4F5C3F"/>
              </a:buClr>
              <a:buSzPts val="1200"/>
              <a:buFont typeface="Palatino"/>
              <a:buNone/>
              <a:defRPr b="0" i="0" sz="1200" u="none" cap="none" strike="noStrike">
                <a:solidFill>
                  <a:srgbClr val="4F5C3F"/>
                </a:solidFill>
                <a:latin typeface="Palatino"/>
                <a:ea typeface="Palatino"/>
                <a:cs typeface="Palatino"/>
                <a:sym typeface="Palatino"/>
              </a:defRPr>
            </a:lvl1pPr>
            <a:lvl2pPr indent="0" lvl="1" marL="0" marR="0" algn="ctr">
              <a:lnSpc>
                <a:spcPct val="100000"/>
              </a:lnSpc>
              <a:spcBef>
                <a:spcPts val="0"/>
              </a:spcBef>
              <a:spcAft>
                <a:spcPts val="0"/>
              </a:spcAft>
              <a:buClr>
                <a:srgbClr val="4F5C3F"/>
              </a:buClr>
              <a:buSzPts val="1200"/>
              <a:buFont typeface="Palatino"/>
              <a:buNone/>
              <a:defRPr b="0" i="0" sz="1200" u="none" cap="none" strike="noStrike">
                <a:solidFill>
                  <a:srgbClr val="4F5C3F"/>
                </a:solidFill>
                <a:latin typeface="Palatino"/>
                <a:ea typeface="Palatino"/>
                <a:cs typeface="Palatino"/>
                <a:sym typeface="Palatino"/>
              </a:defRPr>
            </a:lvl2pPr>
            <a:lvl3pPr indent="0" lvl="2" marL="0" marR="0" algn="ctr">
              <a:lnSpc>
                <a:spcPct val="100000"/>
              </a:lnSpc>
              <a:spcBef>
                <a:spcPts val="0"/>
              </a:spcBef>
              <a:spcAft>
                <a:spcPts val="0"/>
              </a:spcAft>
              <a:buClr>
                <a:srgbClr val="4F5C3F"/>
              </a:buClr>
              <a:buSzPts val="1200"/>
              <a:buFont typeface="Palatino"/>
              <a:buNone/>
              <a:defRPr b="0" i="0" sz="1200" u="none" cap="none" strike="noStrike">
                <a:solidFill>
                  <a:srgbClr val="4F5C3F"/>
                </a:solidFill>
                <a:latin typeface="Palatino"/>
                <a:ea typeface="Palatino"/>
                <a:cs typeface="Palatino"/>
                <a:sym typeface="Palatino"/>
              </a:defRPr>
            </a:lvl3pPr>
            <a:lvl4pPr indent="0" lvl="3" marL="0" marR="0" algn="ctr">
              <a:lnSpc>
                <a:spcPct val="100000"/>
              </a:lnSpc>
              <a:spcBef>
                <a:spcPts val="0"/>
              </a:spcBef>
              <a:spcAft>
                <a:spcPts val="0"/>
              </a:spcAft>
              <a:buClr>
                <a:srgbClr val="4F5C3F"/>
              </a:buClr>
              <a:buSzPts val="1200"/>
              <a:buFont typeface="Palatino"/>
              <a:buNone/>
              <a:defRPr b="0" i="0" sz="1200" u="none" cap="none" strike="noStrike">
                <a:solidFill>
                  <a:srgbClr val="4F5C3F"/>
                </a:solidFill>
                <a:latin typeface="Palatino"/>
                <a:ea typeface="Palatino"/>
                <a:cs typeface="Palatino"/>
                <a:sym typeface="Palatino"/>
              </a:defRPr>
            </a:lvl4pPr>
            <a:lvl5pPr indent="0" lvl="4" marL="0" marR="0" algn="ctr">
              <a:lnSpc>
                <a:spcPct val="100000"/>
              </a:lnSpc>
              <a:spcBef>
                <a:spcPts val="0"/>
              </a:spcBef>
              <a:spcAft>
                <a:spcPts val="0"/>
              </a:spcAft>
              <a:buClr>
                <a:srgbClr val="4F5C3F"/>
              </a:buClr>
              <a:buSzPts val="1200"/>
              <a:buFont typeface="Palatino"/>
              <a:buNone/>
              <a:defRPr b="0" i="0" sz="1200" u="none" cap="none" strike="noStrike">
                <a:solidFill>
                  <a:srgbClr val="4F5C3F"/>
                </a:solidFill>
                <a:latin typeface="Palatino"/>
                <a:ea typeface="Palatino"/>
                <a:cs typeface="Palatino"/>
                <a:sym typeface="Palatino"/>
              </a:defRPr>
            </a:lvl5pPr>
            <a:lvl6pPr indent="0" lvl="5" marL="0" marR="0" algn="ctr">
              <a:lnSpc>
                <a:spcPct val="100000"/>
              </a:lnSpc>
              <a:spcBef>
                <a:spcPts val="0"/>
              </a:spcBef>
              <a:spcAft>
                <a:spcPts val="0"/>
              </a:spcAft>
              <a:buClr>
                <a:srgbClr val="4F5C3F"/>
              </a:buClr>
              <a:buSzPts val="1200"/>
              <a:buFont typeface="Palatino"/>
              <a:buNone/>
              <a:defRPr b="0" i="0" sz="1200" u="none" cap="none" strike="noStrike">
                <a:solidFill>
                  <a:srgbClr val="4F5C3F"/>
                </a:solidFill>
                <a:latin typeface="Palatino"/>
                <a:ea typeface="Palatino"/>
                <a:cs typeface="Palatino"/>
                <a:sym typeface="Palatino"/>
              </a:defRPr>
            </a:lvl6pPr>
            <a:lvl7pPr indent="0" lvl="6" marL="0" marR="0" algn="ctr">
              <a:lnSpc>
                <a:spcPct val="100000"/>
              </a:lnSpc>
              <a:spcBef>
                <a:spcPts val="0"/>
              </a:spcBef>
              <a:spcAft>
                <a:spcPts val="0"/>
              </a:spcAft>
              <a:buClr>
                <a:srgbClr val="4F5C3F"/>
              </a:buClr>
              <a:buSzPts val="1200"/>
              <a:buFont typeface="Palatino"/>
              <a:buNone/>
              <a:defRPr b="0" i="0" sz="1200" u="none" cap="none" strike="noStrike">
                <a:solidFill>
                  <a:srgbClr val="4F5C3F"/>
                </a:solidFill>
                <a:latin typeface="Palatino"/>
                <a:ea typeface="Palatino"/>
                <a:cs typeface="Palatino"/>
                <a:sym typeface="Palatino"/>
              </a:defRPr>
            </a:lvl7pPr>
            <a:lvl8pPr indent="0" lvl="7" marL="0" marR="0" algn="ctr">
              <a:lnSpc>
                <a:spcPct val="100000"/>
              </a:lnSpc>
              <a:spcBef>
                <a:spcPts val="0"/>
              </a:spcBef>
              <a:spcAft>
                <a:spcPts val="0"/>
              </a:spcAft>
              <a:buClr>
                <a:srgbClr val="4F5C3F"/>
              </a:buClr>
              <a:buSzPts val="1200"/>
              <a:buFont typeface="Palatino"/>
              <a:buNone/>
              <a:defRPr b="0" i="0" sz="1200" u="none" cap="none" strike="noStrike">
                <a:solidFill>
                  <a:srgbClr val="4F5C3F"/>
                </a:solidFill>
                <a:latin typeface="Palatino"/>
                <a:ea typeface="Palatino"/>
                <a:cs typeface="Palatino"/>
                <a:sym typeface="Palatino"/>
              </a:defRPr>
            </a:lvl8pPr>
            <a:lvl9pPr indent="0" lvl="8" marL="0" marR="0" algn="ctr">
              <a:lnSpc>
                <a:spcPct val="100000"/>
              </a:lnSpc>
              <a:spcBef>
                <a:spcPts val="0"/>
              </a:spcBef>
              <a:spcAft>
                <a:spcPts val="0"/>
              </a:spcAft>
              <a:buClr>
                <a:srgbClr val="4F5C3F"/>
              </a:buClr>
              <a:buSzPts val="1200"/>
              <a:buFont typeface="Palatino"/>
              <a:buNone/>
              <a:defRPr b="0" i="0" sz="1200" u="none" cap="none" strike="noStrike">
                <a:solidFill>
                  <a:srgbClr val="4F5C3F"/>
                </a:solidFill>
                <a:latin typeface="Palatino"/>
                <a:ea typeface="Palatino"/>
                <a:cs typeface="Palatino"/>
                <a:sym typeface="Palatin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p:cSld name="Title &amp; Subtitle">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15"/>
          <p:cNvSpPr txBox="1"/>
          <p:nvPr>
            <p:ph type="title"/>
          </p:nvPr>
        </p:nvSpPr>
        <p:spPr>
          <a:xfrm>
            <a:off x="580429" y="2143125"/>
            <a:ext cx="7983143" cy="1598416"/>
          </a:xfrm>
          <a:prstGeom prst="rect">
            <a:avLst/>
          </a:prstGeom>
          <a:noFill/>
          <a:ln>
            <a:noFill/>
          </a:ln>
          <a:effectLst>
            <a:outerShdw blurRad="12700" rotWithShape="0">
              <a:srgbClr val="FFFFFF"/>
            </a:outerShdw>
          </a:effectLst>
        </p:spPr>
        <p:txBody>
          <a:bodyPr anchorCtr="0" anchor="b" bIns="35700" lIns="35700" spcFirstLastPara="1" rIns="35700" wrap="square" tIns="35700">
            <a:normAutofit/>
          </a:bodyPr>
          <a:lstStyle>
            <a:lvl1pPr lvl="0" algn="ctr">
              <a:lnSpc>
                <a:spcPct val="90000"/>
              </a:lnSpc>
              <a:spcBef>
                <a:spcPts val="0"/>
              </a:spcBef>
              <a:spcAft>
                <a:spcPts val="0"/>
              </a:spcAft>
              <a:buClr>
                <a:srgbClr val="4F5C3F"/>
              </a:buClr>
              <a:buSzPts val="4400"/>
              <a:buFont typeface="Georgia"/>
              <a:buNone/>
              <a:defRPr>
                <a:solidFill>
                  <a:srgbClr val="4F5C3F"/>
                </a:solidFill>
              </a:defRPr>
            </a:lvl1pPr>
            <a:lvl2pPr lvl="1" algn="ctr">
              <a:lnSpc>
                <a:spcPct val="90000"/>
              </a:lnSpc>
              <a:spcBef>
                <a:spcPts val="0"/>
              </a:spcBef>
              <a:spcAft>
                <a:spcPts val="0"/>
              </a:spcAft>
              <a:buClr>
                <a:srgbClr val="FBF9E6"/>
              </a:buClr>
              <a:buSzPts val="1800"/>
              <a:buNone/>
              <a:defRPr/>
            </a:lvl2pPr>
            <a:lvl3pPr lvl="2" algn="ctr">
              <a:lnSpc>
                <a:spcPct val="90000"/>
              </a:lnSpc>
              <a:spcBef>
                <a:spcPts val="0"/>
              </a:spcBef>
              <a:spcAft>
                <a:spcPts val="0"/>
              </a:spcAft>
              <a:buClr>
                <a:srgbClr val="FBF9E6"/>
              </a:buClr>
              <a:buSzPts val="1800"/>
              <a:buNone/>
              <a:defRPr/>
            </a:lvl3pPr>
            <a:lvl4pPr lvl="3" algn="ctr">
              <a:lnSpc>
                <a:spcPct val="90000"/>
              </a:lnSpc>
              <a:spcBef>
                <a:spcPts val="0"/>
              </a:spcBef>
              <a:spcAft>
                <a:spcPts val="0"/>
              </a:spcAft>
              <a:buClr>
                <a:srgbClr val="FBF9E6"/>
              </a:buClr>
              <a:buSzPts val="1800"/>
              <a:buNone/>
              <a:defRPr/>
            </a:lvl4pPr>
            <a:lvl5pPr lvl="4" algn="ctr">
              <a:lnSpc>
                <a:spcPct val="90000"/>
              </a:lnSpc>
              <a:spcBef>
                <a:spcPts val="0"/>
              </a:spcBef>
              <a:spcAft>
                <a:spcPts val="0"/>
              </a:spcAft>
              <a:buClr>
                <a:srgbClr val="FBF9E6"/>
              </a:buClr>
              <a:buSzPts val="1800"/>
              <a:buNone/>
              <a:defRPr/>
            </a:lvl5pPr>
            <a:lvl6pPr lvl="5" algn="ctr">
              <a:lnSpc>
                <a:spcPct val="90000"/>
              </a:lnSpc>
              <a:spcBef>
                <a:spcPts val="0"/>
              </a:spcBef>
              <a:spcAft>
                <a:spcPts val="0"/>
              </a:spcAft>
              <a:buClr>
                <a:srgbClr val="FBF9E6"/>
              </a:buClr>
              <a:buSzPts val="1800"/>
              <a:buNone/>
              <a:defRPr/>
            </a:lvl6pPr>
            <a:lvl7pPr lvl="6" algn="ctr">
              <a:lnSpc>
                <a:spcPct val="90000"/>
              </a:lnSpc>
              <a:spcBef>
                <a:spcPts val="0"/>
              </a:spcBef>
              <a:spcAft>
                <a:spcPts val="0"/>
              </a:spcAft>
              <a:buClr>
                <a:srgbClr val="FBF9E6"/>
              </a:buClr>
              <a:buSzPts val="1800"/>
              <a:buNone/>
              <a:defRPr/>
            </a:lvl7pPr>
            <a:lvl8pPr lvl="7" algn="ctr">
              <a:lnSpc>
                <a:spcPct val="90000"/>
              </a:lnSpc>
              <a:spcBef>
                <a:spcPts val="0"/>
              </a:spcBef>
              <a:spcAft>
                <a:spcPts val="0"/>
              </a:spcAft>
              <a:buClr>
                <a:srgbClr val="FBF9E6"/>
              </a:buClr>
              <a:buSzPts val="1800"/>
              <a:buNone/>
              <a:defRPr/>
            </a:lvl8pPr>
            <a:lvl9pPr lvl="8" algn="ctr">
              <a:lnSpc>
                <a:spcPct val="90000"/>
              </a:lnSpc>
              <a:spcBef>
                <a:spcPts val="0"/>
              </a:spcBef>
              <a:spcAft>
                <a:spcPts val="0"/>
              </a:spcAft>
              <a:buClr>
                <a:srgbClr val="FBF9E6"/>
              </a:buClr>
              <a:buSzPts val="1800"/>
              <a:buNone/>
              <a:defRPr/>
            </a:lvl9pPr>
          </a:lstStyle>
          <a:p/>
        </p:txBody>
      </p:sp>
      <p:sp>
        <p:nvSpPr>
          <p:cNvPr id="86" name="Google Shape;86;p15"/>
          <p:cNvSpPr txBox="1"/>
          <p:nvPr>
            <p:ph idx="1" type="body"/>
          </p:nvPr>
        </p:nvSpPr>
        <p:spPr>
          <a:xfrm>
            <a:off x="580429" y="3732608"/>
            <a:ext cx="7983143" cy="910830"/>
          </a:xfrm>
          <a:prstGeom prst="rect">
            <a:avLst/>
          </a:prstGeom>
          <a:noFill/>
          <a:ln>
            <a:noFill/>
          </a:ln>
        </p:spPr>
        <p:txBody>
          <a:bodyPr anchorCtr="0" anchor="t" bIns="35700" lIns="35700" spcFirstLastPara="1" rIns="35700" wrap="square" tIns="35700">
            <a:normAutofit/>
          </a:bodyPr>
          <a:lstStyle>
            <a:lvl1pPr indent="-228600" lvl="0" marL="457200" algn="ctr">
              <a:lnSpc>
                <a:spcPct val="120000"/>
              </a:lnSpc>
              <a:spcBef>
                <a:spcPts val="0"/>
              </a:spcBef>
              <a:spcAft>
                <a:spcPts val="0"/>
              </a:spcAft>
              <a:buClr>
                <a:srgbClr val="4F5C3F"/>
              </a:buClr>
              <a:buSzPts val="2200"/>
              <a:buFont typeface="Georgia"/>
              <a:buNone/>
              <a:defRPr i="1" sz="2200"/>
            </a:lvl1pPr>
            <a:lvl2pPr indent="-228600" lvl="1" marL="914400" algn="ctr">
              <a:lnSpc>
                <a:spcPct val="120000"/>
              </a:lnSpc>
              <a:spcBef>
                <a:spcPts val="0"/>
              </a:spcBef>
              <a:spcAft>
                <a:spcPts val="0"/>
              </a:spcAft>
              <a:buClr>
                <a:srgbClr val="4F5C3F"/>
              </a:buClr>
              <a:buSzPts val="2200"/>
              <a:buFont typeface="Georgia"/>
              <a:buNone/>
              <a:defRPr i="1" sz="2200"/>
            </a:lvl2pPr>
            <a:lvl3pPr indent="-228600" lvl="2" marL="1371600" algn="ctr">
              <a:lnSpc>
                <a:spcPct val="120000"/>
              </a:lnSpc>
              <a:spcBef>
                <a:spcPts val="0"/>
              </a:spcBef>
              <a:spcAft>
                <a:spcPts val="0"/>
              </a:spcAft>
              <a:buClr>
                <a:srgbClr val="4F5C3F"/>
              </a:buClr>
              <a:buSzPts val="2200"/>
              <a:buFont typeface="Georgia"/>
              <a:buNone/>
              <a:defRPr i="1" sz="2200"/>
            </a:lvl3pPr>
            <a:lvl4pPr indent="-228600" lvl="3" marL="1828800" algn="ctr">
              <a:lnSpc>
                <a:spcPct val="120000"/>
              </a:lnSpc>
              <a:spcBef>
                <a:spcPts val="0"/>
              </a:spcBef>
              <a:spcAft>
                <a:spcPts val="0"/>
              </a:spcAft>
              <a:buClr>
                <a:srgbClr val="4F5C3F"/>
              </a:buClr>
              <a:buSzPts val="2200"/>
              <a:buFont typeface="Georgia"/>
              <a:buNone/>
              <a:defRPr i="1" sz="2200"/>
            </a:lvl4pPr>
            <a:lvl5pPr indent="-228600" lvl="4" marL="2286000" algn="ctr">
              <a:lnSpc>
                <a:spcPct val="120000"/>
              </a:lnSpc>
              <a:spcBef>
                <a:spcPts val="0"/>
              </a:spcBef>
              <a:spcAft>
                <a:spcPts val="0"/>
              </a:spcAft>
              <a:buClr>
                <a:srgbClr val="4F5C3F"/>
              </a:buClr>
              <a:buSzPts val="2200"/>
              <a:buFont typeface="Georgia"/>
              <a:buNone/>
              <a:defRPr i="1" sz="2200"/>
            </a:lvl5pPr>
            <a:lvl6pPr indent="-342900" lvl="5" marL="2743200" algn="l">
              <a:lnSpc>
                <a:spcPct val="120000"/>
              </a:lnSpc>
              <a:spcBef>
                <a:spcPts val="3600"/>
              </a:spcBef>
              <a:spcAft>
                <a:spcPts val="0"/>
              </a:spcAft>
              <a:buClr>
                <a:srgbClr val="4F5C3F"/>
              </a:buClr>
              <a:buSzPts val="1800"/>
              <a:buChar char="●"/>
              <a:defRPr/>
            </a:lvl6pPr>
            <a:lvl7pPr indent="-342900" lvl="6" marL="3200400" algn="l">
              <a:lnSpc>
                <a:spcPct val="120000"/>
              </a:lnSpc>
              <a:spcBef>
                <a:spcPts val="3600"/>
              </a:spcBef>
              <a:spcAft>
                <a:spcPts val="0"/>
              </a:spcAft>
              <a:buClr>
                <a:srgbClr val="4F5C3F"/>
              </a:buClr>
              <a:buSzPts val="1800"/>
              <a:buChar char="●"/>
              <a:defRPr/>
            </a:lvl7pPr>
            <a:lvl8pPr indent="-342900" lvl="7" marL="3657600" algn="l">
              <a:lnSpc>
                <a:spcPct val="120000"/>
              </a:lnSpc>
              <a:spcBef>
                <a:spcPts val="3600"/>
              </a:spcBef>
              <a:spcAft>
                <a:spcPts val="0"/>
              </a:spcAft>
              <a:buClr>
                <a:srgbClr val="4F5C3F"/>
              </a:buClr>
              <a:buSzPts val="1800"/>
              <a:buChar char="●"/>
              <a:defRPr/>
            </a:lvl8pPr>
            <a:lvl9pPr indent="-342900" lvl="8" marL="4114800" algn="l">
              <a:lnSpc>
                <a:spcPct val="120000"/>
              </a:lnSpc>
              <a:spcBef>
                <a:spcPts val="3600"/>
              </a:spcBef>
              <a:spcAft>
                <a:spcPts val="0"/>
              </a:spcAft>
              <a:buClr>
                <a:srgbClr val="4F5C3F"/>
              </a:buClr>
              <a:buSzPts val="1800"/>
              <a:buChar char="●"/>
              <a:defRPr/>
            </a:lvl9pPr>
          </a:lstStyle>
          <a:p/>
        </p:txBody>
      </p:sp>
      <p:sp>
        <p:nvSpPr>
          <p:cNvPr id="87" name="Google Shape;87;p15"/>
          <p:cNvSpPr txBox="1"/>
          <p:nvPr>
            <p:ph idx="12" type="sldNum"/>
          </p:nvPr>
        </p:nvSpPr>
        <p:spPr>
          <a:xfrm>
            <a:off x="4458197" y="6322217"/>
            <a:ext cx="236537" cy="274637"/>
          </a:xfrm>
          <a:prstGeom prst="rect">
            <a:avLst/>
          </a:prstGeom>
          <a:noFill/>
          <a:ln>
            <a:noFill/>
          </a:ln>
          <a:effectLst>
            <a:outerShdw rotWithShape="0">
              <a:srgbClr val="FFFFFF">
                <a:alpha val="20000"/>
              </a:srgbClr>
            </a:outerShdw>
          </a:effectLst>
        </p:spPr>
        <p:txBody>
          <a:bodyPr anchorCtr="0" anchor="t" bIns="35700" lIns="35700" spcFirstLastPara="1" rIns="35700" wrap="square" tIns="35700">
            <a:spAutoFit/>
          </a:bodyPr>
          <a:lstStyle>
            <a:lvl1pPr indent="0" lvl="0" marL="0" marR="0" algn="ctr">
              <a:lnSpc>
                <a:spcPct val="100000"/>
              </a:lnSpc>
              <a:spcBef>
                <a:spcPts val="0"/>
              </a:spcBef>
              <a:spcAft>
                <a:spcPts val="0"/>
              </a:spcAft>
              <a:buClr>
                <a:srgbClr val="D7D0B2"/>
              </a:buClr>
              <a:buSzPts val="1200"/>
              <a:buFont typeface="Palatino"/>
              <a:buNone/>
              <a:defRPr b="0" i="0" sz="1200" u="none" cap="none" strike="noStrike">
                <a:solidFill>
                  <a:srgbClr val="D7D0B2"/>
                </a:solidFill>
                <a:latin typeface="Palatino"/>
                <a:ea typeface="Palatino"/>
                <a:cs typeface="Palatino"/>
                <a:sym typeface="Palatino"/>
              </a:defRPr>
            </a:lvl1pPr>
            <a:lvl2pPr indent="0" lvl="1" marL="0" marR="0" algn="ctr">
              <a:lnSpc>
                <a:spcPct val="100000"/>
              </a:lnSpc>
              <a:spcBef>
                <a:spcPts val="0"/>
              </a:spcBef>
              <a:spcAft>
                <a:spcPts val="0"/>
              </a:spcAft>
              <a:buClr>
                <a:srgbClr val="D7D0B2"/>
              </a:buClr>
              <a:buSzPts val="1200"/>
              <a:buFont typeface="Palatino"/>
              <a:buNone/>
              <a:defRPr b="0" i="0" sz="1200" u="none" cap="none" strike="noStrike">
                <a:solidFill>
                  <a:srgbClr val="D7D0B2"/>
                </a:solidFill>
                <a:latin typeface="Palatino"/>
                <a:ea typeface="Palatino"/>
                <a:cs typeface="Palatino"/>
                <a:sym typeface="Palatino"/>
              </a:defRPr>
            </a:lvl2pPr>
            <a:lvl3pPr indent="0" lvl="2" marL="0" marR="0" algn="ctr">
              <a:lnSpc>
                <a:spcPct val="100000"/>
              </a:lnSpc>
              <a:spcBef>
                <a:spcPts val="0"/>
              </a:spcBef>
              <a:spcAft>
                <a:spcPts val="0"/>
              </a:spcAft>
              <a:buClr>
                <a:srgbClr val="D7D0B2"/>
              </a:buClr>
              <a:buSzPts val="1200"/>
              <a:buFont typeface="Palatino"/>
              <a:buNone/>
              <a:defRPr b="0" i="0" sz="1200" u="none" cap="none" strike="noStrike">
                <a:solidFill>
                  <a:srgbClr val="D7D0B2"/>
                </a:solidFill>
                <a:latin typeface="Palatino"/>
                <a:ea typeface="Palatino"/>
                <a:cs typeface="Palatino"/>
                <a:sym typeface="Palatino"/>
              </a:defRPr>
            </a:lvl3pPr>
            <a:lvl4pPr indent="0" lvl="3" marL="0" marR="0" algn="ctr">
              <a:lnSpc>
                <a:spcPct val="100000"/>
              </a:lnSpc>
              <a:spcBef>
                <a:spcPts val="0"/>
              </a:spcBef>
              <a:spcAft>
                <a:spcPts val="0"/>
              </a:spcAft>
              <a:buClr>
                <a:srgbClr val="D7D0B2"/>
              </a:buClr>
              <a:buSzPts val="1200"/>
              <a:buFont typeface="Palatino"/>
              <a:buNone/>
              <a:defRPr b="0" i="0" sz="1200" u="none" cap="none" strike="noStrike">
                <a:solidFill>
                  <a:srgbClr val="D7D0B2"/>
                </a:solidFill>
                <a:latin typeface="Palatino"/>
                <a:ea typeface="Palatino"/>
                <a:cs typeface="Palatino"/>
                <a:sym typeface="Palatino"/>
              </a:defRPr>
            </a:lvl4pPr>
            <a:lvl5pPr indent="0" lvl="4" marL="0" marR="0" algn="ctr">
              <a:lnSpc>
                <a:spcPct val="100000"/>
              </a:lnSpc>
              <a:spcBef>
                <a:spcPts val="0"/>
              </a:spcBef>
              <a:spcAft>
                <a:spcPts val="0"/>
              </a:spcAft>
              <a:buClr>
                <a:srgbClr val="D7D0B2"/>
              </a:buClr>
              <a:buSzPts val="1200"/>
              <a:buFont typeface="Palatino"/>
              <a:buNone/>
              <a:defRPr b="0" i="0" sz="1200" u="none" cap="none" strike="noStrike">
                <a:solidFill>
                  <a:srgbClr val="D7D0B2"/>
                </a:solidFill>
                <a:latin typeface="Palatino"/>
                <a:ea typeface="Palatino"/>
                <a:cs typeface="Palatino"/>
                <a:sym typeface="Palatino"/>
              </a:defRPr>
            </a:lvl5pPr>
            <a:lvl6pPr indent="0" lvl="5" marL="0" marR="0" algn="ctr">
              <a:lnSpc>
                <a:spcPct val="100000"/>
              </a:lnSpc>
              <a:spcBef>
                <a:spcPts val="0"/>
              </a:spcBef>
              <a:spcAft>
                <a:spcPts val="0"/>
              </a:spcAft>
              <a:buClr>
                <a:srgbClr val="D7D0B2"/>
              </a:buClr>
              <a:buSzPts val="1200"/>
              <a:buFont typeface="Palatino"/>
              <a:buNone/>
              <a:defRPr b="0" i="0" sz="1200" u="none" cap="none" strike="noStrike">
                <a:solidFill>
                  <a:srgbClr val="D7D0B2"/>
                </a:solidFill>
                <a:latin typeface="Palatino"/>
                <a:ea typeface="Palatino"/>
                <a:cs typeface="Palatino"/>
                <a:sym typeface="Palatino"/>
              </a:defRPr>
            </a:lvl6pPr>
            <a:lvl7pPr indent="0" lvl="6" marL="0" marR="0" algn="ctr">
              <a:lnSpc>
                <a:spcPct val="100000"/>
              </a:lnSpc>
              <a:spcBef>
                <a:spcPts val="0"/>
              </a:spcBef>
              <a:spcAft>
                <a:spcPts val="0"/>
              </a:spcAft>
              <a:buClr>
                <a:srgbClr val="D7D0B2"/>
              </a:buClr>
              <a:buSzPts val="1200"/>
              <a:buFont typeface="Palatino"/>
              <a:buNone/>
              <a:defRPr b="0" i="0" sz="1200" u="none" cap="none" strike="noStrike">
                <a:solidFill>
                  <a:srgbClr val="D7D0B2"/>
                </a:solidFill>
                <a:latin typeface="Palatino"/>
                <a:ea typeface="Palatino"/>
                <a:cs typeface="Palatino"/>
                <a:sym typeface="Palatino"/>
              </a:defRPr>
            </a:lvl7pPr>
            <a:lvl8pPr indent="0" lvl="7" marL="0" marR="0" algn="ctr">
              <a:lnSpc>
                <a:spcPct val="100000"/>
              </a:lnSpc>
              <a:spcBef>
                <a:spcPts val="0"/>
              </a:spcBef>
              <a:spcAft>
                <a:spcPts val="0"/>
              </a:spcAft>
              <a:buClr>
                <a:srgbClr val="D7D0B2"/>
              </a:buClr>
              <a:buSzPts val="1200"/>
              <a:buFont typeface="Palatino"/>
              <a:buNone/>
              <a:defRPr b="0" i="0" sz="1200" u="none" cap="none" strike="noStrike">
                <a:solidFill>
                  <a:srgbClr val="D7D0B2"/>
                </a:solidFill>
                <a:latin typeface="Palatino"/>
                <a:ea typeface="Palatino"/>
                <a:cs typeface="Palatino"/>
                <a:sym typeface="Palatino"/>
              </a:defRPr>
            </a:lvl8pPr>
            <a:lvl9pPr indent="0" lvl="8" marL="0" marR="0" algn="ctr">
              <a:lnSpc>
                <a:spcPct val="100000"/>
              </a:lnSpc>
              <a:spcBef>
                <a:spcPts val="0"/>
              </a:spcBef>
              <a:spcAft>
                <a:spcPts val="0"/>
              </a:spcAft>
              <a:buClr>
                <a:srgbClr val="D7D0B2"/>
              </a:buClr>
              <a:buSzPts val="1200"/>
              <a:buFont typeface="Palatino"/>
              <a:buNone/>
              <a:defRPr b="0" i="0" sz="1200" u="none" cap="none" strike="noStrike">
                <a:solidFill>
                  <a:srgbClr val="D7D0B2"/>
                </a:solidFill>
                <a:latin typeface="Palatino"/>
                <a:ea typeface="Palatino"/>
                <a:cs typeface="Palatino"/>
                <a:sym typeface="Palatino"/>
              </a:defRPr>
            </a:lvl9pPr>
          </a:lstStyle>
          <a:p>
            <a:pPr indent="0" lvl="0" marL="0" rtl="0" algn="ctr">
              <a:spcBef>
                <a:spcPts val="0"/>
              </a:spcBef>
              <a:spcAft>
                <a:spcPts val="0"/>
              </a:spcAft>
              <a:buNone/>
            </a:pPr>
            <a:fld id="{00000000-1234-1234-1234-123412341234}" type="slidenum">
              <a:rPr lang="en-US"/>
              <a:t>‹#›</a:t>
            </a:fld>
            <a:endParaRPr>
              <a:solidFill>
                <a:srgbClr val="4F5C3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bg>
      <p:bgPr>
        <a:solidFill>
          <a:srgbClr val="FFFFFF"/>
        </a:solidFill>
      </p:bgPr>
    </p:bg>
    <p:spTree>
      <p:nvGrpSpPr>
        <p:cNvPr id="16" name="Shape 16"/>
        <p:cNvGrpSpPr/>
        <p:nvPr/>
      </p:nvGrpSpPr>
      <p:grpSpPr>
        <a:xfrm>
          <a:off x="0" y="0"/>
          <a:ext cx="0" cy="0"/>
          <a:chOff x="0" y="0"/>
          <a:chExt cx="0" cy="0"/>
        </a:xfrm>
      </p:grpSpPr>
      <p:pic>
        <p:nvPicPr>
          <p:cNvPr descr="Picture 1" id="17" name="Google Shape;17;p3"/>
          <p:cNvPicPr preferRelativeResize="0"/>
          <p:nvPr/>
        </p:nvPicPr>
        <p:blipFill rotWithShape="1">
          <a:blip r:embed="rId2">
            <a:alphaModFix/>
          </a:blip>
          <a:srcRect b="0" l="0" r="0" t="0"/>
          <a:stretch/>
        </p:blipFill>
        <p:spPr>
          <a:xfrm>
            <a:off x="793" y="-4763"/>
            <a:ext cx="9144002" cy="6862765"/>
          </a:xfrm>
          <a:prstGeom prst="rect">
            <a:avLst/>
          </a:prstGeom>
          <a:noFill/>
          <a:ln>
            <a:noFill/>
          </a:ln>
        </p:spPr>
      </p:pic>
      <p:sp>
        <p:nvSpPr>
          <p:cNvPr id="18" name="Google Shape;18;p3"/>
          <p:cNvSpPr txBox="1"/>
          <p:nvPr>
            <p:ph type="title"/>
          </p:nvPr>
        </p:nvSpPr>
        <p:spPr>
          <a:xfrm>
            <a:off x="685800" y="319312"/>
            <a:ext cx="6847115" cy="671288"/>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3DACA7"/>
              </a:buClr>
              <a:buSzPts val="3200"/>
              <a:buFont typeface="Quattrocento Sans"/>
              <a:buNone/>
              <a:defRPr sz="3200" cap="none">
                <a:solidFill>
                  <a:srgbClr val="3DACA7"/>
                </a:solidFill>
                <a:latin typeface="Quattrocento Sans"/>
                <a:ea typeface="Quattrocento Sans"/>
                <a:cs typeface="Quattrocento Sans"/>
                <a:sym typeface="Quattrocento Sans"/>
              </a:defRPr>
            </a:lvl1pPr>
            <a:lvl2pPr lvl="1" algn="ctr">
              <a:lnSpc>
                <a:spcPct val="90000"/>
              </a:lnSpc>
              <a:spcBef>
                <a:spcPts val="0"/>
              </a:spcBef>
              <a:spcAft>
                <a:spcPts val="0"/>
              </a:spcAft>
              <a:buClr>
                <a:srgbClr val="FBF9E6"/>
              </a:buClr>
              <a:buSzPts val="1800"/>
              <a:buNone/>
              <a:defRPr/>
            </a:lvl2pPr>
            <a:lvl3pPr lvl="2" algn="ctr">
              <a:lnSpc>
                <a:spcPct val="90000"/>
              </a:lnSpc>
              <a:spcBef>
                <a:spcPts val="0"/>
              </a:spcBef>
              <a:spcAft>
                <a:spcPts val="0"/>
              </a:spcAft>
              <a:buClr>
                <a:srgbClr val="FBF9E6"/>
              </a:buClr>
              <a:buSzPts val="1800"/>
              <a:buNone/>
              <a:defRPr/>
            </a:lvl3pPr>
            <a:lvl4pPr lvl="3" algn="ctr">
              <a:lnSpc>
                <a:spcPct val="90000"/>
              </a:lnSpc>
              <a:spcBef>
                <a:spcPts val="0"/>
              </a:spcBef>
              <a:spcAft>
                <a:spcPts val="0"/>
              </a:spcAft>
              <a:buClr>
                <a:srgbClr val="FBF9E6"/>
              </a:buClr>
              <a:buSzPts val="1800"/>
              <a:buNone/>
              <a:defRPr/>
            </a:lvl4pPr>
            <a:lvl5pPr lvl="4" algn="ctr">
              <a:lnSpc>
                <a:spcPct val="90000"/>
              </a:lnSpc>
              <a:spcBef>
                <a:spcPts val="0"/>
              </a:spcBef>
              <a:spcAft>
                <a:spcPts val="0"/>
              </a:spcAft>
              <a:buClr>
                <a:srgbClr val="FBF9E6"/>
              </a:buClr>
              <a:buSzPts val="1800"/>
              <a:buNone/>
              <a:defRPr/>
            </a:lvl5pPr>
            <a:lvl6pPr lvl="5" algn="ctr">
              <a:lnSpc>
                <a:spcPct val="90000"/>
              </a:lnSpc>
              <a:spcBef>
                <a:spcPts val="0"/>
              </a:spcBef>
              <a:spcAft>
                <a:spcPts val="0"/>
              </a:spcAft>
              <a:buClr>
                <a:srgbClr val="FBF9E6"/>
              </a:buClr>
              <a:buSzPts val="1800"/>
              <a:buNone/>
              <a:defRPr/>
            </a:lvl6pPr>
            <a:lvl7pPr lvl="6" algn="ctr">
              <a:lnSpc>
                <a:spcPct val="90000"/>
              </a:lnSpc>
              <a:spcBef>
                <a:spcPts val="0"/>
              </a:spcBef>
              <a:spcAft>
                <a:spcPts val="0"/>
              </a:spcAft>
              <a:buClr>
                <a:srgbClr val="FBF9E6"/>
              </a:buClr>
              <a:buSzPts val="1800"/>
              <a:buNone/>
              <a:defRPr/>
            </a:lvl7pPr>
            <a:lvl8pPr lvl="7" algn="ctr">
              <a:lnSpc>
                <a:spcPct val="90000"/>
              </a:lnSpc>
              <a:spcBef>
                <a:spcPts val="0"/>
              </a:spcBef>
              <a:spcAft>
                <a:spcPts val="0"/>
              </a:spcAft>
              <a:buClr>
                <a:srgbClr val="FBF9E6"/>
              </a:buClr>
              <a:buSzPts val="1800"/>
              <a:buNone/>
              <a:defRPr/>
            </a:lvl8pPr>
            <a:lvl9pPr lvl="8" algn="ctr">
              <a:lnSpc>
                <a:spcPct val="90000"/>
              </a:lnSpc>
              <a:spcBef>
                <a:spcPts val="0"/>
              </a:spcBef>
              <a:spcAft>
                <a:spcPts val="0"/>
              </a:spcAft>
              <a:buClr>
                <a:srgbClr val="FBF9E6"/>
              </a:buClr>
              <a:buSzPts val="1800"/>
              <a:buNone/>
              <a:defRPr/>
            </a:lvl9pPr>
          </a:lstStyle>
          <a:p/>
        </p:txBody>
      </p:sp>
      <p:sp>
        <p:nvSpPr>
          <p:cNvPr id="19" name="Google Shape;19;p3"/>
          <p:cNvSpPr txBox="1"/>
          <p:nvPr>
            <p:ph idx="1" type="body"/>
          </p:nvPr>
        </p:nvSpPr>
        <p:spPr>
          <a:xfrm>
            <a:off x="685800" y="1196975"/>
            <a:ext cx="7772401" cy="4983165"/>
          </a:xfrm>
          <a:prstGeom prst="rect">
            <a:avLst/>
          </a:prstGeom>
          <a:noFill/>
          <a:ln>
            <a:noFill/>
          </a:ln>
        </p:spPr>
        <p:txBody>
          <a:bodyPr anchorCtr="0" anchor="t" bIns="45700" lIns="45700" spcFirstLastPara="1" rIns="45700" wrap="square" tIns="45700">
            <a:normAutofit/>
          </a:bodyPr>
          <a:lstStyle>
            <a:lvl1pPr indent="-406400" lvl="0" marL="457200" algn="l">
              <a:lnSpc>
                <a:spcPct val="90000"/>
              </a:lnSpc>
              <a:spcBef>
                <a:spcPts val="1000"/>
              </a:spcBef>
              <a:spcAft>
                <a:spcPts val="0"/>
              </a:spcAft>
              <a:buClr>
                <a:srgbClr val="404040"/>
              </a:buClr>
              <a:buSzPts val="2800"/>
              <a:buFont typeface="Calibri"/>
              <a:buChar char="▪"/>
              <a:defRPr sz="2800">
                <a:solidFill>
                  <a:srgbClr val="404040"/>
                </a:solidFill>
                <a:latin typeface="Calibri"/>
                <a:ea typeface="Calibri"/>
                <a:cs typeface="Calibri"/>
                <a:sym typeface="Calibri"/>
              </a:defRPr>
            </a:lvl1pPr>
            <a:lvl2pPr indent="-406400" lvl="1" marL="914400" algn="l">
              <a:lnSpc>
                <a:spcPct val="90000"/>
              </a:lnSpc>
              <a:spcBef>
                <a:spcPts val="1000"/>
              </a:spcBef>
              <a:spcAft>
                <a:spcPts val="0"/>
              </a:spcAft>
              <a:buClr>
                <a:srgbClr val="404040"/>
              </a:buClr>
              <a:buSzPts val="2800"/>
              <a:buFont typeface="Calibri"/>
              <a:buChar char="▪"/>
              <a:defRPr sz="2800">
                <a:solidFill>
                  <a:srgbClr val="404040"/>
                </a:solidFill>
                <a:latin typeface="Calibri"/>
                <a:ea typeface="Calibri"/>
                <a:cs typeface="Calibri"/>
                <a:sym typeface="Calibri"/>
              </a:defRPr>
            </a:lvl2pPr>
            <a:lvl3pPr indent="-406400" lvl="2" marL="1371600" algn="l">
              <a:lnSpc>
                <a:spcPct val="90000"/>
              </a:lnSpc>
              <a:spcBef>
                <a:spcPts val="1000"/>
              </a:spcBef>
              <a:spcAft>
                <a:spcPts val="0"/>
              </a:spcAft>
              <a:buClr>
                <a:srgbClr val="404040"/>
              </a:buClr>
              <a:buSzPts val="2800"/>
              <a:buFont typeface="Calibri"/>
              <a:buChar char="▪"/>
              <a:defRPr sz="2800">
                <a:solidFill>
                  <a:srgbClr val="404040"/>
                </a:solidFill>
                <a:latin typeface="Calibri"/>
                <a:ea typeface="Calibri"/>
                <a:cs typeface="Calibri"/>
                <a:sym typeface="Calibri"/>
              </a:defRPr>
            </a:lvl3pPr>
            <a:lvl4pPr indent="-406400" lvl="3" marL="1828800" algn="l">
              <a:lnSpc>
                <a:spcPct val="90000"/>
              </a:lnSpc>
              <a:spcBef>
                <a:spcPts val="1000"/>
              </a:spcBef>
              <a:spcAft>
                <a:spcPts val="0"/>
              </a:spcAft>
              <a:buClr>
                <a:srgbClr val="404040"/>
              </a:buClr>
              <a:buSzPts val="2800"/>
              <a:buFont typeface="Calibri"/>
              <a:buChar char="▪"/>
              <a:defRPr sz="2800">
                <a:solidFill>
                  <a:srgbClr val="404040"/>
                </a:solidFill>
                <a:latin typeface="Calibri"/>
                <a:ea typeface="Calibri"/>
                <a:cs typeface="Calibri"/>
                <a:sym typeface="Calibri"/>
              </a:defRPr>
            </a:lvl4pPr>
            <a:lvl5pPr indent="-406400" lvl="4" marL="2286000" algn="l">
              <a:lnSpc>
                <a:spcPct val="90000"/>
              </a:lnSpc>
              <a:spcBef>
                <a:spcPts val="1000"/>
              </a:spcBef>
              <a:spcAft>
                <a:spcPts val="0"/>
              </a:spcAft>
              <a:buClr>
                <a:srgbClr val="404040"/>
              </a:buClr>
              <a:buSzPts val="2800"/>
              <a:buFont typeface="Calibri"/>
              <a:buChar char="▪"/>
              <a:defRPr sz="2800">
                <a:solidFill>
                  <a:srgbClr val="404040"/>
                </a:solidFill>
                <a:latin typeface="Calibri"/>
                <a:ea typeface="Calibri"/>
                <a:cs typeface="Calibri"/>
                <a:sym typeface="Calibri"/>
              </a:defRPr>
            </a:lvl5pPr>
            <a:lvl6pPr indent="-342900" lvl="5" marL="2743200" algn="l">
              <a:lnSpc>
                <a:spcPct val="120000"/>
              </a:lnSpc>
              <a:spcBef>
                <a:spcPts val="3600"/>
              </a:spcBef>
              <a:spcAft>
                <a:spcPts val="0"/>
              </a:spcAft>
              <a:buClr>
                <a:srgbClr val="4F5C3F"/>
              </a:buClr>
              <a:buSzPts val="1800"/>
              <a:buChar char="●"/>
              <a:defRPr/>
            </a:lvl6pPr>
            <a:lvl7pPr indent="-342900" lvl="6" marL="3200400" algn="l">
              <a:lnSpc>
                <a:spcPct val="120000"/>
              </a:lnSpc>
              <a:spcBef>
                <a:spcPts val="3600"/>
              </a:spcBef>
              <a:spcAft>
                <a:spcPts val="0"/>
              </a:spcAft>
              <a:buClr>
                <a:srgbClr val="4F5C3F"/>
              </a:buClr>
              <a:buSzPts val="1800"/>
              <a:buChar char="●"/>
              <a:defRPr/>
            </a:lvl7pPr>
            <a:lvl8pPr indent="-342900" lvl="7" marL="3657600" algn="l">
              <a:lnSpc>
                <a:spcPct val="120000"/>
              </a:lnSpc>
              <a:spcBef>
                <a:spcPts val="3600"/>
              </a:spcBef>
              <a:spcAft>
                <a:spcPts val="0"/>
              </a:spcAft>
              <a:buClr>
                <a:srgbClr val="4F5C3F"/>
              </a:buClr>
              <a:buSzPts val="1800"/>
              <a:buChar char="●"/>
              <a:defRPr/>
            </a:lvl8pPr>
            <a:lvl9pPr indent="-342900" lvl="8" marL="4114800" algn="l">
              <a:lnSpc>
                <a:spcPct val="120000"/>
              </a:lnSpc>
              <a:spcBef>
                <a:spcPts val="3600"/>
              </a:spcBef>
              <a:spcAft>
                <a:spcPts val="0"/>
              </a:spcAft>
              <a:buClr>
                <a:srgbClr val="4F5C3F"/>
              </a:buClr>
              <a:buSzPts val="1800"/>
              <a:buChar char="●"/>
              <a:defRPr/>
            </a:lvl9pPr>
          </a:lstStyle>
          <a:p/>
        </p:txBody>
      </p:sp>
      <p:cxnSp>
        <p:nvCxnSpPr>
          <p:cNvPr id="20" name="Google Shape;20;p3"/>
          <p:cNvCxnSpPr/>
          <p:nvPr/>
        </p:nvCxnSpPr>
        <p:spPr>
          <a:xfrm>
            <a:off x="685799" y="990599"/>
            <a:ext cx="7672391" cy="1590"/>
          </a:xfrm>
          <a:prstGeom prst="straightConnector1">
            <a:avLst/>
          </a:prstGeom>
          <a:noFill/>
          <a:ln cap="flat" cmpd="sng" w="9525">
            <a:solidFill>
              <a:srgbClr val="3DACA7"/>
            </a:solidFill>
            <a:prstDash val="solid"/>
            <a:round/>
            <a:headEnd len="sm" w="sm" type="none"/>
            <a:tailEnd len="sm" w="sm" type="none"/>
          </a:ln>
        </p:spPr>
      </p:cxnSp>
      <p:pic>
        <p:nvPicPr>
          <p:cNvPr descr="Picture 8" id="21" name="Google Shape;21;p3"/>
          <p:cNvPicPr preferRelativeResize="0"/>
          <p:nvPr/>
        </p:nvPicPr>
        <p:blipFill rotWithShape="1">
          <a:blip r:embed="rId3">
            <a:alphaModFix/>
          </a:blip>
          <a:srcRect b="0" l="0" r="0" t="0"/>
          <a:stretch/>
        </p:blipFill>
        <p:spPr>
          <a:xfrm>
            <a:off x="7658100" y="408781"/>
            <a:ext cx="800100" cy="447677"/>
          </a:xfrm>
          <a:prstGeom prst="rect">
            <a:avLst/>
          </a:prstGeom>
          <a:noFill/>
          <a:ln>
            <a:noFill/>
          </a:ln>
        </p:spPr>
      </p:pic>
      <p:sp>
        <p:nvSpPr>
          <p:cNvPr id="22" name="Google Shape;22;p3"/>
          <p:cNvSpPr txBox="1"/>
          <p:nvPr>
            <p:ph idx="12" type="sldNum"/>
          </p:nvPr>
        </p:nvSpPr>
        <p:spPr>
          <a:xfrm>
            <a:off x="8198673" y="6419281"/>
            <a:ext cx="259528" cy="239269"/>
          </a:xfrm>
          <a:prstGeom prst="rect">
            <a:avLst/>
          </a:prstGeom>
          <a:noFill/>
          <a:ln>
            <a:noFill/>
          </a:ln>
          <a:effectLst>
            <a:outerShdw rotWithShape="0">
              <a:srgbClr val="FFFFFF">
                <a:alpha val="20000"/>
              </a:srgbClr>
            </a:outerShdw>
          </a:effectLst>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200">
              <a:solidFill>
                <a:srgbClr val="4F5C3F"/>
              </a:solidFill>
              <a:latin typeface="Palatino"/>
              <a:ea typeface="Palatino"/>
              <a:cs typeface="Palatino"/>
              <a:sym typeface="Palatin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rgbClr val="FFFFFF"/>
        </a:solidFill>
      </p:bgPr>
    </p:bg>
    <p:spTree>
      <p:nvGrpSpPr>
        <p:cNvPr id="23" name="Shape 23"/>
        <p:cNvGrpSpPr/>
        <p:nvPr/>
      </p:nvGrpSpPr>
      <p:grpSpPr>
        <a:xfrm>
          <a:off x="0" y="0"/>
          <a:ext cx="0" cy="0"/>
          <a:chOff x="0" y="0"/>
          <a:chExt cx="0" cy="0"/>
        </a:xfrm>
      </p:grpSpPr>
      <p:pic>
        <p:nvPicPr>
          <p:cNvPr descr="Picture 1" id="24" name="Google Shape;24;p4"/>
          <p:cNvPicPr preferRelativeResize="0"/>
          <p:nvPr/>
        </p:nvPicPr>
        <p:blipFill rotWithShape="1">
          <a:blip r:embed="rId2">
            <a:alphaModFix/>
          </a:blip>
          <a:srcRect b="0" l="0" r="0" t="0"/>
          <a:stretch/>
        </p:blipFill>
        <p:spPr>
          <a:xfrm>
            <a:off x="793" y="-4763"/>
            <a:ext cx="9144002" cy="6862765"/>
          </a:xfrm>
          <a:prstGeom prst="rect">
            <a:avLst/>
          </a:prstGeom>
          <a:noFill/>
          <a:ln>
            <a:noFill/>
          </a:ln>
        </p:spPr>
      </p:pic>
      <p:sp>
        <p:nvSpPr>
          <p:cNvPr id="25" name="Google Shape;25;p4"/>
          <p:cNvSpPr txBox="1"/>
          <p:nvPr>
            <p:ph type="title"/>
          </p:nvPr>
        </p:nvSpPr>
        <p:spPr>
          <a:xfrm>
            <a:off x="685800" y="1712422"/>
            <a:ext cx="7772400" cy="2851209"/>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3EADA7"/>
              </a:buClr>
              <a:buSzPts val="6000"/>
              <a:buFont typeface="Quattrocento Sans"/>
              <a:buNone/>
              <a:defRPr sz="6000" cap="none">
                <a:solidFill>
                  <a:srgbClr val="3EADA7"/>
                </a:solidFill>
                <a:latin typeface="Quattrocento Sans"/>
                <a:ea typeface="Quattrocento Sans"/>
                <a:cs typeface="Quattrocento Sans"/>
                <a:sym typeface="Quattrocento Sans"/>
              </a:defRPr>
            </a:lvl1pPr>
            <a:lvl2pPr lvl="1" algn="ctr">
              <a:lnSpc>
                <a:spcPct val="90000"/>
              </a:lnSpc>
              <a:spcBef>
                <a:spcPts val="0"/>
              </a:spcBef>
              <a:spcAft>
                <a:spcPts val="0"/>
              </a:spcAft>
              <a:buClr>
                <a:srgbClr val="FBF9E6"/>
              </a:buClr>
              <a:buSzPts val="1800"/>
              <a:buNone/>
              <a:defRPr/>
            </a:lvl2pPr>
            <a:lvl3pPr lvl="2" algn="ctr">
              <a:lnSpc>
                <a:spcPct val="90000"/>
              </a:lnSpc>
              <a:spcBef>
                <a:spcPts val="0"/>
              </a:spcBef>
              <a:spcAft>
                <a:spcPts val="0"/>
              </a:spcAft>
              <a:buClr>
                <a:srgbClr val="FBF9E6"/>
              </a:buClr>
              <a:buSzPts val="1800"/>
              <a:buNone/>
              <a:defRPr/>
            </a:lvl3pPr>
            <a:lvl4pPr lvl="3" algn="ctr">
              <a:lnSpc>
                <a:spcPct val="90000"/>
              </a:lnSpc>
              <a:spcBef>
                <a:spcPts val="0"/>
              </a:spcBef>
              <a:spcAft>
                <a:spcPts val="0"/>
              </a:spcAft>
              <a:buClr>
                <a:srgbClr val="FBF9E6"/>
              </a:buClr>
              <a:buSzPts val="1800"/>
              <a:buNone/>
              <a:defRPr/>
            </a:lvl4pPr>
            <a:lvl5pPr lvl="4" algn="ctr">
              <a:lnSpc>
                <a:spcPct val="90000"/>
              </a:lnSpc>
              <a:spcBef>
                <a:spcPts val="0"/>
              </a:spcBef>
              <a:spcAft>
                <a:spcPts val="0"/>
              </a:spcAft>
              <a:buClr>
                <a:srgbClr val="FBF9E6"/>
              </a:buClr>
              <a:buSzPts val="1800"/>
              <a:buNone/>
              <a:defRPr/>
            </a:lvl5pPr>
            <a:lvl6pPr lvl="5" algn="ctr">
              <a:lnSpc>
                <a:spcPct val="90000"/>
              </a:lnSpc>
              <a:spcBef>
                <a:spcPts val="0"/>
              </a:spcBef>
              <a:spcAft>
                <a:spcPts val="0"/>
              </a:spcAft>
              <a:buClr>
                <a:srgbClr val="FBF9E6"/>
              </a:buClr>
              <a:buSzPts val="1800"/>
              <a:buNone/>
              <a:defRPr/>
            </a:lvl6pPr>
            <a:lvl7pPr lvl="6" algn="ctr">
              <a:lnSpc>
                <a:spcPct val="90000"/>
              </a:lnSpc>
              <a:spcBef>
                <a:spcPts val="0"/>
              </a:spcBef>
              <a:spcAft>
                <a:spcPts val="0"/>
              </a:spcAft>
              <a:buClr>
                <a:srgbClr val="FBF9E6"/>
              </a:buClr>
              <a:buSzPts val="1800"/>
              <a:buNone/>
              <a:defRPr/>
            </a:lvl7pPr>
            <a:lvl8pPr lvl="7" algn="ctr">
              <a:lnSpc>
                <a:spcPct val="90000"/>
              </a:lnSpc>
              <a:spcBef>
                <a:spcPts val="0"/>
              </a:spcBef>
              <a:spcAft>
                <a:spcPts val="0"/>
              </a:spcAft>
              <a:buClr>
                <a:srgbClr val="FBF9E6"/>
              </a:buClr>
              <a:buSzPts val="1800"/>
              <a:buNone/>
              <a:defRPr/>
            </a:lvl8pPr>
            <a:lvl9pPr lvl="8" algn="ctr">
              <a:lnSpc>
                <a:spcPct val="90000"/>
              </a:lnSpc>
              <a:spcBef>
                <a:spcPts val="0"/>
              </a:spcBef>
              <a:spcAft>
                <a:spcPts val="0"/>
              </a:spcAft>
              <a:buClr>
                <a:srgbClr val="FBF9E6"/>
              </a:buClr>
              <a:buSzPts val="1800"/>
              <a:buNone/>
              <a:defRPr/>
            </a:lvl9pPr>
          </a:lstStyle>
          <a:p/>
        </p:txBody>
      </p:sp>
      <p:sp>
        <p:nvSpPr>
          <p:cNvPr id="26" name="Google Shape;26;p4"/>
          <p:cNvSpPr txBox="1"/>
          <p:nvPr>
            <p:ph idx="1" type="body"/>
          </p:nvPr>
        </p:nvSpPr>
        <p:spPr>
          <a:xfrm>
            <a:off x="685800" y="4552636"/>
            <a:ext cx="7772400" cy="1500189"/>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404040"/>
              </a:buClr>
              <a:buSzPts val="2400"/>
              <a:buFont typeface="Calibri"/>
              <a:buNone/>
              <a:defRPr>
                <a:solidFill>
                  <a:srgbClr val="404040"/>
                </a:solidFill>
                <a:latin typeface="Calibri"/>
                <a:ea typeface="Calibri"/>
                <a:cs typeface="Calibri"/>
                <a:sym typeface="Calibri"/>
              </a:defRPr>
            </a:lvl1pPr>
            <a:lvl2pPr indent="-228600" lvl="1" marL="914400" algn="l">
              <a:lnSpc>
                <a:spcPct val="90000"/>
              </a:lnSpc>
              <a:spcBef>
                <a:spcPts val="1000"/>
              </a:spcBef>
              <a:spcAft>
                <a:spcPts val="0"/>
              </a:spcAft>
              <a:buClr>
                <a:srgbClr val="404040"/>
              </a:buClr>
              <a:buSzPts val="2400"/>
              <a:buFont typeface="Calibri"/>
              <a:buNone/>
              <a:defRPr>
                <a:solidFill>
                  <a:srgbClr val="404040"/>
                </a:solidFill>
                <a:latin typeface="Calibri"/>
                <a:ea typeface="Calibri"/>
                <a:cs typeface="Calibri"/>
                <a:sym typeface="Calibri"/>
              </a:defRPr>
            </a:lvl2pPr>
            <a:lvl3pPr indent="-228600" lvl="2" marL="1371600" algn="l">
              <a:lnSpc>
                <a:spcPct val="90000"/>
              </a:lnSpc>
              <a:spcBef>
                <a:spcPts val="1000"/>
              </a:spcBef>
              <a:spcAft>
                <a:spcPts val="0"/>
              </a:spcAft>
              <a:buClr>
                <a:srgbClr val="404040"/>
              </a:buClr>
              <a:buSzPts val="2400"/>
              <a:buFont typeface="Calibri"/>
              <a:buNone/>
              <a:defRPr>
                <a:solidFill>
                  <a:srgbClr val="404040"/>
                </a:solidFill>
                <a:latin typeface="Calibri"/>
                <a:ea typeface="Calibri"/>
                <a:cs typeface="Calibri"/>
                <a:sym typeface="Calibri"/>
              </a:defRPr>
            </a:lvl3pPr>
            <a:lvl4pPr indent="-228600" lvl="3" marL="1828800" algn="l">
              <a:lnSpc>
                <a:spcPct val="90000"/>
              </a:lnSpc>
              <a:spcBef>
                <a:spcPts val="1000"/>
              </a:spcBef>
              <a:spcAft>
                <a:spcPts val="0"/>
              </a:spcAft>
              <a:buClr>
                <a:srgbClr val="404040"/>
              </a:buClr>
              <a:buSzPts val="2400"/>
              <a:buFont typeface="Calibri"/>
              <a:buNone/>
              <a:defRPr>
                <a:solidFill>
                  <a:srgbClr val="404040"/>
                </a:solidFill>
                <a:latin typeface="Calibri"/>
                <a:ea typeface="Calibri"/>
                <a:cs typeface="Calibri"/>
                <a:sym typeface="Calibri"/>
              </a:defRPr>
            </a:lvl4pPr>
            <a:lvl5pPr indent="-228600" lvl="4" marL="2286000" algn="l">
              <a:lnSpc>
                <a:spcPct val="90000"/>
              </a:lnSpc>
              <a:spcBef>
                <a:spcPts val="1000"/>
              </a:spcBef>
              <a:spcAft>
                <a:spcPts val="0"/>
              </a:spcAft>
              <a:buClr>
                <a:srgbClr val="404040"/>
              </a:buClr>
              <a:buSzPts val="2400"/>
              <a:buFont typeface="Calibri"/>
              <a:buNone/>
              <a:defRPr>
                <a:solidFill>
                  <a:srgbClr val="404040"/>
                </a:solidFill>
                <a:latin typeface="Calibri"/>
                <a:ea typeface="Calibri"/>
                <a:cs typeface="Calibri"/>
                <a:sym typeface="Calibri"/>
              </a:defRPr>
            </a:lvl5pPr>
            <a:lvl6pPr indent="-342900" lvl="5" marL="2743200" algn="l">
              <a:lnSpc>
                <a:spcPct val="120000"/>
              </a:lnSpc>
              <a:spcBef>
                <a:spcPts val="3600"/>
              </a:spcBef>
              <a:spcAft>
                <a:spcPts val="0"/>
              </a:spcAft>
              <a:buClr>
                <a:srgbClr val="4F5C3F"/>
              </a:buClr>
              <a:buSzPts val="1800"/>
              <a:buChar char="●"/>
              <a:defRPr/>
            </a:lvl6pPr>
            <a:lvl7pPr indent="-342900" lvl="6" marL="3200400" algn="l">
              <a:lnSpc>
                <a:spcPct val="120000"/>
              </a:lnSpc>
              <a:spcBef>
                <a:spcPts val="3600"/>
              </a:spcBef>
              <a:spcAft>
                <a:spcPts val="0"/>
              </a:spcAft>
              <a:buClr>
                <a:srgbClr val="4F5C3F"/>
              </a:buClr>
              <a:buSzPts val="1800"/>
              <a:buChar char="●"/>
              <a:defRPr/>
            </a:lvl7pPr>
            <a:lvl8pPr indent="-342900" lvl="7" marL="3657600" algn="l">
              <a:lnSpc>
                <a:spcPct val="120000"/>
              </a:lnSpc>
              <a:spcBef>
                <a:spcPts val="3600"/>
              </a:spcBef>
              <a:spcAft>
                <a:spcPts val="0"/>
              </a:spcAft>
              <a:buClr>
                <a:srgbClr val="4F5C3F"/>
              </a:buClr>
              <a:buSzPts val="1800"/>
              <a:buChar char="●"/>
              <a:defRPr/>
            </a:lvl8pPr>
            <a:lvl9pPr indent="-342900" lvl="8" marL="4114800" algn="l">
              <a:lnSpc>
                <a:spcPct val="120000"/>
              </a:lnSpc>
              <a:spcBef>
                <a:spcPts val="3600"/>
              </a:spcBef>
              <a:spcAft>
                <a:spcPts val="0"/>
              </a:spcAft>
              <a:buClr>
                <a:srgbClr val="4F5C3F"/>
              </a:buClr>
              <a:buSzPts val="1800"/>
              <a:buChar char="●"/>
              <a:defRPr/>
            </a:lvl9pPr>
          </a:lstStyle>
          <a:p/>
        </p:txBody>
      </p:sp>
      <p:sp>
        <p:nvSpPr>
          <p:cNvPr id="27" name="Google Shape;27;p4"/>
          <p:cNvSpPr txBox="1"/>
          <p:nvPr>
            <p:ph idx="12" type="sldNum"/>
          </p:nvPr>
        </p:nvSpPr>
        <p:spPr>
          <a:xfrm>
            <a:off x="8198673" y="6419281"/>
            <a:ext cx="259528" cy="239269"/>
          </a:xfrm>
          <a:prstGeom prst="rect">
            <a:avLst/>
          </a:prstGeom>
          <a:noFill/>
          <a:ln>
            <a:noFill/>
          </a:ln>
          <a:effectLst>
            <a:outerShdw rotWithShape="0">
              <a:srgbClr val="FFFFFF">
                <a:alpha val="20000"/>
              </a:srgbClr>
            </a:outerShdw>
          </a:effectLst>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200">
              <a:solidFill>
                <a:srgbClr val="4F5C3F"/>
              </a:solidFill>
              <a:latin typeface="Palatino"/>
              <a:ea typeface="Palatino"/>
              <a:cs typeface="Palatino"/>
              <a:sym typeface="Palatin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rgbClr val="FFFFFF"/>
        </a:solidFill>
      </p:bgPr>
    </p:bg>
    <p:spTree>
      <p:nvGrpSpPr>
        <p:cNvPr id="28" name="Shape 28"/>
        <p:cNvGrpSpPr/>
        <p:nvPr/>
      </p:nvGrpSpPr>
      <p:grpSpPr>
        <a:xfrm>
          <a:off x="0" y="0"/>
          <a:ext cx="0" cy="0"/>
          <a:chOff x="0" y="0"/>
          <a:chExt cx="0" cy="0"/>
        </a:xfrm>
      </p:grpSpPr>
      <p:pic>
        <p:nvPicPr>
          <p:cNvPr descr="Picture 1" id="29" name="Google Shape;29;p5"/>
          <p:cNvPicPr preferRelativeResize="0"/>
          <p:nvPr/>
        </p:nvPicPr>
        <p:blipFill rotWithShape="1">
          <a:blip r:embed="rId2">
            <a:alphaModFix/>
          </a:blip>
          <a:srcRect b="0" l="0" r="0" t="0"/>
          <a:stretch/>
        </p:blipFill>
        <p:spPr>
          <a:xfrm>
            <a:off x="793" y="-4763"/>
            <a:ext cx="9144002" cy="6862765"/>
          </a:xfrm>
          <a:prstGeom prst="rect">
            <a:avLst/>
          </a:prstGeom>
          <a:noFill/>
          <a:ln>
            <a:noFill/>
          </a:ln>
        </p:spPr>
      </p:pic>
      <p:sp>
        <p:nvSpPr>
          <p:cNvPr id="30" name="Google Shape;30;p5"/>
          <p:cNvSpPr txBox="1"/>
          <p:nvPr>
            <p:ph idx="1" type="body"/>
          </p:nvPr>
        </p:nvSpPr>
        <p:spPr>
          <a:xfrm>
            <a:off x="685798" y="1190172"/>
            <a:ext cx="3834247" cy="4989970"/>
          </a:xfrm>
          <a:prstGeom prst="rect">
            <a:avLst/>
          </a:prstGeom>
          <a:noFill/>
          <a:ln>
            <a:noFill/>
          </a:ln>
        </p:spPr>
        <p:txBody>
          <a:bodyPr anchorCtr="0" anchor="t" bIns="45700" lIns="45700" spcFirstLastPara="1" rIns="45700" wrap="square" tIns="45700">
            <a:normAutofit/>
          </a:bodyPr>
          <a:lstStyle>
            <a:lvl1pPr indent="-406400" lvl="0" marL="457200" algn="l">
              <a:lnSpc>
                <a:spcPct val="90000"/>
              </a:lnSpc>
              <a:spcBef>
                <a:spcPts val="1000"/>
              </a:spcBef>
              <a:spcAft>
                <a:spcPts val="0"/>
              </a:spcAft>
              <a:buClr>
                <a:srgbClr val="404040"/>
              </a:buClr>
              <a:buSzPts val="2800"/>
              <a:buFont typeface="Calibri"/>
              <a:buChar char="▪"/>
              <a:defRPr sz="2800">
                <a:solidFill>
                  <a:srgbClr val="404040"/>
                </a:solidFill>
                <a:latin typeface="Calibri"/>
                <a:ea typeface="Calibri"/>
                <a:cs typeface="Calibri"/>
                <a:sym typeface="Calibri"/>
              </a:defRPr>
            </a:lvl1pPr>
            <a:lvl2pPr indent="-406400" lvl="1" marL="914400" algn="l">
              <a:lnSpc>
                <a:spcPct val="90000"/>
              </a:lnSpc>
              <a:spcBef>
                <a:spcPts val="1000"/>
              </a:spcBef>
              <a:spcAft>
                <a:spcPts val="0"/>
              </a:spcAft>
              <a:buClr>
                <a:srgbClr val="404040"/>
              </a:buClr>
              <a:buSzPts val="2800"/>
              <a:buFont typeface="Calibri"/>
              <a:buChar char="▪"/>
              <a:defRPr sz="2800">
                <a:solidFill>
                  <a:srgbClr val="404040"/>
                </a:solidFill>
                <a:latin typeface="Calibri"/>
                <a:ea typeface="Calibri"/>
                <a:cs typeface="Calibri"/>
                <a:sym typeface="Calibri"/>
              </a:defRPr>
            </a:lvl2pPr>
            <a:lvl3pPr indent="-406400" lvl="2" marL="1371600" algn="l">
              <a:lnSpc>
                <a:spcPct val="90000"/>
              </a:lnSpc>
              <a:spcBef>
                <a:spcPts val="1000"/>
              </a:spcBef>
              <a:spcAft>
                <a:spcPts val="0"/>
              </a:spcAft>
              <a:buClr>
                <a:srgbClr val="404040"/>
              </a:buClr>
              <a:buSzPts val="2800"/>
              <a:buFont typeface="Calibri"/>
              <a:buChar char="▪"/>
              <a:defRPr sz="2800">
                <a:solidFill>
                  <a:srgbClr val="404040"/>
                </a:solidFill>
                <a:latin typeface="Calibri"/>
                <a:ea typeface="Calibri"/>
                <a:cs typeface="Calibri"/>
                <a:sym typeface="Calibri"/>
              </a:defRPr>
            </a:lvl3pPr>
            <a:lvl4pPr indent="-406400" lvl="3" marL="1828800" algn="l">
              <a:lnSpc>
                <a:spcPct val="90000"/>
              </a:lnSpc>
              <a:spcBef>
                <a:spcPts val="1000"/>
              </a:spcBef>
              <a:spcAft>
                <a:spcPts val="0"/>
              </a:spcAft>
              <a:buClr>
                <a:srgbClr val="404040"/>
              </a:buClr>
              <a:buSzPts val="2800"/>
              <a:buFont typeface="Calibri"/>
              <a:buChar char="▪"/>
              <a:defRPr sz="2800">
                <a:solidFill>
                  <a:srgbClr val="404040"/>
                </a:solidFill>
                <a:latin typeface="Calibri"/>
                <a:ea typeface="Calibri"/>
                <a:cs typeface="Calibri"/>
                <a:sym typeface="Calibri"/>
              </a:defRPr>
            </a:lvl4pPr>
            <a:lvl5pPr indent="-406400" lvl="4" marL="2286000" algn="l">
              <a:lnSpc>
                <a:spcPct val="90000"/>
              </a:lnSpc>
              <a:spcBef>
                <a:spcPts val="1000"/>
              </a:spcBef>
              <a:spcAft>
                <a:spcPts val="0"/>
              </a:spcAft>
              <a:buClr>
                <a:srgbClr val="404040"/>
              </a:buClr>
              <a:buSzPts val="2800"/>
              <a:buFont typeface="Calibri"/>
              <a:buChar char="▪"/>
              <a:defRPr sz="2800">
                <a:solidFill>
                  <a:srgbClr val="404040"/>
                </a:solidFill>
                <a:latin typeface="Calibri"/>
                <a:ea typeface="Calibri"/>
                <a:cs typeface="Calibri"/>
                <a:sym typeface="Calibri"/>
              </a:defRPr>
            </a:lvl5pPr>
            <a:lvl6pPr indent="-342900" lvl="5" marL="2743200" algn="l">
              <a:lnSpc>
                <a:spcPct val="120000"/>
              </a:lnSpc>
              <a:spcBef>
                <a:spcPts val="3600"/>
              </a:spcBef>
              <a:spcAft>
                <a:spcPts val="0"/>
              </a:spcAft>
              <a:buClr>
                <a:srgbClr val="4F5C3F"/>
              </a:buClr>
              <a:buSzPts val="1800"/>
              <a:buChar char="●"/>
              <a:defRPr/>
            </a:lvl6pPr>
            <a:lvl7pPr indent="-342900" lvl="6" marL="3200400" algn="l">
              <a:lnSpc>
                <a:spcPct val="120000"/>
              </a:lnSpc>
              <a:spcBef>
                <a:spcPts val="3600"/>
              </a:spcBef>
              <a:spcAft>
                <a:spcPts val="0"/>
              </a:spcAft>
              <a:buClr>
                <a:srgbClr val="4F5C3F"/>
              </a:buClr>
              <a:buSzPts val="1800"/>
              <a:buChar char="●"/>
              <a:defRPr/>
            </a:lvl7pPr>
            <a:lvl8pPr indent="-342900" lvl="7" marL="3657600" algn="l">
              <a:lnSpc>
                <a:spcPct val="120000"/>
              </a:lnSpc>
              <a:spcBef>
                <a:spcPts val="3600"/>
              </a:spcBef>
              <a:spcAft>
                <a:spcPts val="0"/>
              </a:spcAft>
              <a:buClr>
                <a:srgbClr val="4F5C3F"/>
              </a:buClr>
              <a:buSzPts val="1800"/>
              <a:buChar char="●"/>
              <a:defRPr/>
            </a:lvl8pPr>
            <a:lvl9pPr indent="-342900" lvl="8" marL="4114800" algn="l">
              <a:lnSpc>
                <a:spcPct val="120000"/>
              </a:lnSpc>
              <a:spcBef>
                <a:spcPts val="3600"/>
              </a:spcBef>
              <a:spcAft>
                <a:spcPts val="0"/>
              </a:spcAft>
              <a:buClr>
                <a:srgbClr val="4F5C3F"/>
              </a:buClr>
              <a:buSzPts val="1800"/>
              <a:buChar char="●"/>
              <a:defRPr/>
            </a:lvl9pPr>
          </a:lstStyle>
          <a:p/>
        </p:txBody>
      </p:sp>
      <p:sp>
        <p:nvSpPr>
          <p:cNvPr id="31" name="Google Shape;31;p5"/>
          <p:cNvSpPr txBox="1"/>
          <p:nvPr>
            <p:ph type="title"/>
          </p:nvPr>
        </p:nvSpPr>
        <p:spPr>
          <a:xfrm>
            <a:off x="685800" y="319312"/>
            <a:ext cx="6847115" cy="671288"/>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3DACA7"/>
              </a:buClr>
              <a:buSzPts val="3200"/>
              <a:buFont typeface="Quattrocento Sans"/>
              <a:buNone/>
              <a:defRPr sz="3200" cap="none">
                <a:solidFill>
                  <a:srgbClr val="3DACA7"/>
                </a:solidFill>
                <a:latin typeface="Quattrocento Sans"/>
                <a:ea typeface="Quattrocento Sans"/>
                <a:cs typeface="Quattrocento Sans"/>
                <a:sym typeface="Quattrocento Sans"/>
              </a:defRPr>
            </a:lvl1pPr>
            <a:lvl2pPr lvl="1" algn="ctr">
              <a:lnSpc>
                <a:spcPct val="90000"/>
              </a:lnSpc>
              <a:spcBef>
                <a:spcPts val="0"/>
              </a:spcBef>
              <a:spcAft>
                <a:spcPts val="0"/>
              </a:spcAft>
              <a:buClr>
                <a:srgbClr val="FBF9E6"/>
              </a:buClr>
              <a:buSzPts val="1800"/>
              <a:buNone/>
              <a:defRPr/>
            </a:lvl2pPr>
            <a:lvl3pPr lvl="2" algn="ctr">
              <a:lnSpc>
                <a:spcPct val="90000"/>
              </a:lnSpc>
              <a:spcBef>
                <a:spcPts val="0"/>
              </a:spcBef>
              <a:spcAft>
                <a:spcPts val="0"/>
              </a:spcAft>
              <a:buClr>
                <a:srgbClr val="FBF9E6"/>
              </a:buClr>
              <a:buSzPts val="1800"/>
              <a:buNone/>
              <a:defRPr/>
            </a:lvl3pPr>
            <a:lvl4pPr lvl="3" algn="ctr">
              <a:lnSpc>
                <a:spcPct val="90000"/>
              </a:lnSpc>
              <a:spcBef>
                <a:spcPts val="0"/>
              </a:spcBef>
              <a:spcAft>
                <a:spcPts val="0"/>
              </a:spcAft>
              <a:buClr>
                <a:srgbClr val="FBF9E6"/>
              </a:buClr>
              <a:buSzPts val="1800"/>
              <a:buNone/>
              <a:defRPr/>
            </a:lvl4pPr>
            <a:lvl5pPr lvl="4" algn="ctr">
              <a:lnSpc>
                <a:spcPct val="90000"/>
              </a:lnSpc>
              <a:spcBef>
                <a:spcPts val="0"/>
              </a:spcBef>
              <a:spcAft>
                <a:spcPts val="0"/>
              </a:spcAft>
              <a:buClr>
                <a:srgbClr val="FBF9E6"/>
              </a:buClr>
              <a:buSzPts val="1800"/>
              <a:buNone/>
              <a:defRPr/>
            </a:lvl5pPr>
            <a:lvl6pPr lvl="5" algn="ctr">
              <a:lnSpc>
                <a:spcPct val="90000"/>
              </a:lnSpc>
              <a:spcBef>
                <a:spcPts val="0"/>
              </a:spcBef>
              <a:spcAft>
                <a:spcPts val="0"/>
              </a:spcAft>
              <a:buClr>
                <a:srgbClr val="FBF9E6"/>
              </a:buClr>
              <a:buSzPts val="1800"/>
              <a:buNone/>
              <a:defRPr/>
            </a:lvl6pPr>
            <a:lvl7pPr lvl="6" algn="ctr">
              <a:lnSpc>
                <a:spcPct val="90000"/>
              </a:lnSpc>
              <a:spcBef>
                <a:spcPts val="0"/>
              </a:spcBef>
              <a:spcAft>
                <a:spcPts val="0"/>
              </a:spcAft>
              <a:buClr>
                <a:srgbClr val="FBF9E6"/>
              </a:buClr>
              <a:buSzPts val="1800"/>
              <a:buNone/>
              <a:defRPr/>
            </a:lvl7pPr>
            <a:lvl8pPr lvl="7" algn="ctr">
              <a:lnSpc>
                <a:spcPct val="90000"/>
              </a:lnSpc>
              <a:spcBef>
                <a:spcPts val="0"/>
              </a:spcBef>
              <a:spcAft>
                <a:spcPts val="0"/>
              </a:spcAft>
              <a:buClr>
                <a:srgbClr val="FBF9E6"/>
              </a:buClr>
              <a:buSzPts val="1800"/>
              <a:buNone/>
              <a:defRPr/>
            </a:lvl8pPr>
            <a:lvl9pPr lvl="8" algn="ctr">
              <a:lnSpc>
                <a:spcPct val="90000"/>
              </a:lnSpc>
              <a:spcBef>
                <a:spcPts val="0"/>
              </a:spcBef>
              <a:spcAft>
                <a:spcPts val="0"/>
              </a:spcAft>
              <a:buClr>
                <a:srgbClr val="FBF9E6"/>
              </a:buClr>
              <a:buSzPts val="1800"/>
              <a:buNone/>
              <a:defRPr/>
            </a:lvl9pPr>
          </a:lstStyle>
          <a:p/>
        </p:txBody>
      </p:sp>
      <p:cxnSp>
        <p:nvCxnSpPr>
          <p:cNvPr id="32" name="Google Shape;32;p5"/>
          <p:cNvCxnSpPr/>
          <p:nvPr/>
        </p:nvCxnSpPr>
        <p:spPr>
          <a:xfrm>
            <a:off x="685799" y="990599"/>
            <a:ext cx="7672391" cy="1590"/>
          </a:xfrm>
          <a:prstGeom prst="straightConnector1">
            <a:avLst/>
          </a:prstGeom>
          <a:noFill/>
          <a:ln cap="flat" cmpd="sng" w="9525">
            <a:solidFill>
              <a:srgbClr val="3DACA7"/>
            </a:solidFill>
            <a:prstDash val="solid"/>
            <a:round/>
            <a:headEnd len="sm" w="sm" type="none"/>
            <a:tailEnd len="sm" w="sm" type="none"/>
          </a:ln>
        </p:spPr>
      </p:cxnSp>
      <p:pic>
        <p:nvPicPr>
          <p:cNvPr descr="Picture 12" id="33" name="Google Shape;33;p5"/>
          <p:cNvPicPr preferRelativeResize="0"/>
          <p:nvPr/>
        </p:nvPicPr>
        <p:blipFill rotWithShape="1">
          <a:blip r:embed="rId3">
            <a:alphaModFix/>
          </a:blip>
          <a:srcRect b="0" l="0" r="0" t="0"/>
          <a:stretch/>
        </p:blipFill>
        <p:spPr>
          <a:xfrm>
            <a:off x="7658100" y="408781"/>
            <a:ext cx="800100" cy="447677"/>
          </a:xfrm>
          <a:prstGeom prst="rect">
            <a:avLst/>
          </a:prstGeom>
          <a:noFill/>
          <a:ln>
            <a:noFill/>
          </a:ln>
        </p:spPr>
      </p:pic>
      <p:sp>
        <p:nvSpPr>
          <p:cNvPr id="34" name="Google Shape;34;p5"/>
          <p:cNvSpPr txBox="1"/>
          <p:nvPr>
            <p:ph idx="12" type="sldNum"/>
          </p:nvPr>
        </p:nvSpPr>
        <p:spPr>
          <a:xfrm>
            <a:off x="8198673" y="6419281"/>
            <a:ext cx="259528" cy="239269"/>
          </a:xfrm>
          <a:prstGeom prst="rect">
            <a:avLst/>
          </a:prstGeom>
          <a:noFill/>
          <a:ln>
            <a:noFill/>
          </a:ln>
          <a:effectLst>
            <a:outerShdw rotWithShape="0">
              <a:srgbClr val="FFFFFF">
                <a:alpha val="20000"/>
              </a:srgbClr>
            </a:outerShdw>
          </a:effectLst>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200">
              <a:solidFill>
                <a:srgbClr val="4F5C3F"/>
              </a:solidFill>
              <a:latin typeface="Palatino"/>
              <a:ea typeface="Palatino"/>
              <a:cs typeface="Palatino"/>
              <a:sym typeface="Palatin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rgbClr val="FFFFFF"/>
        </a:solidFill>
      </p:bgPr>
    </p:bg>
    <p:spTree>
      <p:nvGrpSpPr>
        <p:cNvPr id="35" name="Shape 35"/>
        <p:cNvGrpSpPr/>
        <p:nvPr/>
      </p:nvGrpSpPr>
      <p:grpSpPr>
        <a:xfrm>
          <a:off x="0" y="0"/>
          <a:ext cx="0" cy="0"/>
          <a:chOff x="0" y="0"/>
          <a:chExt cx="0" cy="0"/>
        </a:xfrm>
      </p:grpSpPr>
      <p:pic>
        <p:nvPicPr>
          <p:cNvPr descr="Picture 1" id="36" name="Google Shape;36;p6"/>
          <p:cNvPicPr preferRelativeResize="0"/>
          <p:nvPr/>
        </p:nvPicPr>
        <p:blipFill rotWithShape="1">
          <a:blip r:embed="rId2">
            <a:alphaModFix/>
          </a:blip>
          <a:srcRect b="0" l="0" r="0" t="0"/>
          <a:stretch/>
        </p:blipFill>
        <p:spPr>
          <a:xfrm>
            <a:off x="793" y="-4763"/>
            <a:ext cx="9144002" cy="6862765"/>
          </a:xfrm>
          <a:prstGeom prst="rect">
            <a:avLst/>
          </a:prstGeom>
          <a:noFill/>
          <a:ln>
            <a:noFill/>
          </a:ln>
        </p:spPr>
      </p:pic>
      <p:sp>
        <p:nvSpPr>
          <p:cNvPr id="37" name="Google Shape;37;p6"/>
          <p:cNvSpPr txBox="1"/>
          <p:nvPr>
            <p:ph idx="1" type="body"/>
          </p:nvPr>
        </p:nvSpPr>
        <p:spPr>
          <a:xfrm>
            <a:off x="685798" y="1160692"/>
            <a:ext cx="3815197" cy="825701"/>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0"/>
              </a:spcBef>
              <a:spcAft>
                <a:spcPts val="0"/>
              </a:spcAft>
              <a:buClr>
                <a:srgbClr val="404040"/>
              </a:buClr>
              <a:buSzPts val="2400"/>
              <a:buFont typeface="Calibri"/>
              <a:buNone/>
              <a:defRPr b="1">
                <a:solidFill>
                  <a:srgbClr val="404040"/>
                </a:solidFill>
                <a:latin typeface="Calibri"/>
                <a:ea typeface="Calibri"/>
                <a:cs typeface="Calibri"/>
                <a:sym typeface="Calibri"/>
              </a:defRPr>
            </a:lvl1pPr>
            <a:lvl2pPr indent="-228600" lvl="1" marL="914400" algn="l">
              <a:lnSpc>
                <a:spcPct val="90000"/>
              </a:lnSpc>
              <a:spcBef>
                <a:spcPts val="0"/>
              </a:spcBef>
              <a:spcAft>
                <a:spcPts val="0"/>
              </a:spcAft>
              <a:buClr>
                <a:srgbClr val="404040"/>
              </a:buClr>
              <a:buSzPts val="2400"/>
              <a:buFont typeface="Calibri"/>
              <a:buNone/>
              <a:defRPr b="1">
                <a:solidFill>
                  <a:srgbClr val="404040"/>
                </a:solidFill>
                <a:latin typeface="Calibri"/>
                <a:ea typeface="Calibri"/>
                <a:cs typeface="Calibri"/>
                <a:sym typeface="Calibri"/>
              </a:defRPr>
            </a:lvl2pPr>
            <a:lvl3pPr indent="-228600" lvl="2" marL="1371600" algn="l">
              <a:lnSpc>
                <a:spcPct val="90000"/>
              </a:lnSpc>
              <a:spcBef>
                <a:spcPts val="0"/>
              </a:spcBef>
              <a:spcAft>
                <a:spcPts val="0"/>
              </a:spcAft>
              <a:buClr>
                <a:srgbClr val="404040"/>
              </a:buClr>
              <a:buSzPts val="2400"/>
              <a:buFont typeface="Calibri"/>
              <a:buNone/>
              <a:defRPr b="1">
                <a:solidFill>
                  <a:srgbClr val="404040"/>
                </a:solidFill>
                <a:latin typeface="Calibri"/>
                <a:ea typeface="Calibri"/>
                <a:cs typeface="Calibri"/>
                <a:sym typeface="Calibri"/>
              </a:defRPr>
            </a:lvl3pPr>
            <a:lvl4pPr indent="-228600" lvl="3" marL="1828800" algn="l">
              <a:lnSpc>
                <a:spcPct val="90000"/>
              </a:lnSpc>
              <a:spcBef>
                <a:spcPts val="0"/>
              </a:spcBef>
              <a:spcAft>
                <a:spcPts val="0"/>
              </a:spcAft>
              <a:buClr>
                <a:srgbClr val="404040"/>
              </a:buClr>
              <a:buSzPts val="2400"/>
              <a:buFont typeface="Calibri"/>
              <a:buNone/>
              <a:defRPr b="1">
                <a:solidFill>
                  <a:srgbClr val="404040"/>
                </a:solidFill>
                <a:latin typeface="Calibri"/>
                <a:ea typeface="Calibri"/>
                <a:cs typeface="Calibri"/>
                <a:sym typeface="Calibri"/>
              </a:defRPr>
            </a:lvl4pPr>
            <a:lvl5pPr indent="-228600" lvl="4" marL="2286000" algn="l">
              <a:lnSpc>
                <a:spcPct val="90000"/>
              </a:lnSpc>
              <a:spcBef>
                <a:spcPts val="0"/>
              </a:spcBef>
              <a:spcAft>
                <a:spcPts val="0"/>
              </a:spcAft>
              <a:buClr>
                <a:srgbClr val="404040"/>
              </a:buClr>
              <a:buSzPts val="2400"/>
              <a:buFont typeface="Calibri"/>
              <a:buNone/>
              <a:defRPr b="1">
                <a:solidFill>
                  <a:srgbClr val="404040"/>
                </a:solidFill>
                <a:latin typeface="Calibri"/>
                <a:ea typeface="Calibri"/>
                <a:cs typeface="Calibri"/>
                <a:sym typeface="Calibri"/>
              </a:defRPr>
            </a:lvl5pPr>
            <a:lvl6pPr indent="-342900" lvl="5" marL="2743200" algn="l">
              <a:lnSpc>
                <a:spcPct val="120000"/>
              </a:lnSpc>
              <a:spcBef>
                <a:spcPts val="3600"/>
              </a:spcBef>
              <a:spcAft>
                <a:spcPts val="0"/>
              </a:spcAft>
              <a:buClr>
                <a:srgbClr val="4F5C3F"/>
              </a:buClr>
              <a:buSzPts val="1800"/>
              <a:buChar char="●"/>
              <a:defRPr/>
            </a:lvl6pPr>
            <a:lvl7pPr indent="-342900" lvl="6" marL="3200400" algn="l">
              <a:lnSpc>
                <a:spcPct val="120000"/>
              </a:lnSpc>
              <a:spcBef>
                <a:spcPts val="3600"/>
              </a:spcBef>
              <a:spcAft>
                <a:spcPts val="0"/>
              </a:spcAft>
              <a:buClr>
                <a:srgbClr val="4F5C3F"/>
              </a:buClr>
              <a:buSzPts val="1800"/>
              <a:buChar char="●"/>
              <a:defRPr/>
            </a:lvl7pPr>
            <a:lvl8pPr indent="-342900" lvl="7" marL="3657600" algn="l">
              <a:lnSpc>
                <a:spcPct val="120000"/>
              </a:lnSpc>
              <a:spcBef>
                <a:spcPts val="3600"/>
              </a:spcBef>
              <a:spcAft>
                <a:spcPts val="0"/>
              </a:spcAft>
              <a:buClr>
                <a:srgbClr val="4F5C3F"/>
              </a:buClr>
              <a:buSzPts val="1800"/>
              <a:buChar char="●"/>
              <a:defRPr/>
            </a:lvl8pPr>
            <a:lvl9pPr indent="-342900" lvl="8" marL="4114800" algn="l">
              <a:lnSpc>
                <a:spcPct val="120000"/>
              </a:lnSpc>
              <a:spcBef>
                <a:spcPts val="3600"/>
              </a:spcBef>
              <a:spcAft>
                <a:spcPts val="0"/>
              </a:spcAft>
              <a:buClr>
                <a:srgbClr val="4F5C3F"/>
              </a:buClr>
              <a:buSzPts val="1800"/>
              <a:buChar char="●"/>
              <a:defRPr/>
            </a:lvl9pPr>
          </a:lstStyle>
          <a:p/>
        </p:txBody>
      </p:sp>
      <p:sp>
        <p:nvSpPr>
          <p:cNvPr id="38" name="Google Shape;38;p6"/>
          <p:cNvSpPr txBox="1"/>
          <p:nvPr>
            <p:ph idx="2" type="body"/>
          </p:nvPr>
        </p:nvSpPr>
        <p:spPr>
          <a:xfrm>
            <a:off x="4629151" y="1160690"/>
            <a:ext cx="3829052" cy="825697"/>
          </a:xfrm>
          <a:prstGeom prst="rect">
            <a:avLst/>
          </a:prstGeom>
          <a:noFill/>
          <a:ln>
            <a:noFill/>
          </a:ln>
        </p:spPr>
        <p:txBody>
          <a:bodyPr anchorCtr="0" anchor="b" bIns="45700" lIns="45700" spcFirstLastPara="1" rIns="45700" wrap="square" tIns="45700">
            <a:normAutofit/>
          </a:bodyPr>
          <a:lstStyle>
            <a:lvl1pPr indent="-268605" lvl="0" marL="457200" algn="l">
              <a:lnSpc>
                <a:spcPct val="120000"/>
              </a:lnSpc>
              <a:spcBef>
                <a:spcPts val="3600"/>
              </a:spcBef>
              <a:spcAft>
                <a:spcPts val="0"/>
              </a:spcAft>
              <a:buClr>
                <a:srgbClr val="4F5C3F"/>
              </a:buClr>
              <a:buSzPts val="630"/>
              <a:buChar char="•"/>
              <a:defRPr/>
            </a:lvl1pPr>
            <a:lvl2pPr indent="-268605" lvl="1" marL="914400" algn="l">
              <a:lnSpc>
                <a:spcPct val="120000"/>
              </a:lnSpc>
              <a:spcBef>
                <a:spcPts val="3600"/>
              </a:spcBef>
              <a:spcAft>
                <a:spcPts val="0"/>
              </a:spcAft>
              <a:buClr>
                <a:srgbClr val="4F5C3F"/>
              </a:buClr>
              <a:buSzPts val="630"/>
              <a:buChar char="•"/>
              <a:defRPr/>
            </a:lvl2pPr>
            <a:lvl3pPr indent="-268605" lvl="2" marL="1371600" algn="l">
              <a:lnSpc>
                <a:spcPct val="120000"/>
              </a:lnSpc>
              <a:spcBef>
                <a:spcPts val="3600"/>
              </a:spcBef>
              <a:spcAft>
                <a:spcPts val="0"/>
              </a:spcAft>
              <a:buClr>
                <a:srgbClr val="4F5C3F"/>
              </a:buClr>
              <a:buSzPts val="630"/>
              <a:buChar char="•"/>
              <a:defRPr/>
            </a:lvl3pPr>
            <a:lvl4pPr indent="-268605" lvl="3" marL="1828800" algn="l">
              <a:lnSpc>
                <a:spcPct val="120000"/>
              </a:lnSpc>
              <a:spcBef>
                <a:spcPts val="3600"/>
              </a:spcBef>
              <a:spcAft>
                <a:spcPts val="0"/>
              </a:spcAft>
              <a:buClr>
                <a:srgbClr val="4F5C3F"/>
              </a:buClr>
              <a:buSzPts val="630"/>
              <a:buChar char="•"/>
              <a:defRPr/>
            </a:lvl4pPr>
            <a:lvl5pPr indent="-268604" lvl="4" marL="2286000" algn="l">
              <a:lnSpc>
                <a:spcPct val="120000"/>
              </a:lnSpc>
              <a:spcBef>
                <a:spcPts val="3600"/>
              </a:spcBef>
              <a:spcAft>
                <a:spcPts val="0"/>
              </a:spcAft>
              <a:buClr>
                <a:srgbClr val="4F5C3F"/>
              </a:buClr>
              <a:buSzPts val="630"/>
              <a:buChar char="•"/>
              <a:defRPr/>
            </a:lvl5pPr>
            <a:lvl6pPr indent="-342900" lvl="5" marL="2743200" algn="l">
              <a:lnSpc>
                <a:spcPct val="120000"/>
              </a:lnSpc>
              <a:spcBef>
                <a:spcPts val="3600"/>
              </a:spcBef>
              <a:spcAft>
                <a:spcPts val="0"/>
              </a:spcAft>
              <a:buClr>
                <a:srgbClr val="4F5C3F"/>
              </a:buClr>
              <a:buSzPts val="1800"/>
              <a:buChar char="●"/>
              <a:defRPr/>
            </a:lvl6pPr>
            <a:lvl7pPr indent="-342900" lvl="6" marL="3200400" algn="l">
              <a:lnSpc>
                <a:spcPct val="120000"/>
              </a:lnSpc>
              <a:spcBef>
                <a:spcPts val="3600"/>
              </a:spcBef>
              <a:spcAft>
                <a:spcPts val="0"/>
              </a:spcAft>
              <a:buClr>
                <a:srgbClr val="4F5C3F"/>
              </a:buClr>
              <a:buSzPts val="1800"/>
              <a:buChar char="●"/>
              <a:defRPr/>
            </a:lvl7pPr>
            <a:lvl8pPr indent="-342900" lvl="7" marL="3657600" algn="l">
              <a:lnSpc>
                <a:spcPct val="120000"/>
              </a:lnSpc>
              <a:spcBef>
                <a:spcPts val="3600"/>
              </a:spcBef>
              <a:spcAft>
                <a:spcPts val="0"/>
              </a:spcAft>
              <a:buClr>
                <a:srgbClr val="4F5C3F"/>
              </a:buClr>
              <a:buSzPts val="1800"/>
              <a:buChar char="●"/>
              <a:defRPr/>
            </a:lvl8pPr>
            <a:lvl9pPr indent="-342900" lvl="8" marL="4114800" algn="l">
              <a:lnSpc>
                <a:spcPct val="120000"/>
              </a:lnSpc>
              <a:spcBef>
                <a:spcPts val="3600"/>
              </a:spcBef>
              <a:spcAft>
                <a:spcPts val="0"/>
              </a:spcAft>
              <a:buClr>
                <a:srgbClr val="4F5C3F"/>
              </a:buClr>
              <a:buSzPts val="1800"/>
              <a:buChar char="●"/>
              <a:defRPr/>
            </a:lvl9pPr>
          </a:lstStyle>
          <a:p/>
        </p:txBody>
      </p:sp>
      <p:sp>
        <p:nvSpPr>
          <p:cNvPr id="39" name="Google Shape;39;p6"/>
          <p:cNvSpPr txBox="1"/>
          <p:nvPr>
            <p:ph type="title"/>
          </p:nvPr>
        </p:nvSpPr>
        <p:spPr>
          <a:xfrm>
            <a:off x="685800" y="319312"/>
            <a:ext cx="6847115" cy="671288"/>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3DACA7"/>
              </a:buClr>
              <a:buSzPts val="3200"/>
              <a:buFont typeface="Quattrocento Sans"/>
              <a:buNone/>
              <a:defRPr sz="3200" cap="none">
                <a:solidFill>
                  <a:srgbClr val="3DACA7"/>
                </a:solidFill>
                <a:latin typeface="Quattrocento Sans"/>
                <a:ea typeface="Quattrocento Sans"/>
                <a:cs typeface="Quattrocento Sans"/>
                <a:sym typeface="Quattrocento Sans"/>
              </a:defRPr>
            </a:lvl1pPr>
            <a:lvl2pPr lvl="1" algn="ctr">
              <a:lnSpc>
                <a:spcPct val="90000"/>
              </a:lnSpc>
              <a:spcBef>
                <a:spcPts val="0"/>
              </a:spcBef>
              <a:spcAft>
                <a:spcPts val="0"/>
              </a:spcAft>
              <a:buClr>
                <a:srgbClr val="FBF9E6"/>
              </a:buClr>
              <a:buSzPts val="1800"/>
              <a:buNone/>
              <a:defRPr/>
            </a:lvl2pPr>
            <a:lvl3pPr lvl="2" algn="ctr">
              <a:lnSpc>
                <a:spcPct val="90000"/>
              </a:lnSpc>
              <a:spcBef>
                <a:spcPts val="0"/>
              </a:spcBef>
              <a:spcAft>
                <a:spcPts val="0"/>
              </a:spcAft>
              <a:buClr>
                <a:srgbClr val="FBF9E6"/>
              </a:buClr>
              <a:buSzPts val="1800"/>
              <a:buNone/>
              <a:defRPr/>
            </a:lvl3pPr>
            <a:lvl4pPr lvl="3" algn="ctr">
              <a:lnSpc>
                <a:spcPct val="90000"/>
              </a:lnSpc>
              <a:spcBef>
                <a:spcPts val="0"/>
              </a:spcBef>
              <a:spcAft>
                <a:spcPts val="0"/>
              </a:spcAft>
              <a:buClr>
                <a:srgbClr val="FBF9E6"/>
              </a:buClr>
              <a:buSzPts val="1800"/>
              <a:buNone/>
              <a:defRPr/>
            </a:lvl4pPr>
            <a:lvl5pPr lvl="4" algn="ctr">
              <a:lnSpc>
                <a:spcPct val="90000"/>
              </a:lnSpc>
              <a:spcBef>
                <a:spcPts val="0"/>
              </a:spcBef>
              <a:spcAft>
                <a:spcPts val="0"/>
              </a:spcAft>
              <a:buClr>
                <a:srgbClr val="FBF9E6"/>
              </a:buClr>
              <a:buSzPts val="1800"/>
              <a:buNone/>
              <a:defRPr/>
            </a:lvl5pPr>
            <a:lvl6pPr lvl="5" algn="ctr">
              <a:lnSpc>
                <a:spcPct val="90000"/>
              </a:lnSpc>
              <a:spcBef>
                <a:spcPts val="0"/>
              </a:spcBef>
              <a:spcAft>
                <a:spcPts val="0"/>
              </a:spcAft>
              <a:buClr>
                <a:srgbClr val="FBF9E6"/>
              </a:buClr>
              <a:buSzPts val="1800"/>
              <a:buNone/>
              <a:defRPr/>
            </a:lvl6pPr>
            <a:lvl7pPr lvl="6" algn="ctr">
              <a:lnSpc>
                <a:spcPct val="90000"/>
              </a:lnSpc>
              <a:spcBef>
                <a:spcPts val="0"/>
              </a:spcBef>
              <a:spcAft>
                <a:spcPts val="0"/>
              </a:spcAft>
              <a:buClr>
                <a:srgbClr val="FBF9E6"/>
              </a:buClr>
              <a:buSzPts val="1800"/>
              <a:buNone/>
              <a:defRPr/>
            </a:lvl7pPr>
            <a:lvl8pPr lvl="7" algn="ctr">
              <a:lnSpc>
                <a:spcPct val="90000"/>
              </a:lnSpc>
              <a:spcBef>
                <a:spcPts val="0"/>
              </a:spcBef>
              <a:spcAft>
                <a:spcPts val="0"/>
              </a:spcAft>
              <a:buClr>
                <a:srgbClr val="FBF9E6"/>
              </a:buClr>
              <a:buSzPts val="1800"/>
              <a:buNone/>
              <a:defRPr/>
            </a:lvl8pPr>
            <a:lvl9pPr lvl="8" algn="ctr">
              <a:lnSpc>
                <a:spcPct val="90000"/>
              </a:lnSpc>
              <a:spcBef>
                <a:spcPts val="0"/>
              </a:spcBef>
              <a:spcAft>
                <a:spcPts val="0"/>
              </a:spcAft>
              <a:buClr>
                <a:srgbClr val="FBF9E6"/>
              </a:buClr>
              <a:buSzPts val="1800"/>
              <a:buNone/>
              <a:defRPr/>
            </a:lvl9pPr>
          </a:lstStyle>
          <a:p/>
        </p:txBody>
      </p:sp>
      <p:cxnSp>
        <p:nvCxnSpPr>
          <p:cNvPr id="40" name="Google Shape;40;p6"/>
          <p:cNvCxnSpPr/>
          <p:nvPr/>
        </p:nvCxnSpPr>
        <p:spPr>
          <a:xfrm>
            <a:off x="685799" y="990599"/>
            <a:ext cx="7672391" cy="1590"/>
          </a:xfrm>
          <a:prstGeom prst="straightConnector1">
            <a:avLst/>
          </a:prstGeom>
          <a:noFill/>
          <a:ln cap="flat" cmpd="sng" w="9525">
            <a:solidFill>
              <a:srgbClr val="3DACA7"/>
            </a:solidFill>
            <a:prstDash val="solid"/>
            <a:round/>
            <a:headEnd len="sm" w="sm" type="none"/>
            <a:tailEnd len="sm" w="sm" type="none"/>
          </a:ln>
        </p:spPr>
      </p:cxnSp>
      <p:pic>
        <p:nvPicPr>
          <p:cNvPr descr="Picture 13" id="41" name="Google Shape;41;p6"/>
          <p:cNvPicPr preferRelativeResize="0"/>
          <p:nvPr/>
        </p:nvPicPr>
        <p:blipFill rotWithShape="1">
          <a:blip r:embed="rId3">
            <a:alphaModFix/>
          </a:blip>
          <a:srcRect b="0" l="0" r="0" t="0"/>
          <a:stretch/>
        </p:blipFill>
        <p:spPr>
          <a:xfrm>
            <a:off x="7658100" y="408781"/>
            <a:ext cx="800100" cy="447677"/>
          </a:xfrm>
          <a:prstGeom prst="rect">
            <a:avLst/>
          </a:prstGeom>
          <a:noFill/>
          <a:ln>
            <a:noFill/>
          </a:ln>
        </p:spPr>
      </p:pic>
      <p:sp>
        <p:nvSpPr>
          <p:cNvPr id="42" name="Google Shape;42;p6"/>
          <p:cNvSpPr txBox="1"/>
          <p:nvPr>
            <p:ph idx="12" type="sldNum"/>
          </p:nvPr>
        </p:nvSpPr>
        <p:spPr>
          <a:xfrm>
            <a:off x="8198673" y="6419281"/>
            <a:ext cx="259528" cy="239269"/>
          </a:xfrm>
          <a:prstGeom prst="rect">
            <a:avLst/>
          </a:prstGeom>
          <a:noFill/>
          <a:ln>
            <a:noFill/>
          </a:ln>
          <a:effectLst>
            <a:outerShdw rotWithShape="0">
              <a:srgbClr val="FFFFFF">
                <a:alpha val="20000"/>
              </a:srgbClr>
            </a:outerShdw>
          </a:effectLst>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200">
              <a:solidFill>
                <a:srgbClr val="4F5C3F"/>
              </a:solidFill>
              <a:latin typeface="Palatino"/>
              <a:ea typeface="Palatino"/>
              <a:cs typeface="Palatino"/>
              <a:sym typeface="Palatin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rgbClr val="FFFFFF"/>
        </a:solidFill>
      </p:bgPr>
    </p:bg>
    <p:spTree>
      <p:nvGrpSpPr>
        <p:cNvPr id="43" name="Shape 43"/>
        <p:cNvGrpSpPr/>
        <p:nvPr/>
      </p:nvGrpSpPr>
      <p:grpSpPr>
        <a:xfrm>
          <a:off x="0" y="0"/>
          <a:ext cx="0" cy="0"/>
          <a:chOff x="0" y="0"/>
          <a:chExt cx="0" cy="0"/>
        </a:xfrm>
      </p:grpSpPr>
      <p:pic>
        <p:nvPicPr>
          <p:cNvPr descr="Picture 1" id="44" name="Google Shape;44;p7"/>
          <p:cNvPicPr preferRelativeResize="0"/>
          <p:nvPr/>
        </p:nvPicPr>
        <p:blipFill rotWithShape="1">
          <a:blip r:embed="rId2">
            <a:alphaModFix/>
          </a:blip>
          <a:srcRect b="0" l="0" r="0" t="0"/>
          <a:stretch/>
        </p:blipFill>
        <p:spPr>
          <a:xfrm>
            <a:off x="793" y="-4763"/>
            <a:ext cx="9144002" cy="6862765"/>
          </a:xfrm>
          <a:prstGeom prst="rect">
            <a:avLst/>
          </a:prstGeom>
          <a:noFill/>
          <a:ln>
            <a:noFill/>
          </a:ln>
        </p:spPr>
      </p:pic>
      <p:sp>
        <p:nvSpPr>
          <p:cNvPr id="45" name="Google Shape;45;p7"/>
          <p:cNvSpPr txBox="1"/>
          <p:nvPr>
            <p:ph type="title"/>
          </p:nvPr>
        </p:nvSpPr>
        <p:spPr>
          <a:xfrm>
            <a:off x="685800" y="319312"/>
            <a:ext cx="6847115" cy="671288"/>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3DACA7"/>
              </a:buClr>
              <a:buSzPts val="3200"/>
              <a:buFont typeface="Quattrocento Sans"/>
              <a:buNone/>
              <a:defRPr sz="3200" cap="none">
                <a:solidFill>
                  <a:srgbClr val="3DACA7"/>
                </a:solidFill>
                <a:latin typeface="Quattrocento Sans"/>
                <a:ea typeface="Quattrocento Sans"/>
                <a:cs typeface="Quattrocento Sans"/>
                <a:sym typeface="Quattrocento Sans"/>
              </a:defRPr>
            </a:lvl1pPr>
            <a:lvl2pPr lvl="1" algn="ctr">
              <a:lnSpc>
                <a:spcPct val="90000"/>
              </a:lnSpc>
              <a:spcBef>
                <a:spcPts val="0"/>
              </a:spcBef>
              <a:spcAft>
                <a:spcPts val="0"/>
              </a:spcAft>
              <a:buClr>
                <a:srgbClr val="FBF9E6"/>
              </a:buClr>
              <a:buSzPts val="1800"/>
              <a:buNone/>
              <a:defRPr/>
            </a:lvl2pPr>
            <a:lvl3pPr lvl="2" algn="ctr">
              <a:lnSpc>
                <a:spcPct val="90000"/>
              </a:lnSpc>
              <a:spcBef>
                <a:spcPts val="0"/>
              </a:spcBef>
              <a:spcAft>
                <a:spcPts val="0"/>
              </a:spcAft>
              <a:buClr>
                <a:srgbClr val="FBF9E6"/>
              </a:buClr>
              <a:buSzPts val="1800"/>
              <a:buNone/>
              <a:defRPr/>
            </a:lvl3pPr>
            <a:lvl4pPr lvl="3" algn="ctr">
              <a:lnSpc>
                <a:spcPct val="90000"/>
              </a:lnSpc>
              <a:spcBef>
                <a:spcPts val="0"/>
              </a:spcBef>
              <a:spcAft>
                <a:spcPts val="0"/>
              </a:spcAft>
              <a:buClr>
                <a:srgbClr val="FBF9E6"/>
              </a:buClr>
              <a:buSzPts val="1800"/>
              <a:buNone/>
              <a:defRPr/>
            </a:lvl4pPr>
            <a:lvl5pPr lvl="4" algn="ctr">
              <a:lnSpc>
                <a:spcPct val="90000"/>
              </a:lnSpc>
              <a:spcBef>
                <a:spcPts val="0"/>
              </a:spcBef>
              <a:spcAft>
                <a:spcPts val="0"/>
              </a:spcAft>
              <a:buClr>
                <a:srgbClr val="FBF9E6"/>
              </a:buClr>
              <a:buSzPts val="1800"/>
              <a:buNone/>
              <a:defRPr/>
            </a:lvl5pPr>
            <a:lvl6pPr lvl="5" algn="ctr">
              <a:lnSpc>
                <a:spcPct val="90000"/>
              </a:lnSpc>
              <a:spcBef>
                <a:spcPts val="0"/>
              </a:spcBef>
              <a:spcAft>
                <a:spcPts val="0"/>
              </a:spcAft>
              <a:buClr>
                <a:srgbClr val="FBF9E6"/>
              </a:buClr>
              <a:buSzPts val="1800"/>
              <a:buNone/>
              <a:defRPr/>
            </a:lvl6pPr>
            <a:lvl7pPr lvl="6" algn="ctr">
              <a:lnSpc>
                <a:spcPct val="90000"/>
              </a:lnSpc>
              <a:spcBef>
                <a:spcPts val="0"/>
              </a:spcBef>
              <a:spcAft>
                <a:spcPts val="0"/>
              </a:spcAft>
              <a:buClr>
                <a:srgbClr val="FBF9E6"/>
              </a:buClr>
              <a:buSzPts val="1800"/>
              <a:buNone/>
              <a:defRPr/>
            </a:lvl7pPr>
            <a:lvl8pPr lvl="7" algn="ctr">
              <a:lnSpc>
                <a:spcPct val="90000"/>
              </a:lnSpc>
              <a:spcBef>
                <a:spcPts val="0"/>
              </a:spcBef>
              <a:spcAft>
                <a:spcPts val="0"/>
              </a:spcAft>
              <a:buClr>
                <a:srgbClr val="FBF9E6"/>
              </a:buClr>
              <a:buSzPts val="1800"/>
              <a:buNone/>
              <a:defRPr/>
            </a:lvl8pPr>
            <a:lvl9pPr lvl="8" algn="ctr">
              <a:lnSpc>
                <a:spcPct val="90000"/>
              </a:lnSpc>
              <a:spcBef>
                <a:spcPts val="0"/>
              </a:spcBef>
              <a:spcAft>
                <a:spcPts val="0"/>
              </a:spcAft>
              <a:buClr>
                <a:srgbClr val="FBF9E6"/>
              </a:buClr>
              <a:buSzPts val="1800"/>
              <a:buNone/>
              <a:defRPr/>
            </a:lvl9pPr>
          </a:lstStyle>
          <a:p/>
        </p:txBody>
      </p:sp>
      <p:cxnSp>
        <p:nvCxnSpPr>
          <p:cNvPr id="46" name="Google Shape;46;p7"/>
          <p:cNvCxnSpPr/>
          <p:nvPr/>
        </p:nvCxnSpPr>
        <p:spPr>
          <a:xfrm>
            <a:off x="685799" y="990599"/>
            <a:ext cx="7672391" cy="1590"/>
          </a:xfrm>
          <a:prstGeom prst="straightConnector1">
            <a:avLst/>
          </a:prstGeom>
          <a:noFill/>
          <a:ln cap="flat" cmpd="sng" w="9525">
            <a:solidFill>
              <a:srgbClr val="3DACA7"/>
            </a:solidFill>
            <a:prstDash val="solid"/>
            <a:round/>
            <a:headEnd len="sm" w="sm" type="none"/>
            <a:tailEnd len="sm" w="sm" type="none"/>
          </a:ln>
        </p:spPr>
      </p:cxnSp>
      <p:pic>
        <p:nvPicPr>
          <p:cNvPr descr="Picture 9" id="47" name="Google Shape;47;p7"/>
          <p:cNvPicPr preferRelativeResize="0"/>
          <p:nvPr/>
        </p:nvPicPr>
        <p:blipFill rotWithShape="1">
          <a:blip r:embed="rId3">
            <a:alphaModFix/>
          </a:blip>
          <a:srcRect b="0" l="0" r="0" t="0"/>
          <a:stretch/>
        </p:blipFill>
        <p:spPr>
          <a:xfrm>
            <a:off x="7658100" y="408781"/>
            <a:ext cx="800100" cy="447677"/>
          </a:xfrm>
          <a:prstGeom prst="rect">
            <a:avLst/>
          </a:prstGeom>
          <a:noFill/>
          <a:ln>
            <a:noFill/>
          </a:ln>
        </p:spPr>
      </p:pic>
      <p:sp>
        <p:nvSpPr>
          <p:cNvPr id="48" name="Google Shape;48;p7"/>
          <p:cNvSpPr txBox="1"/>
          <p:nvPr>
            <p:ph idx="12" type="sldNum"/>
          </p:nvPr>
        </p:nvSpPr>
        <p:spPr>
          <a:xfrm>
            <a:off x="8198673" y="6419281"/>
            <a:ext cx="259528" cy="239269"/>
          </a:xfrm>
          <a:prstGeom prst="rect">
            <a:avLst/>
          </a:prstGeom>
          <a:noFill/>
          <a:ln>
            <a:noFill/>
          </a:ln>
          <a:effectLst>
            <a:outerShdw rotWithShape="0">
              <a:srgbClr val="FFFFFF">
                <a:alpha val="20000"/>
              </a:srgbClr>
            </a:outerShdw>
          </a:effectLst>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200">
              <a:solidFill>
                <a:srgbClr val="4F5C3F"/>
              </a:solidFill>
              <a:latin typeface="Palatino"/>
              <a:ea typeface="Palatino"/>
              <a:cs typeface="Palatino"/>
              <a:sym typeface="Palatin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rgbClr val="FFFFFF"/>
        </a:solidFill>
      </p:bgPr>
    </p:bg>
    <p:spTree>
      <p:nvGrpSpPr>
        <p:cNvPr id="49" name="Shape 49"/>
        <p:cNvGrpSpPr/>
        <p:nvPr/>
      </p:nvGrpSpPr>
      <p:grpSpPr>
        <a:xfrm>
          <a:off x="0" y="0"/>
          <a:ext cx="0" cy="0"/>
          <a:chOff x="0" y="0"/>
          <a:chExt cx="0" cy="0"/>
        </a:xfrm>
      </p:grpSpPr>
      <p:pic>
        <p:nvPicPr>
          <p:cNvPr descr="Picture 1" id="50" name="Google Shape;50;p8"/>
          <p:cNvPicPr preferRelativeResize="0"/>
          <p:nvPr/>
        </p:nvPicPr>
        <p:blipFill rotWithShape="1">
          <a:blip r:embed="rId2">
            <a:alphaModFix/>
          </a:blip>
          <a:srcRect b="0" l="0" r="0" t="0"/>
          <a:stretch/>
        </p:blipFill>
        <p:spPr>
          <a:xfrm>
            <a:off x="793" y="-4763"/>
            <a:ext cx="9144002" cy="6862765"/>
          </a:xfrm>
          <a:prstGeom prst="rect">
            <a:avLst/>
          </a:prstGeom>
          <a:noFill/>
          <a:ln>
            <a:noFill/>
          </a:ln>
        </p:spPr>
      </p:pic>
      <p:sp>
        <p:nvSpPr>
          <p:cNvPr id="51" name="Google Shape;51;p8"/>
          <p:cNvSpPr txBox="1"/>
          <p:nvPr>
            <p:ph idx="12" type="sldNum"/>
          </p:nvPr>
        </p:nvSpPr>
        <p:spPr>
          <a:xfrm>
            <a:off x="8198673" y="6419281"/>
            <a:ext cx="259528" cy="239269"/>
          </a:xfrm>
          <a:prstGeom prst="rect">
            <a:avLst/>
          </a:prstGeom>
          <a:noFill/>
          <a:ln>
            <a:noFill/>
          </a:ln>
          <a:effectLst>
            <a:outerShdw rotWithShape="0">
              <a:srgbClr val="FFFFFF">
                <a:alpha val="20000"/>
              </a:srgbClr>
            </a:outerShdw>
          </a:effectLst>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200">
              <a:solidFill>
                <a:srgbClr val="4F5C3F"/>
              </a:solidFill>
              <a:latin typeface="Palatino"/>
              <a:ea typeface="Palatino"/>
              <a:cs typeface="Palatino"/>
              <a:sym typeface="Palatin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bg>
      <p:bgPr>
        <a:solidFill>
          <a:srgbClr val="FFFFFF"/>
        </a:solidFill>
      </p:bgPr>
    </p:bg>
    <p:spTree>
      <p:nvGrpSpPr>
        <p:cNvPr id="52" name="Shape 52"/>
        <p:cNvGrpSpPr/>
        <p:nvPr/>
      </p:nvGrpSpPr>
      <p:grpSpPr>
        <a:xfrm>
          <a:off x="0" y="0"/>
          <a:ext cx="0" cy="0"/>
          <a:chOff x="0" y="0"/>
          <a:chExt cx="0" cy="0"/>
        </a:xfrm>
      </p:grpSpPr>
      <p:pic>
        <p:nvPicPr>
          <p:cNvPr descr="Picture 1" id="53" name="Google Shape;53;p9"/>
          <p:cNvPicPr preferRelativeResize="0"/>
          <p:nvPr/>
        </p:nvPicPr>
        <p:blipFill rotWithShape="1">
          <a:blip r:embed="rId2">
            <a:alphaModFix/>
          </a:blip>
          <a:srcRect b="0" l="0" r="0" t="0"/>
          <a:stretch/>
        </p:blipFill>
        <p:spPr>
          <a:xfrm>
            <a:off x="793" y="-4763"/>
            <a:ext cx="9144002" cy="6862765"/>
          </a:xfrm>
          <a:prstGeom prst="rect">
            <a:avLst/>
          </a:prstGeom>
          <a:noFill/>
          <a:ln>
            <a:noFill/>
          </a:ln>
        </p:spPr>
      </p:pic>
      <p:sp>
        <p:nvSpPr>
          <p:cNvPr id="54" name="Google Shape;54;p9"/>
          <p:cNvSpPr txBox="1"/>
          <p:nvPr>
            <p:ph idx="1" type="body"/>
          </p:nvPr>
        </p:nvSpPr>
        <p:spPr>
          <a:xfrm>
            <a:off x="3886200" y="990600"/>
            <a:ext cx="4629150" cy="4876800"/>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404040"/>
              </a:buClr>
              <a:buSzPts val="3200"/>
              <a:buFont typeface="Calibri"/>
              <a:buChar char="▪"/>
              <a:defRPr sz="3200">
                <a:solidFill>
                  <a:srgbClr val="404040"/>
                </a:solidFill>
                <a:latin typeface="Calibri"/>
                <a:ea typeface="Calibri"/>
                <a:cs typeface="Calibri"/>
                <a:sym typeface="Calibri"/>
              </a:defRPr>
            </a:lvl1pPr>
            <a:lvl2pPr indent="-431800" lvl="1" marL="914400" algn="l">
              <a:lnSpc>
                <a:spcPct val="90000"/>
              </a:lnSpc>
              <a:spcBef>
                <a:spcPts val="1000"/>
              </a:spcBef>
              <a:spcAft>
                <a:spcPts val="0"/>
              </a:spcAft>
              <a:buClr>
                <a:srgbClr val="404040"/>
              </a:buClr>
              <a:buSzPts val="3200"/>
              <a:buFont typeface="Calibri"/>
              <a:buChar char="▪"/>
              <a:defRPr sz="3200">
                <a:solidFill>
                  <a:srgbClr val="404040"/>
                </a:solidFill>
                <a:latin typeface="Calibri"/>
                <a:ea typeface="Calibri"/>
                <a:cs typeface="Calibri"/>
                <a:sym typeface="Calibri"/>
              </a:defRPr>
            </a:lvl2pPr>
            <a:lvl3pPr indent="-431800" lvl="2" marL="1371600" algn="l">
              <a:lnSpc>
                <a:spcPct val="90000"/>
              </a:lnSpc>
              <a:spcBef>
                <a:spcPts val="1000"/>
              </a:spcBef>
              <a:spcAft>
                <a:spcPts val="0"/>
              </a:spcAft>
              <a:buClr>
                <a:srgbClr val="404040"/>
              </a:buClr>
              <a:buSzPts val="3200"/>
              <a:buFont typeface="Calibri"/>
              <a:buChar char="▪"/>
              <a:defRPr sz="3200">
                <a:solidFill>
                  <a:srgbClr val="404040"/>
                </a:solidFill>
                <a:latin typeface="Calibri"/>
                <a:ea typeface="Calibri"/>
                <a:cs typeface="Calibri"/>
                <a:sym typeface="Calibri"/>
              </a:defRPr>
            </a:lvl3pPr>
            <a:lvl4pPr indent="-431800" lvl="3" marL="1828800" algn="l">
              <a:lnSpc>
                <a:spcPct val="90000"/>
              </a:lnSpc>
              <a:spcBef>
                <a:spcPts val="1000"/>
              </a:spcBef>
              <a:spcAft>
                <a:spcPts val="0"/>
              </a:spcAft>
              <a:buClr>
                <a:srgbClr val="404040"/>
              </a:buClr>
              <a:buSzPts val="3200"/>
              <a:buFont typeface="Calibri"/>
              <a:buChar char="▪"/>
              <a:defRPr sz="3200">
                <a:solidFill>
                  <a:srgbClr val="404040"/>
                </a:solidFill>
                <a:latin typeface="Calibri"/>
                <a:ea typeface="Calibri"/>
                <a:cs typeface="Calibri"/>
                <a:sym typeface="Calibri"/>
              </a:defRPr>
            </a:lvl4pPr>
            <a:lvl5pPr indent="-431800" lvl="4" marL="2286000" algn="l">
              <a:lnSpc>
                <a:spcPct val="90000"/>
              </a:lnSpc>
              <a:spcBef>
                <a:spcPts val="1000"/>
              </a:spcBef>
              <a:spcAft>
                <a:spcPts val="0"/>
              </a:spcAft>
              <a:buClr>
                <a:srgbClr val="404040"/>
              </a:buClr>
              <a:buSzPts val="3200"/>
              <a:buFont typeface="Calibri"/>
              <a:buChar char="▪"/>
              <a:defRPr sz="3200">
                <a:solidFill>
                  <a:srgbClr val="404040"/>
                </a:solidFill>
                <a:latin typeface="Calibri"/>
                <a:ea typeface="Calibri"/>
                <a:cs typeface="Calibri"/>
                <a:sym typeface="Calibri"/>
              </a:defRPr>
            </a:lvl5pPr>
            <a:lvl6pPr indent="-342900" lvl="5" marL="2743200" algn="l">
              <a:lnSpc>
                <a:spcPct val="120000"/>
              </a:lnSpc>
              <a:spcBef>
                <a:spcPts val="3600"/>
              </a:spcBef>
              <a:spcAft>
                <a:spcPts val="0"/>
              </a:spcAft>
              <a:buClr>
                <a:srgbClr val="4F5C3F"/>
              </a:buClr>
              <a:buSzPts val="1800"/>
              <a:buChar char="●"/>
              <a:defRPr/>
            </a:lvl6pPr>
            <a:lvl7pPr indent="-342900" lvl="6" marL="3200400" algn="l">
              <a:lnSpc>
                <a:spcPct val="120000"/>
              </a:lnSpc>
              <a:spcBef>
                <a:spcPts val="3600"/>
              </a:spcBef>
              <a:spcAft>
                <a:spcPts val="0"/>
              </a:spcAft>
              <a:buClr>
                <a:srgbClr val="4F5C3F"/>
              </a:buClr>
              <a:buSzPts val="1800"/>
              <a:buChar char="●"/>
              <a:defRPr/>
            </a:lvl7pPr>
            <a:lvl8pPr indent="-342900" lvl="7" marL="3657600" algn="l">
              <a:lnSpc>
                <a:spcPct val="120000"/>
              </a:lnSpc>
              <a:spcBef>
                <a:spcPts val="3600"/>
              </a:spcBef>
              <a:spcAft>
                <a:spcPts val="0"/>
              </a:spcAft>
              <a:buClr>
                <a:srgbClr val="4F5C3F"/>
              </a:buClr>
              <a:buSzPts val="1800"/>
              <a:buChar char="●"/>
              <a:defRPr/>
            </a:lvl8pPr>
            <a:lvl9pPr indent="-342900" lvl="8" marL="4114800" algn="l">
              <a:lnSpc>
                <a:spcPct val="120000"/>
              </a:lnSpc>
              <a:spcBef>
                <a:spcPts val="3600"/>
              </a:spcBef>
              <a:spcAft>
                <a:spcPts val="0"/>
              </a:spcAft>
              <a:buClr>
                <a:srgbClr val="4F5C3F"/>
              </a:buClr>
              <a:buSzPts val="1800"/>
              <a:buChar char="●"/>
              <a:defRPr/>
            </a:lvl9pPr>
          </a:lstStyle>
          <a:p/>
        </p:txBody>
      </p:sp>
      <p:sp>
        <p:nvSpPr>
          <p:cNvPr id="55" name="Google Shape;55;p9"/>
          <p:cNvSpPr txBox="1"/>
          <p:nvPr>
            <p:ph idx="2" type="body"/>
          </p:nvPr>
        </p:nvSpPr>
        <p:spPr>
          <a:xfrm>
            <a:off x="630936" y="2191659"/>
            <a:ext cx="2948940" cy="3675744"/>
          </a:xfrm>
          <a:prstGeom prst="rect">
            <a:avLst/>
          </a:prstGeom>
          <a:noFill/>
          <a:ln>
            <a:noFill/>
          </a:ln>
        </p:spPr>
        <p:txBody>
          <a:bodyPr anchorCtr="0" anchor="t" bIns="45700" lIns="45700" spcFirstLastPara="1" rIns="45700" wrap="square" tIns="45700">
            <a:normAutofit/>
          </a:bodyPr>
          <a:lstStyle>
            <a:lvl1pPr indent="-268605" lvl="0" marL="457200" algn="l">
              <a:lnSpc>
                <a:spcPct val="120000"/>
              </a:lnSpc>
              <a:spcBef>
                <a:spcPts val="3600"/>
              </a:spcBef>
              <a:spcAft>
                <a:spcPts val="0"/>
              </a:spcAft>
              <a:buClr>
                <a:srgbClr val="4F5C3F"/>
              </a:buClr>
              <a:buSzPts val="630"/>
              <a:buChar char="•"/>
              <a:defRPr/>
            </a:lvl1pPr>
            <a:lvl2pPr indent="-268605" lvl="1" marL="914400" algn="l">
              <a:lnSpc>
                <a:spcPct val="120000"/>
              </a:lnSpc>
              <a:spcBef>
                <a:spcPts val="3600"/>
              </a:spcBef>
              <a:spcAft>
                <a:spcPts val="0"/>
              </a:spcAft>
              <a:buClr>
                <a:srgbClr val="4F5C3F"/>
              </a:buClr>
              <a:buSzPts val="630"/>
              <a:buChar char="•"/>
              <a:defRPr/>
            </a:lvl2pPr>
            <a:lvl3pPr indent="-268605" lvl="2" marL="1371600" algn="l">
              <a:lnSpc>
                <a:spcPct val="120000"/>
              </a:lnSpc>
              <a:spcBef>
                <a:spcPts val="3600"/>
              </a:spcBef>
              <a:spcAft>
                <a:spcPts val="0"/>
              </a:spcAft>
              <a:buClr>
                <a:srgbClr val="4F5C3F"/>
              </a:buClr>
              <a:buSzPts val="630"/>
              <a:buChar char="•"/>
              <a:defRPr/>
            </a:lvl3pPr>
            <a:lvl4pPr indent="-268605" lvl="3" marL="1828800" algn="l">
              <a:lnSpc>
                <a:spcPct val="120000"/>
              </a:lnSpc>
              <a:spcBef>
                <a:spcPts val="3600"/>
              </a:spcBef>
              <a:spcAft>
                <a:spcPts val="0"/>
              </a:spcAft>
              <a:buClr>
                <a:srgbClr val="4F5C3F"/>
              </a:buClr>
              <a:buSzPts val="630"/>
              <a:buChar char="•"/>
              <a:defRPr/>
            </a:lvl4pPr>
            <a:lvl5pPr indent="-268604" lvl="4" marL="2286000" algn="l">
              <a:lnSpc>
                <a:spcPct val="120000"/>
              </a:lnSpc>
              <a:spcBef>
                <a:spcPts val="3600"/>
              </a:spcBef>
              <a:spcAft>
                <a:spcPts val="0"/>
              </a:spcAft>
              <a:buClr>
                <a:srgbClr val="4F5C3F"/>
              </a:buClr>
              <a:buSzPts val="630"/>
              <a:buChar char="•"/>
              <a:defRPr/>
            </a:lvl5pPr>
            <a:lvl6pPr indent="-342900" lvl="5" marL="2743200" algn="l">
              <a:lnSpc>
                <a:spcPct val="120000"/>
              </a:lnSpc>
              <a:spcBef>
                <a:spcPts val="3600"/>
              </a:spcBef>
              <a:spcAft>
                <a:spcPts val="0"/>
              </a:spcAft>
              <a:buClr>
                <a:srgbClr val="4F5C3F"/>
              </a:buClr>
              <a:buSzPts val="1800"/>
              <a:buChar char="●"/>
              <a:defRPr/>
            </a:lvl6pPr>
            <a:lvl7pPr indent="-342900" lvl="6" marL="3200400" algn="l">
              <a:lnSpc>
                <a:spcPct val="120000"/>
              </a:lnSpc>
              <a:spcBef>
                <a:spcPts val="3600"/>
              </a:spcBef>
              <a:spcAft>
                <a:spcPts val="0"/>
              </a:spcAft>
              <a:buClr>
                <a:srgbClr val="4F5C3F"/>
              </a:buClr>
              <a:buSzPts val="1800"/>
              <a:buChar char="●"/>
              <a:defRPr/>
            </a:lvl7pPr>
            <a:lvl8pPr indent="-342900" lvl="7" marL="3657600" algn="l">
              <a:lnSpc>
                <a:spcPct val="120000"/>
              </a:lnSpc>
              <a:spcBef>
                <a:spcPts val="3600"/>
              </a:spcBef>
              <a:spcAft>
                <a:spcPts val="0"/>
              </a:spcAft>
              <a:buClr>
                <a:srgbClr val="4F5C3F"/>
              </a:buClr>
              <a:buSzPts val="1800"/>
              <a:buChar char="●"/>
              <a:defRPr/>
            </a:lvl8pPr>
            <a:lvl9pPr indent="-342900" lvl="8" marL="4114800" algn="l">
              <a:lnSpc>
                <a:spcPct val="120000"/>
              </a:lnSpc>
              <a:spcBef>
                <a:spcPts val="3600"/>
              </a:spcBef>
              <a:spcAft>
                <a:spcPts val="0"/>
              </a:spcAft>
              <a:buClr>
                <a:srgbClr val="4F5C3F"/>
              </a:buClr>
              <a:buSzPts val="1800"/>
              <a:buChar char="●"/>
              <a:defRPr/>
            </a:lvl9pPr>
          </a:lstStyle>
          <a:p/>
        </p:txBody>
      </p:sp>
      <p:sp>
        <p:nvSpPr>
          <p:cNvPr id="56" name="Google Shape;56;p9"/>
          <p:cNvSpPr txBox="1"/>
          <p:nvPr>
            <p:ph type="title"/>
          </p:nvPr>
        </p:nvSpPr>
        <p:spPr>
          <a:xfrm>
            <a:off x="630936" y="457200"/>
            <a:ext cx="2948940" cy="1487716"/>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3EADA7"/>
              </a:buClr>
              <a:buSzPts val="3200"/>
              <a:buFont typeface="Quattrocento Sans"/>
              <a:buNone/>
              <a:defRPr sz="3200" cap="none">
                <a:solidFill>
                  <a:srgbClr val="3EADA7"/>
                </a:solidFill>
                <a:latin typeface="Quattrocento Sans"/>
                <a:ea typeface="Quattrocento Sans"/>
                <a:cs typeface="Quattrocento Sans"/>
                <a:sym typeface="Quattrocento Sans"/>
              </a:defRPr>
            </a:lvl1pPr>
            <a:lvl2pPr lvl="1" algn="ctr">
              <a:lnSpc>
                <a:spcPct val="90000"/>
              </a:lnSpc>
              <a:spcBef>
                <a:spcPts val="0"/>
              </a:spcBef>
              <a:spcAft>
                <a:spcPts val="0"/>
              </a:spcAft>
              <a:buClr>
                <a:srgbClr val="FBF9E6"/>
              </a:buClr>
              <a:buSzPts val="1800"/>
              <a:buNone/>
              <a:defRPr/>
            </a:lvl2pPr>
            <a:lvl3pPr lvl="2" algn="ctr">
              <a:lnSpc>
                <a:spcPct val="90000"/>
              </a:lnSpc>
              <a:spcBef>
                <a:spcPts val="0"/>
              </a:spcBef>
              <a:spcAft>
                <a:spcPts val="0"/>
              </a:spcAft>
              <a:buClr>
                <a:srgbClr val="FBF9E6"/>
              </a:buClr>
              <a:buSzPts val="1800"/>
              <a:buNone/>
              <a:defRPr/>
            </a:lvl3pPr>
            <a:lvl4pPr lvl="3" algn="ctr">
              <a:lnSpc>
                <a:spcPct val="90000"/>
              </a:lnSpc>
              <a:spcBef>
                <a:spcPts val="0"/>
              </a:spcBef>
              <a:spcAft>
                <a:spcPts val="0"/>
              </a:spcAft>
              <a:buClr>
                <a:srgbClr val="FBF9E6"/>
              </a:buClr>
              <a:buSzPts val="1800"/>
              <a:buNone/>
              <a:defRPr/>
            </a:lvl4pPr>
            <a:lvl5pPr lvl="4" algn="ctr">
              <a:lnSpc>
                <a:spcPct val="90000"/>
              </a:lnSpc>
              <a:spcBef>
                <a:spcPts val="0"/>
              </a:spcBef>
              <a:spcAft>
                <a:spcPts val="0"/>
              </a:spcAft>
              <a:buClr>
                <a:srgbClr val="FBF9E6"/>
              </a:buClr>
              <a:buSzPts val="1800"/>
              <a:buNone/>
              <a:defRPr/>
            </a:lvl5pPr>
            <a:lvl6pPr lvl="5" algn="ctr">
              <a:lnSpc>
                <a:spcPct val="90000"/>
              </a:lnSpc>
              <a:spcBef>
                <a:spcPts val="0"/>
              </a:spcBef>
              <a:spcAft>
                <a:spcPts val="0"/>
              </a:spcAft>
              <a:buClr>
                <a:srgbClr val="FBF9E6"/>
              </a:buClr>
              <a:buSzPts val="1800"/>
              <a:buNone/>
              <a:defRPr/>
            </a:lvl6pPr>
            <a:lvl7pPr lvl="6" algn="ctr">
              <a:lnSpc>
                <a:spcPct val="90000"/>
              </a:lnSpc>
              <a:spcBef>
                <a:spcPts val="0"/>
              </a:spcBef>
              <a:spcAft>
                <a:spcPts val="0"/>
              </a:spcAft>
              <a:buClr>
                <a:srgbClr val="FBF9E6"/>
              </a:buClr>
              <a:buSzPts val="1800"/>
              <a:buNone/>
              <a:defRPr/>
            </a:lvl7pPr>
            <a:lvl8pPr lvl="7" algn="ctr">
              <a:lnSpc>
                <a:spcPct val="90000"/>
              </a:lnSpc>
              <a:spcBef>
                <a:spcPts val="0"/>
              </a:spcBef>
              <a:spcAft>
                <a:spcPts val="0"/>
              </a:spcAft>
              <a:buClr>
                <a:srgbClr val="FBF9E6"/>
              </a:buClr>
              <a:buSzPts val="1800"/>
              <a:buNone/>
              <a:defRPr/>
            </a:lvl8pPr>
            <a:lvl9pPr lvl="8" algn="ctr">
              <a:lnSpc>
                <a:spcPct val="90000"/>
              </a:lnSpc>
              <a:spcBef>
                <a:spcPts val="0"/>
              </a:spcBef>
              <a:spcAft>
                <a:spcPts val="0"/>
              </a:spcAft>
              <a:buClr>
                <a:srgbClr val="FBF9E6"/>
              </a:buClr>
              <a:buSzPts val="1800"/>
              <a:buNone/>
              <a:defRPr/>
            </a:lvl9pPr>
          </a:lstStyle>
          <a:p/>
        </p:txBody>
      </p:sp>
      <p:cxnSp>
        <p:nvCxnSpPr>
          <p:cNvPr id="57" name="Google Shape;57;p9"/>
          <p:cNvCxnSpPr/>
          <p:nvPr/>
        </p:nvCxnSpPr>
        <p:spPr>
          <a:xfrm>
            <a:off x="645448" y="2061029"/>
            <a:ext cx="2948943" cy="2"/>
          </a:xfrm>
          <a:prstGeom prst="straightConnector1">
            <a:avLst/>
          </a:prstGeom>
          <a:noFill/>
          <a:ln cap="flat" cmpd="sng" w="9525">
            <a:solidFill>
              <a:srgbClr val="3DACA7"/>
            </a:solidFill>
            <a:prstDash val="solid"/>
            <a:round/>
            <a:headEnd len="sm" w="sm" type="none"/>
            <a:tailEnd len="sm" w="sm" type="none"/>
          </a:ln>
        </p:spPr>
      </p:cxnSp>
      <p:pic>
        <p:nvPicPr>
          <p:cNvPr descr="Picture 10" id="58" name="Google Shape;58;p9"/>
          <p:cNvPicPr preferRelativeResize="0"/>
          <p:nvPr/>
        </p:nvPicPr>
        <p:blipFill rotWithShape="1">
          <a:blip r:embed="rId3">
            <a:alphaModFix/>
          </a:blip>
          <a:srcRect b="0" l="0" r="0" t="0"/>
          <a:stretch/>
        </p:blipFill>
        <p:spPr>
          <a:xfrm>
            <a:off x="7658100" y="408781"/>
            <a:ext cx="800100" cy="447677"/>
          </a:xfrm>
          <a:prstGeom prst="rect">
            <a:avLst/>
          </a:prstGeom>
          <a:noFill/>
          <a:ln>
            <a:noFill/>
          </a:ln>
        </p:spPr>
      </p:pic>
      <p:sp>
        <p:nvSpPr>
          <p:cNvPr id="59" name="Google Shape;59;p9"/>
          <p:cNvSpPr txBox="1"/>
          <p:nvPr>
            <p:ph idx="12" type="sldNum"/>
          </p:nvPr>
        </p:nvSpPr>
        <p:spPr>
          <a:xfrm>
            <a:off x="8198673" y="6419281"/>
            <a:ext cx="259528" cy="239269"/>
          </a:xfrm>
          <a:prstGeom prst="rect">
            <a:avLst/>
          </a:prstGeom>
          <a:noFill/>
          <a:ln>
            <a:noFill/>
          </a:ln>
          <a:effectLst>
            <a:outerShdw rotWithShape="0">
              <a:srgbClr val="FFFFFF">
                <a:alpha val="20000"/>
              </a:srgbClr>
            </a:outerShdw>
          </a:effectLst>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200">
              <a:solidFill>
                <a:srgbClr val="4F5C3F"/>
              </a:solidFill>
              <a:latin typeface="Palatino"/>
              <a:ea typeface="Palatino"/>
              <a:cs typeface="Palatino"/>
              <a:sym typeface="Palatin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rgbClr val="FFFFFF"/>
        </a:solidFill>
      </p:bgPr>
    </p:bg>
    <p:spTree>
      <p:nvGrpSpPr>
        <p:cNvPr id="60" name="Shape 60"/>
        <p:cNvGrpSpPr/>
        <p:nvPr/>
      </p:nvGrpSpPr>
      <p:grpSpPr>
        <a:xfrm>
          <a:off x="0" y="0"/>
          <a:ext cx="0" cy="0"/>
          <a:chOff x="0" y="0"/>
          <a:chExt cx="0" cy="0"/>
        </a:xfrm>
      </p:grpSpPr>
      <p:pic>
        <p:nvPicPr>
          <p:cNvPr descr="Picture 1" id="61" name="Google Shape;61;p10"/>
          <p:cNvPicPr preferRelativeResize="0"/>
          <p:nvPr/>
        </p:nvPicPr>
        <p:blipFill rotWithShape="1">
          <a:blip r:embed="rId2">
            <a:alphaModFix/>
          </a:blip>
          <a:srcRect b="0" l="0" r="0" t="0"/>
          <a:stretch/>
        </p:blipFill>
        <p:spPr>
          <a:xfrm>
            <a:off x="793" y="-4763"/>
            <a:ext cx="9144002" cy="6862765"/>
          </a:xfrm>
          <a:prstGeom prst="rect">
            <a:avLst/>
          </a:prstGeom>
          <a:noFill/>
          <a:ln>
            <a:noFill/>
          </a:ln>
        </p:spPr>
      </p:pic>
      <p:sp>
        <p:nvSpPr>
          <p:cNvPr id="62" name="Google Shape;62;p10"/>
          <p:cNvSpPr/>
          <p:nvPr>
            <p:ph idx="2" type="pic"/>
          </p:nvPr>
        </p:nvSpPr>
        <p:spPr>
          <a:xfrm>
            <a:off x="3886200" y="990600"/>
            <a:ext cx="4629150" cy="4876800"/>
          </a:xfrm>
          <a:prstGeom prst="rect">
            <a:avLst/>
          </a:prstGeom>
          <a:noFill/>
          <a:ln>
            <a:noFill/>
          </a:ln>
        </p:spPr>
      </p:sp>
      <p:sp>
        <p:nvSpPr>
          <p:cNvPr id="63" name="Google Shape;63;p10"/>
          <p:cNvSpPr txBox="1"/>
          <p:nvPr>
            <p:ph idx="1" type="body"/>
          </p:nvPr>
        </p:nvSpPr>
        <p:spPr>
          <a:xfrm>
            <a:off x="630936" y="2191659"/>
            <a:ext cx="2948940" cy="3675744"/>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404040"/>
              </a:buClr>
              <a:buSzPts val="1600"/>
              <a:buFont typeface="Calibri"/>
              <a:buNone/>
              <a:defRPr sz="1600">
                <a:solidFill>
                  <a:srgbClr val="404040"/>
                </a:solidFill>
                <a:latin typeface="Calibri"/>
                <a:ea typeface="Calibri"/>
                <a:cs typeface="Calibri"/>
                <a:sym typeface="Calibri"/>
              </a:defRPr>
            </a:lvl1pPr>
            <a:lvl2pPr indent="-228600" lvl="1" marL="914400" algn="l">
              <a:lnSpc>
                <a:spcPct val="90000"/>
              </a:lnSpc>
              <a:spcBef>
                <a:spcPts val="1000"/>
              </a:spcBef>
              <a:spcAft>
                <a:spcPts val="0"/>
              </a:spcAft>
              <a:buClr>
                <a:srgbClr val="404040"/>
              </a:buClr>
              <a:buSzPts val="1600"/>
              <a:buFont typeface="Calibri"/>
              <a:buNone/>
              <a:defRPr sz="1600">
                <a:solidFill>
                  <a:srgbClr val="404040"/>
                </a:solidFill>
                <a:latin typeface="Calibri"/>
                <a:ea typeface="Calibri"/>
                <a:cs typeface="Calibri"/>
                <a:sym typeface="Calibri"/>
              </a:defRPr>
            </a:lvl2pPr>
            <a:lvl3pPr indent="-228600" lvl="2" marL="1371600" algn="l">
              <a:lnSpc>
                <a:spcPct val="90000"/>
              </a:lnSpc>
              <a:spcBef>
                <a:spcPts val="1000"/>
              </a:spcBef>
              <a:spcAft>
                <a:spcPts val="0"/>
              </a:spcAft>
              <a:buClr>
                <a:srgbClr val="404040"/>
              </a:buClr>
              <a:buSzPts val="1600"/>
              <a:buFont typeface="Calibri"/>
              <a:buNone/>
              <a:defRPr sz="1600">
                <a:solidFill>
                  <a:srgbClr val="404040"/>
                </a:solidFill>
                <a:latin typeface="Calibri"/>
                <a:ea typeface="Calibri"/>
                <a:cs typeface="Calibri"/>
                <a:sym typeface="Calibri"/>
              </a:defRPr>
            </a:lvl3pPr>
            <a:lvl4pPr indent="-228600" lvl="3" marL="1828800" algn="l">
              <a:lnSpc>
                <a:spcPct val="90000"/>
              </a:lnSpc>
              <a:spcBef>
                <a:spcPts val="1000"/>
              </a:spcBef>
              <a:spcAft>
                <a:spcPts val="0"/>
              </a:spcAft>
              <a:buClr>
                <a:srgbClr val="404040"/>
              </a:buClr>
              <a:buSzPts val="1600"/>
              <a:buFont typeface="Calibri"/>
              <a:buNone/>
              <a:defRPr sz="1600">
                <a:solidFill>
                  <a:srgbClr val="404040"/>
                </a:solidFill>
                <a:latin typeface="Calibri"/>
                <a:ea typeface="Calibri"/>
                <a:cs typeface="Calibri"/>
                <a:sym typeface="Calibri"/>
              </a:defRPr>
            </a:lvl4pPr>
            <a:lvl5pPr indent="-228600" lvl="4" marL="2286000" algn="l">
              <a:lnSpc>
                <a:spcPct val="90000"/>
              </a:lnSpc>
              <a:spcBef>
                <a:spcPts val="1000"/>
              </a:spcBef>
              <a:spcAft>
                <a:spcPts val="0"/>
              </a:spcAft>
              <a:buClr>
                <a:srgbClr val="404040"/>
              </a:buClr>
              <a:buSzPts val="1600"/>
              <a:buFont typeface="Calibri"/>
              <a:buNone/>
              <a:defRPr sz="1600">
                <a:solidFill>
                  <a:srgbClr val="404040"/>
                </a:solidFill>
                <a:latin typeface="Calibri"/>
                <a:ea typeface="Calibri"/>
                <a:cs typeface="Calibri"/>
                <a:sym typeface="Calibri"/>
              </a:defRPr>
            </a:lvl5pPr>
            <a:lvl6pPr indent="-342900" lvl="5" marL="2743200" algn="l">
              <a:lnSpc>
                <a:spcPct val="120000"/>
              </a:lnSpc>
              <a:spcBef>
                <a:spcPts val="3600"/>
              </a:spcBef>
              <a:spcAft>
                <a:spcPts val="0"/>
              </a:spcAft>
              <a:buClr>
                <a:srgbClr val="4F5C3F"/>
              </a:buClr>
              <a:buSzPts val="1800"/>
              <a:buChar char="●"/>
              <a:defRPr/>
            </a:lvl6pPr>
            <a:lvl7pPr indent="-342900" lvl="6" marL="3200400" algn="l">
              <a:lnSpc>
                <a:spcPct val="120000"/>
              </a:lnSpc>
              <a:spcBef>
                <a:spcPts val="3600"/>
              </a:spcBef>
              <a:spcAft>
                <a:spcPts val="0"/>
              </a:spcAft>
              <a:buClr>
                <a:srgbClr val="4F5C3F"/>
              </a:buClr>
              <a:buSzPts val="1800"/>
              <a:buChar char="●"/>
              <a:defRPr/>
            </a:lvl7pPr>
            <a:lvl8pPr indent="-342900" lvl="7" marL="3657600" algn="l">
              <a:lnSpc>
                <a:spcPct val="120000"/>
              </a:lnSpc>
              <a:spcBef>
                <a:spcPts val="3600"/>
              </a:spcBef>
              <a:spcAft>
                <a:spcPts val="0"/>
              </a:spcAft>
              <a:buClr>
                <a:srgbClr val="4F5C3F"/>
              </a:buClr>
              <a:buSzPts val="1800"/>
              <a:buChar char="●"/>
              <a:defRPr/>
            </a:lvl8pPr>
            <a:lvl9pPr indent="-342900" lvl="8" marL="4114800" algn="l">
              <a:lnSpc>
                <a:spcPct val="120000"/>
              </a:lnSpc>
              <a:spcBef>
                <a:spcPts val="3600"/>
              </a:spcBef>
              <a:spcAft>
                <a:spcPts val="0"/>
              </a:spcAft>
              <a:buClr>
                <a:srgbClr val="4F5C3F"/>
              </a:buClr>
              <a:buSzPts val="1800"/>
              <a:buChar char="●"/>
              <a:defRPr/>
            </a:lvl9pPr>
          </a:lstStyle>
          <a:p/>
        </p:txBody>
      </p:sp>
      <p:sp>
        <p:nvSpPr>
          <p:cNvPr id="64" name="Google Shape;64;p10"/>
          <p:cNvSpPr txBox="1"/>
          <p:nvPr>
            <p:ph type="title"/>
          </p:nvPr>
        </p:nvSpPr>
        <p:spPr>
          <a:xfrm>
            <a:off x="630936" y="457200"/>
            <a:ext cx="2948940" cy="1487716"/>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3EADA7"/>
              </a:buClr>
              <a:buSzPts val="3200"/>
              <a:buFont typeface="Quattrocento Sans"/>
              <a:buNone/>
              <a:defRPr sz="3200" cap="none">
                <a:solidFill>
                  <a:srgbClr val="3EADA7"/>
                </a:solidFill>
                <a:latin typeface="Quattrocento Sans"/>
                <a:ea typeface="Quattrocento Sans"/>
                <a:cs typeface="Quattrocento Sans"/>
                <a:sym typeface="Quattrocento Sans"/>
              </a:defRPr>
            </a:lvl1pPr>
            <a:lvl2pPr lvl="1" algn="ctr">
              <a:lnSpc>
                <a:spcPct val="90000"/>
              </a:lnSpc>
              <a:spcBef>
                <a:spcPts val="0"/>
              </a:spcBef>
              <a:spcAft>
                <a:spcPts val="0"/>
              </a:spcAft>
              <a:buClr>
                <a:srgbClr val="FBF9E6"/>
              </a:buClr>
              <a:buSzPts val="1800"/>
              <a:buNone/>
              <a:defRPr/>
            </a:lvl2pPr>
            <a:lvl3pPr lvl="2" algn="ctr">
              <a:lnSpc>
                <a:spcPct val="90000"/>
              </a:lnSpc>
              <a:spcBef>
                <a:spcPts val="0"/>
              </a:spcBef>
              <a:spcAft>
                <a:spcPts val="0"/>
              </a:spcAft>
              <a:buClr>
                <a:srgbClr val="FBF9E6"/>
              </a:buClr>
              <a:buSzPts val="1800"/>
              <a:buNone/>
              <a:defRPr/>
            </a:lvl3pPr>
            <a:lvl4pPr lvl="3" algn="ctr">
              <a:lnSpc>
                <a:spcPct val="90000"/>
              </a:lnSpc>
              <a:spcBef>
                <a:spcPts val="0"/>
              </a:spcBef>
              <a:spcAft>
                <a:spcPts val="0"/>
              </a:spcAft>
              <a:buClr>
                <a:srgbClr val="FBF9E6"/>
              </a:buClr>
              <a:buSzPts val="1800"/>
              <a:buNone/>
              <a:defRPr/>
            </a:lvl4pPr>
            <a:lvl5pPr lvl="4" algn="ctr">
              <a:lnSpc>
                <a:spcPct val="90000"/>
              </a:lnSpc>
              <a:spcBef>
                <a:spcPts val="0"/>
              </a:spcBef>
              <a:spcAft>
                <a:spcPts val="0"/>
              </a:spcAft>
              <a:buClr>
                <a:srgbClr val="FBF9E6"/>
              </a:buClr>
              <a:buSzPts val="1800"/>
              <a:buNone/>
              <a:defRPr/>
            </a:lvl5pPr>
            <a:lvl6pPr lvl="5" algn="ctr">
              <a:lnSpc>
                <a:spcPct val="90000"/>
              </a:lnSpc>
              <a:spcBef>
                <a:spcPts val="0"/>
              </a:spcBef>
              <a:spcAft>
                <a:spcPts val="0"/>
              </a:spcAft>
              <a:buClr>
                <a:srgbClr val="FBF9E6"/>
              </a:buClr>
              <a:buSzPts val="1800"/>
              <a:buNone/>
              <a:defRPr/>
            </a:lvl6pPr>
            <a:lvl7pPr lvl="6" algn="ctr">
              <a:lnSpc>
                <a:spcPct val="90000"/>
              </a:lnSpc>
              <a:spcBef>
                <a:spcPts val="0"/>
              </a:spcBef>
              <a:spcAft>
                <a:spcPts val="0"/>
              </a:spcAft>
              <a:buClr>
                <a:srgbClr val="FBF9E6"/>
              </a:buClr>
              <a:buSzPts val="1800"/>
              <a:buNone/>
              <a:defRPr/>
            </a:lvl7pPr>
            <a:lvl8pPr lvl="7" algn="ctr">
              <a:lnSpc>
                <a:spcPct val="90000"/>
              </a:lnSpc>
              <a:spcBef>
                <a:spcPts val="0"/>
              </a:spcBef>
              <a:spcAft>
                <a:spcPts val="0"/>
              </a:spcAft>
              <a:buClr>
                <a:srgbClr val="FBF9E6"/>
              </a:buClr>
              <a:buSzPts val="1800"/>
              <a:buNone/>
              <a:defRPr/>
            </a:lvl8pPr>
            <a:lvl9pPr lvl="8" algn="ctr">
              <a:lnSpc>
                <a:spcPct val="90000"/>
              </a:lnSpc>
              <a:spcBef>
                <a:spcPts val="0"/>
              </a:spcBef>
              <a:spcAft>
                <a:spcPts val="0"/>
              </a:spcAft>
              <a:buClr>
                <a:srgbClr val="FBF9E6"/>
              </a:buClr>
              <a:buSzPts val="1800"/>
              <a:buNone/>
              <a:defRPr/>
            </a:lvl9pPr>
          </a:lstStyle>
          <a:p/>
        </p:txBody>
      </p:sp>
      <p:cxnSp>
        <p:nvCxnSpPr>
          <p:cNvPr id="65" name="Google Shape;65;p10"/>
          <p:cNvCxnSpPr/>
          <p:nvPr/>
        </p:nvCxnSpPr>
        <p:spPr>
          <a:xfrm>
            <a:off x="645448" y="2061029"/>
            <a:ext cx="2948943" cy="2"/>
          </a:xfrm>
          <a:prstGeom prst="straightConnector1">
            <a:avLst/>
          </a:prstGeom>
          <a:noFill/>
          <a:ln cap="flat" cmpd="sng" w="9525">
            <a:solidFill>
              <a:srgbClr val="3DACA7"/>
            </a:solidFill>
            <a:prstDash val="solid"/>
            <a:round/>
            <a:headEnd len="sm" w="sm" type="none"/>
            <a:tailEnd len="sm" w="sm" type="none"/>
          </a:ln>
        </p:spPr>
      </p:cxnSp>
      <p:pic>
        <p:nvPicPr>
          <p:cNvPr descr="Picture 9" id="66" name="Google Shape;66;p10"/>
          <p:cNvPicPr preferRelativeResize="0"/>
          <p:nvPr/>
        </p:nvPicPr>
        <p:blipFill rotWithShape="1">
          <a:blip r:embed="rId3">
            <a:alphaModFix/>
          </a:blip>
          <a:srcRect b="0" l="0" r="0" t="0"/>
          <a:stretch/>
        </p:blipFill>
        <p:spPr>
          <a:xfrm>
            <a:off x="7658100" y="408781"/>
            <a:ext cx="800100" cy="447677"/>
          </a:xfrm>
          <a:prstGeom prst="rect">
            <a:avLst/>
          </a:prstGeom>
          <a:noFill/>
          <a:ln>
            <a:noFill/>
          </a:ln>
        </p:spPr>
      </p:pic>
      <p:sp>
        <p:nvSpPr>
          <p:cNvPr id="67" name="Google Shape;67;p10"/>
          <p:cNvSpPr txBox="1"/>
          <p:nvPr>
            <p:ph idx="12" type="sldNum"/>
          </p:nvPr>
        </p:nvSpPr>
        <p:spPr>
          <a:xfrm>
            <a:off x="8198673" y="6419281"/>
            <a:ext cx="259528" cy="239269"/>
          </a:xfrm>
          <a:prstGeom prst="rect">
            <a:avLst/>
          </a:prstGeom>
          <a:noFill/>
          <a:ln>
            <a:noFill/>
          </a:ln>
          <a:effectLst>
            <a:outerShdw rotWithShape="0">
              <a:srgbClr val="FFFFFF">
                <a:alpha val="20000"/>
              </a:srgbClr>
            </a:outerShdw>
          </a:effectLst>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200">
              <a:solidFill>
                <a:srgbClr val="4F5C3F"/>
              </a:solidFill>
              <a:latin typeface="Palatino"/>
              <a:ea typeface="Palatino"/>
              <a:cs typeface="Palatino"/>
              <a:sym typeface="Palatino"/>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429" y="35717"/>
            <a:ext cx="7983143" cy="1428752"/>
          </a:xfrm>
          <a:prstGeom prst="rect">
            <a:avLst/>
          </a:prstGeom>
          <a:noFill/>
          <a:ln>
            <a:noFill/>
          </a:ln>
        </p:spPr>
        <p:txBody>
          <a:bodyPr anchorCtr="0" anchor="ctr" bIns="35700" lIns="35700" spcFirstLastPara="1" rIns="35700" wrap="square" tIns="35700">
            <a:normAutofit/>
          </a:bodyPr>
          <a:lstStyle>
            <a:lvl1pPr lvl="0" marR="0" rtl="0" algn="ctr">
              <a:lnSpc>
                <a:spcPct val="90000"/>
              </a:lnSpc>
              <a:spcBef>
                <a:spcPts val="0"/>
              </a:spcBef>
              <a:spcAft>
                <a:spcPts val="0"/>
              </a:spcAft>
              <a:buClr>
                <a:srgbClr val="FBF9E6"/>
              </a:buClr>
              <a:buSzPts val="4400"/>
              <a:buFont typeface="Georgia"/>
              <a:buNone/>
              <a:defRPr b="0" i="0" sz="4400" u="none" cap="none" strike="noStrike">
                <a:solidFill>
                  <a:srgbClr val="FBF9E6"/>
                </a:solidFill>
                <a:latin typeface="Georgia"/>
                <a:ea typeface="Georgia"/>
                <a:cs typeface="Georgia"/>
                <a:sym typeface="Georgia"/>
              </a:defRPr>
            </a:lvl1pPr>
            <a:lvl2pPr lvl="1" marR="0" rtl="0" algn="ctr">
              <a:lnSpc>
                <a:spcPct val="90000"/>
              </a:lnSpc>
              <a:spcBef>
                <a:spcPts val="0"/>
              </a:spcBef>
              <a:spcAft>
                <a:spcPts val="0"/>
              </a:spcAft>
              <a:buClr>
                <a:srgbClr val="FBF9E6"/>
              </a:buClr>
              <a:buSzPts val="4400"/>
              <a:buFont typeface="Georgia"/>
              <a:buNone/>
              <a:defRPr b="0" i="0" sz="4400" u="none" cap="none" strike="noStrike">
                <a:solidFill>
                  <a:srgbClr val="FBF9E6"/>
                </a:solidFill>
                <a:latin typeface="Georgia"/>
                <a:ea typeface="Georgia"/>
                <a:cs typeface="Georgia"/>
                <a:sym typeface="Georgia"/>
              </a:defRPr>
            </a:lvl2pPr>
            <a:lvl3pPr lvl="2" marR="0" rtl="0" algn="ctr">
              <a:lnSpc>
                <a:spcPct val="90000"/>
              </a:lnSpc>
              <a:spcBef>
                <a:spcPts val="0"/>
              </a:spcBef>
              <a:spcAft>
                <a:spcPts val="0"/>
              </a:spcAft>
              <a:buClr>
                <a:srgbClr val="FBF9E6"/>
              </a:buClr>
              <a:buSzPts val="4400"/>
              <a:buFont typeface="Georgia"/>
              <a:buNone/>
              <a:defRPr b="0" i="0" sz="4400" u="none" cap="none" strike="noStrike">
                <a:solidFill>
                  <a:srgbClr val="FBF9E6"/>
                </a:solidFill>
                <a:latin typeface="Georgia"/>
                <a:ea typeface="Georgia"/>
                <a:cs typeface="Georgia"/>
                <a:sym typeface="Georgia"/>
              </a:defRPr>
            </a:lvl3pPr>
            <a:lvl4pPr lvl="3" marR="0" rtl="0" algn="ctr">
              <a:lnSpc>
                <a:spcPct val="90000"/>
              </a:lnSpc>
              <a:spcBef>
                <a:spcPts val="0"/>
              </a:spcBef>
              <a:spcAft>
                <a:spcPts val="0"/>
              </a:spcAft>
              <a:buClr>
                <a:srgbClr val="FBF9E6"/>
              </a:buClr>
              <a:buSzPts val="4400"/>
              <a:buFont typeface="Georgia"/>
              <a:buNone/>
              <a:defRPr b="0" i="0" sz="4400" u="none" cap="none" strike="noStrike">
                <a:solidFill>
                  <a:srgbClr val="FBF9E6"/>
                </a:solidFill>
                <a:latin typeface="Georgia"/>
                <a:ea typeface="Georgia"/>
                <a:cs typeface="Georgia"/>
                <a:sym typeface="Georgia"/>
              </a:defRPr>
            </a:lvl4pPr>
            <a:lvl5pPr lvl="4" marR="0" rtl="0" algn="ctr">
              <a:lnSpc>
                <a:spcPct val="90000"/>
              </a:lnSpc>
              <a:spcBef>
                <a:spcPts val="0"/>
              </a:spcBef>
              <a:spcAft>
                <a:spcPts val="0"/>
              </a:spcAft>
              <a:buClr>
                <a:srgbClr val="FBF9E6"/>
              </a:buClr>
              <a:buSzPts val="4400"/>
              <a:buFont typeface="Georgia"/>
              <a:buNone/>
              <a:defRPr b="0" i="0" sz="4400" u="none" cap="none" strike="noStrike">
                <a:solidFill>
                  <a:srgbClr val="FBF9E6"/>
                </a:solidFill>
                <a:latin typeface="Georgia"/>
                <a:ea typeface="Georgia"/>
                <a:cs typeface="Georgia"/>
                <a:sym typeface="Georgia"/>
              </a:defRPr>
            </a:lvl5pPr>
            <a:lvl6pPr lvl="5" marR="0" rtl="0" algn="ctr">
              <a:lnSpc>
                <a:spcPct val="90000"/>
              </a:lnSpc>
              <a:spcBef>
                <a:spcPts val="0"/>
              </a:spcBef>
              <a:spcAft>
                <a:spcPts val="0"/>
              </a:spcAft>
              <a:buClr>
                <a:srgbClr val="FBF9E6"/>
              </a:buClr>
              <a:buSzPts val="4400"/>
              <a:buFont typeface="Georgia"/>
              <a:buNone/>
              <a:defRPr b="0" i="0" sz="4400" u="none" cap="none" strike="noStrike">
                <a:solidFill>
                  <a:srgbClr val="FBF9E6"/>
                </a:solidFill>
                <a:latin typeface="Georgia"/>
                <a:ea typeface="Georgia"/>
                <a:cs typeface="Georgia"/>
                <a:sym typeface="Georgia"/>
              </a:defRPr>
            </a:lvl6pPr>
            <a:lvl7pPr lvl="6" marR="0" rtl="0" algn="ctr">
              <a:lnSpc>
                <a:spcPct val="90000"/>
              </a:lnSpc>
              <a:spcBef>
                <a:spcPts val="0"/>
              </a:spcBef>
              <a:spcAft>
                <a:spcPts val="0"/>
              </a:spcAft>
              <a:buClr>
                <a:srgbClr val="FBF9E6"/>
              </a:buClr>
              <a:buSzPts val="4400"/>
              <a:buFont typeface="Georgia"/>
              <a:buNone/>
              <a:defRPr b="0" i="0" sz="4400" u="none" cap="none" strike="noStrike">
                <a:solidFill>
                  <a:srgbClr val="FBF9E6"/>
                </a:solidFill>
                <a:latin typeface="Georgia"/>
                <a:ea typeface="Georgia"/>
                <a:cs typeface="Georgia"/>
                <a:sym typeface="Georgia"/>
              </a:defRPr>
            </a:lvl7pPr>
            <a:lvl8pPr lvl="7" marR="0" rtl="0" algn="ctr">
              <a:lnSpc>
                <a:spcPct val="90000"/>
              </a:lnSpc>
              <a:spcBef>
                <a:spcPts val="0"/>
              </a:spcBef>
              <a:spcAft>
                <a:spcPts val="0"/>
              </a:spcAft>
              <a:buClr>
                <a:srgbClr val="FBF9E6"/>
              </a:buClr>
              <a:buSzPts val="4400"/>
              <a:buFont typeface="Georgia"/>
              <a:buNone/>
              <a:defRPr b="0" i="0" sz="4400" u="none" cap="none" strike="noStrike">
                <a:solidFill>
                  <a:srgbClr val="FBF9E6"/>
                </a:solidFill>
                <a:latin typeface="Georgia"/>
                <a:ea typeface="Georgia"/>
                <a:cs typeface="Georgia"/>
                <a:sym typeface="Georgia"/>
              </a:defRPr>
            </a:lvl8pPr>
            <a:lvl9pPr lvl="8" marR="0" rtl="0" algn="ctr">
              <a:lnSpc>
                <a:spcPct val="90000"/>
              </a:lnSpc>
              <a:spcBef>
                <a:spcPts val="0"/>
              </a:spcBef>
              <a:spcAft>
                <a:spcPts val="0"/>
              </a:spcAft>
              <a:buClr>
                <a:srgbClr val="FBF9E6"/>
              </a:buClr>
              <a:buSzPts val="4400"/>
              <a:buFont typeface="Georgia"/>
              <a:buNone/>
              <a:defRPr b="0" i="0" sz="4400" u="none" cap="none" strike="noStrike">
                <a:solidFill>
                  <a:srgbClr val="FBF9E6"/>
                </a:solidFill>
                <a:latin typeface="Georgia"/>
                <a:ea typeface="Georgia"/>
                <a:cs typeface="Georgia"/>
                <a:sym typeface="Georgia"/>
              </a:defRPr>
            </a:lvl9pPr>
          </a:lstStyle>
          <a:p/>
        </p:txBody>
      </p:sp>
      <p:sp>
        <p:nvSpPr>
          <p:cNvPr id="7" name="Google Shape;7;p1"/>
          <p:cNvSpPr txBox="1"/>
          <p:nvPr>
            <p:ph idx="1" type="body"/>
          </p:nvPr>
        </p:nvSpPr>
        <p:spPr>
          <a:xfrm>
            <a:off x="580429" y="1902023"/>
            <a:ext cx="7983143" cy="4375549"/>
          </a:xfrm>
          <a:prstGeom prst="rect">
            <a:avLst/>
          </a:prstGeom>
          <a:noFill/>
          <a:ln>
            <a:noFill/>
          </a:ln>
        </p:spPr>
        <p:txBody>
          <a:bodyPr anchorCtr="0" anchor="ctr" bIns="35700" lIns="35700" spcFirstLastPara="1" rIns="35700" wrap="square" tIns="35700">
            <a:normAutofit/>
          </a:bodyPr>
          <a:lstStyle>
            <a:lvl1pPr indent="-281940" lvl="0" marL="457200" marR="0" rtl="0" algn="l">
              <a:lnSpc>
                <a:spcPct val="120000"/>
              </a:lnSpc>
              <a:spcBef>
                <a:spcPts val="3600"/>
              </a:spcBef>
              <a:spcAft>
                <a:spcPts val="0"/>
              </a:spcAft>
              <a:buClr>
                <a:srgbClr val="4F5C3F"/>
              </a:buClr>
              <a:buSzPts val="840"/>
              <a:buFont typeface="Georgia"/>
              <a:buChar char="•"/>
              <a:defRPr b="0" i="0" sz="2400" u="none" cap="none" strike="noStrike">
                <a:solidFill>
                  <a:srgbClr val="4F5C3F"/>
                </a:solidFill>
                <a:latin typeface="Georgia"/>
                <a:ea typeface="Georgia"/>
                <a:cs typeface="Georgia"/>
                <a:sym typeface="Georgia"/>
              </a:defRPr>
            </a:lvl1pPr>
            <a:lvl2pPr indent="-281940" lvl="1" marL="914400" marR="0" rtl="0" algn="l">
              <a:lnSpc>
                <a:spcPct val="120000"/>
              </a:lnSpc>
              <a:spcBef>
                <a:spcPts val="3600"/>
              </a:spcBef>
              <a:spcAft>
                <a:spcPts val="0"/>
              </a:spcAft>
              <a:buClr>
                <a:srgbClr val="4F5C3F"/>
              </a:buClr>
              <a:buSzPts val="840"/>
              <a:buFont typeface="Georgia"/>
              <a:buChar char="•"/>
              <a:defRPr b="0" i="0" sz="2400" u="none" cap="none" strike="noStrike">
                <a:solidFill>
                  <a:srgbClr val="4F5C3F"/>
                </a:solidFill>
                <a:latin typeface="Georgia"/>
                <a:ea typeface="Georgia"/>
                <a:cs typeface="Georgia"/>
                <a:sym typeface="Georgia"/>
              </a:defRPr>
            </a:lvl2pPr>
            <a:lvl3pPr indent="-281939" lvl="2" marL="1371600" marR="0" rtl="0" algn="l">
              <a:lnSpc>
                <a:spcPct val="120000"/>
              </a:lnSpc>
              <a:spcBef>
                <a:spcPts val="3600"/>
              </a:spcBef>
              <a:spcAft>
                <a:spcPts val="0"/>
              </a:spcAft>
              <a:buClr>
                <a:srgbClr val="4F5C3F"/>
              </a:buClr>
              <a:buSzPts val="840"/>
              <a:buFont typeface="Georgia"/>
              <a:buChar char="•"/>
              <a:defRPr b="0" i="0" sz="2400" u="none" cap="none" strike="noStrike">
                <a:solidFill>
                  <a:srgbClr val="4F5C3F"/>
                </a:solidFill>
                <a:latin typeface="Georgia"/>
                <a:ea typeface="Georgia"/>
                <a:cs typeface="Georgia"/>
                <a:sym typeface="Georgia"/>
              </a:defRPr>
            </a:lvl3pPr>
            <a:lvl4pPr indent="-281939" lvl="3" marL="1828800" marR="0" rtl="0" algn="l">
              <a:lnSpc>
                <a:spcPct val="120000"/>
              </a:lnSpc>
              <a:spcBef>
                <a:spcPts val="3600"/>
              </a:spcBef>
              <a:spcAft>
                <a:spcPts val="0"/>
              </a:spcAft>
              <a:buClr>
                <a:srgbClr val="4F5C3F"/>
              </a:buClr>
              <a:buSzPts val="840"/>
              <a:buFont typeface="Georgia"/>
              <a:buChar char="•"/>
              <a:defRPr b="0" i="0" sz="2400" u="none" cap="none" strike="noStrike">
                <a:solidFill>
                  <a:srgbClr val="4F5C3F"/>
                </a:solidFill>
                <a:latin typeface="Georgia"/>
                <a:ea typeface="Georgia"/>
                <a:cs typeface="Georgia"/>
                <a:sym typeface="Georgia"/>
              </a:defRPr>
            </a:lvl4pPr>
            <a:lvl5pPr indent="-281939" lvl="4" marL="2286000" marR="0" rtl="0" algn="l">
              <a:lnSpc>
                <a:spcPct val="120000"/>
              </a:lnSpc>
              <a:spcBef>
                <a:spcPts val="3600"/>
              </a:spcBef>
              <a:spcAft>
                <a:spcPts val="0"/>
              </a:spcAft>
              <a:buClr>
                <a:srgbClr val="4F5C3F"/>
              </a:buClr>
              <a:buSzPts val="840"/>
              <a:buFont typeface="Georgia"/>
              <a:buChar char="•"/>
              <a:defRPr b="0" i="0" sz="2400" u="none" cap="none" strike="noStrike">
                <a:solidFill>
                  <a:srgbClr val="4F5C3F"/>
                </a:solidFill>
                <a:latin typeface="Georgia"/>
                <a:ea typeface="Georgia"/>
                <a:cs typeface="Georgia"/>
                <a:sym typeface="Georgia"/>
              </a:defRPr>
            </a:lvl5pPr>
            <a:lvl6pPr indent="-381000" lvl="5" marL="2743200" marR="0" rtl="0" algn="l">
              <a:lnSpc>
                <a:spcPct val="120000"/>
              </a:lnSpc>
              <a:spcBef>
                <a:spcPts val="3600"/>
              </a:spcBef>
              <a:spcAft>
                <a:spcPts val="0"/>
              </a:spcAft>
              <a:buClr>
                <a:srgbClr val="4F5C3F"/>
              </a:buClr>
              <a:buSzPts val="2400"/>
              <a:buFont typeface="Georgia"/>
              <a:buChar char="●"/>
              <a:defRPr b="0" i="0" sz="2400" u="none" cap="none" strike="noStrike">
                <a:solidFill>
                  <a:srgbClr val="4F5C3F"/>
                </a:solidFill>
                <a:latin typeface="Georgia"/>
                <a:ea typeface="Georgia"/>
                <a:cs typeface="Georgia"/>
                <a:sym typeface="Georgia"/>
              </a:defRPr>
            </a:lvl6pPr>
            <a:lvl7pPr indent="-381000" lvl="6" marL="3200400" marR="0" rtl="0" algn="l">
              <a:lnSpc>
                <a:spcPct val="120000"/>
              </a:lnSpc>
              <a:spcBef>
                <a:spcPts val="3600"/>
              </a:spcBef>
              <a:spcAft>
                <a:spcPts val="0"/>
              </a:spcAft>
              <a:buClr>
                <a:srgbClr val="4F5C3F"/>
              </a:buClr>
              <a:buSzPts val="2400"/>
              <a:buFont typeface="Georgia"/>
              <a:buChar char="●"/>
              <a:defRPr b="0" i="0" sz="2400" u="none" cap="none" strike="noStrike">
                <a:solidFill>
                  <a:srgbClr val="4F5C3F"/>
                </a:solidFill>
                <a:latin typeface="Georgia"/>
                <a:ea typeface="Georgia"/>
                <a:cs typeface="Georgia"/>
                <a:sym typeface="Georgia"/>
              </a:defRPr>
            </a:lvl7pPr>
            <a:lvl8pPr indent="-381000" lvl="7" marL="3657600" marR="0" rtl="0" algn="l">
              <a:lnSpc>
                <a:spcPct val="120000"/>
              </a:lnSpc>
              <a:spcBef>
                <a:spcPts val="3600"/>
              </a:spcBef>
              <a:spcAft>
                <a:spcPts val="0"/>
              </a:spcAft>
              <a:buClr>
                <a:srgbClr val="4F5C3F"/>
              </a:buClr>
              <a:buSzPts val="2400"/>
              <a:buFont typeface="Georgia"/>
              <a:buChar char="●"/>
              <a:defRPr b="0" i="0" sz="2400" u="none" cap="none" strike="noStrike">
                <a:solidFill>
                  <a:srgbClr val="4F5C3F"/>
                </a:solidFill>
                <a:latin typeface="Georgia"/>
                <a:ea typeface="Georgia"/>
                <a:cs typeface="Georgia"/>
                <a:sym typeface="Georgia"/>
              </a:defRPr>
            </a:lvl8pPr>
            <a:lvl9pPr indent="-381000" lvl="8" marL="4114800" marR="0" rtl="0" algn="l">
              <a:lnSpc>
                <a:spcPct val="120000"/>
              </a:lnSpc>
              <a:spcBef>
                <a:spcPts val="3600"/>
              </a:spcBef>
              <a:spcAft>
                <a:spcPts val="0"/>
              </a:spcAft>
              <a:buClr>
                <a:srgbClr val="4F5C3F"/>
              </a:buClr>
              <a:buSzPts val="2400"/>
              <a:buFont typeface="Georgia"/>
              <a:buChar char="●"/>
              <a:defRPr b="0" i="0" sz="2400" u="none" cap="none" strike="noStrike">
                <a:solidFill>
                  <a:srgbClr val="4F5C3F"/>
                </a:solidFill>
                <a:latin typeface="Georgia"/>
                <a:ea typeface="Georgia"/>
                <a:cs typeface="Georgia"/>
                <a:sym typeface="Georgia"/>
              </a:defRPr>
            </a:lvl9pPr>
          </a:lstStyle>
          <a:p/>
        </p:txBody>
      </p:sp>
      <p:sp>
        <p:nvSpPr>
          <p:cNvPr id="8" name="Google Shape;8;p1"/>
          <p:cNvSpPr txBox="1"/>
          <p:nvPr>
            <p:ph idx="12" type="sldNum"/>
          </p:nvPr>
        </p:nvSpPr>
        <p:spPr>
          <a:xfrm>
            <a:off x="4458196" y="6322217"/>
            <a:ext cx="236537" cy="274637"/>
          </a:xfrm>
          <a:prstGeom prst="rect">
            <a:avLst/>
          </a:prstGeom>
          <a:noFill/>
          <a:ln>
            <a:noFill/>
          </a:ln>
          <a:effectLst>
            <a:outerShdw rotWithShape="0">
              <a:srgbClr val="FFFFFF">
                <a:alpha val="20000"/>
              </a:srgbClr>
            </a:outerShdw>
          </a:effectLst>
        </p:spPr>
        <p:txBody>
          <a:bodyPr anchorCtr="0" anchor="t" bIns="35700" lIns="35700" spcFirstLastPara="1" rIns="35700" wrap="square" tIns="35700">
            <a:spAutoFit/>
          </a:bodyPr>
          <a:lstStyle>
            <a:lvl1pPr indent="0" lvl="0" marL="0" marR="0" rtl="0" algn="ctr">
              <a:lnSpc>
                <a:spcPct val="100000"/>
              </a:lnSpc>
              <a:spcBef>
                <a:spcPts val="0"/>
              </a:spcBef>
              <a:spcAft>
                <a:spcPts val="0"/>
              </a:spcAft>
              <a:buClr>
                <a:srgbClr val="4F5C3F"/>
              </a:buClr>
              <a:buSzPts val="1200"/>
              <a:buFont typeface="Palatino"/>
              <a:buNone/>
              <a:defRPr b="0" i="0" sz="1200" u="none" cap="none" strike="noStrike">
                <a:solidFill>
                  <a:srgbClr val="4F5C3F"/>
                </a:solidFill>
                <a:latin typeface="Palatino"/>
                <a:ea typeface="Palatino"/>
                <a:cs typeface="Palatino"/>
                <a:sym typeface="Palatino"/>
              </a:defRPr>
            </a:lvl1pPr>
            <a:lvl2pPr indent="0" lvl="1" marL="0" marR="0" rtl="0" algn="ctr">
              <a:lnSpc>
                <a:spcPct val="100000"/>
              </a:lnSpc>
              <a:spcBef>
                <a:spcPts val="0"/>
              </a:spcBef>
              <a:spcAft>
                <a:spcPts val="0"/>
              </a:spcAft>
              <a:buClr>
                <a:srgbClr val="4F5C3F"/>
              </a:buClr>
              <a:buSzPts val="1200"/>
              <a:buFont typeface="Palatino"/>
              <a:buNone/>
              <a:defRPr b="0" i="0" sz="1200" u="none" cap="none" strike="noStrike">
                <a:solidFill>
                  <a:srgbClr val="4F5C3F"/>
                </a:solidFill>
                <a:latin typeface="Palatino"/>
                <a:ea typeface="Palatino"/>
                <a:cs typeface="Palatino"/>
                <a:sym typeface="Palatino"/>
              </a:defRPr>
            </a:lvl2pPr>
            <a:lvl3pPr indent="0" lvl="2" marL="0" marR="0" rtl="0" algn="ctr">
              <a:lnSpc>
                <a:spcPct val="100000"/>
              </a:lnSpc>
              <a:spcBef>
                <a:spcPts val="0"/>
              </a:spcBef>
              <a:spcAft>
                <a:spcPts val="0"/>
              </a:spcAft>
              <a:buClr>
                <a:srgbClr val="4F5C3F"/>
              </a:buClr>
              <a:buSzPts val="1200"/>
              <a:buFont typeface="Palatino"/>
              <a:buNone/>
              <a:defRPr b="0" i="0" sz="1200" u="none" cap="none" strike="noStrike">
                <a:solidFill>
                  <a:srgbClr val="4F5C3F"/>
                </a:solidFill>
                <a:latin typeface="Palatino"/>
                <a:ea typeface="Palatino"/>
                <a:cs typeface="Palatino"/>
                <a:sym typeface="Palatino"/>
              </a:defRPr>
            </a:lvl3pPr>
            <a:lvl4pPr indent="0" lvl="3" marL="0" marR="0" rtl="0" algn="ctr">
              <a:lnSpc>
                <a:spcPct val="100000"/>
              </a:lnSpc>
              <a:spcBef>
                <a:spcPts val="0"/>
              </a:spcBef>
              <a:spcAft>
                <a:spcPts val="0"/>
              </a:spcAft>
              <a:buClr>
                <a:srgbClr val="4F5C3F"/>
              </a:buClr>
              <a:buSzPts val="1200"/>
              <a:buFont typeface="Palatino"/>
              <a:buNone/>
              <a:defRPr b="0" i="0" sz="1200" u="none" cap="none" strike="noStrike">
                <a:solidFill>
                  <a:srgbClr val="4F5C3F"/>
                </a:solidFill>
                <a:latin typeface="Palatino"/>
                <a:ea typeface="Palatino"/>
                <a:cs typeface="Palatino"/>
                <a:sym typeface="Palatino"/>
              </a:defRPr>
            </a:lvl4pPr>
            <a:lvl5pPr indent="0" lvl="4" marL="0" marR="0" rtl="0" algn="ctr">
              <a:lnSpc>
                <a:spcPct val="100000"/>
              </a:lnSpc>
              <a:spcBef>
                <a:spcPts val="0"/>
              </a:spcBef>
              <a:spcAft>
                <a:spcPts val="0"/>
              </a:spcAft>
              <a:buClr>
                <a:srgbClr val="4F5C3F"/>
              </a:buClr>
              <a:buSzPts val="1200"/>
              <a:buFont typeface="Palatino"/>
              <a:buNone/>
              <a:defRPr b="0" i="0" sz="1200" u="none" cap="none" strike="noStrike">
                <a:solidFill>
                  <a:srgbClr val="4F5C3F"/>
                </a:solidFill>
                <a:latin typeface="Palatino"/>
                <a:ea typeface="Palatino"/>
                <a:cs typeface="Palatino"/>
                <a:sym typeface="Palatino"/>
              </a:defRPr>
            </a:lvl5pPr>
            <a:lvl6pPr indent="0" lvl="5" marL="0" marR="0" rtl="0" algn="ctr">
              <a:lnSpc>
                <a:spcPct val="100000"/>
              </a:lnSpc>
              <a:spcBef>
                <a:spcPts val="0"/>
              </a:spcBef>
              <a:spcAft>
                <a:spcPts val="0"/>
              </a:spcAft>
              <a:buClr>
                <a:srgbClr val="4F5C3F"/>
              </a:buClr>
              <a:buSzPts val="1200"/>
              <a:buFont typeface="Palatino"/>
              <a:buNone/>
              <a:defRPr b="0" i="0" sz="1200" u="none" cap="none" strike="noStrike">
                <a:solidFill>
                  <a:srgbClr val="4F5C3F"/>
                </a:solidFill>
                <a:latin typeface="Palatino"/>
                <a:ea typeface="Palatino"/>
                <a:cs typeface="Palatino"/>
                <a:sym typeface="Palatino"/>
              </a:defRPr>
            </a:lvl6pPr>
            <a:lvl7pPr indent="0" lvl="6" marL="0" marR="0" rtl="0" algn="ctr">
              <a:lnSpc>
                <a:spcPct val="100000"/>
              </a:lnSpc>
              <a:spcBef>
                <a:spcPts val="0"/>
              </a:spcBef>
              <a:spcAft>
                <a:spcPts val="0"/>
              </a:spcAft>
              <a:buClr>
                <a:srgbClr val="4F5C3F"/>
              </a:buClr>
              <a:buSzPts val="1200"/>
              <a:buFont typeface="Palatino"/>
              <a:buNone/>
              <a:defRPr b="0" i="0" sz="1200" u="none" cap="none" strike="noStrike">
                <a:solidFill>
                  <a:srgbClr val="4F5C3F"/>
                </a:solidFill>
                <a:latin typeface="Palatino"/>
                <a:ea typeface="Palatino"/>
                <a:cs typeface="Palatino"/>
                <a:sym typeface="Palatino"/>
              </a:defRPr>
            </a:lvl7pPr>
            <a:lvl8pPr indent="0" lvl="7" marL="0" marR="0" rtl="0" algn="ctr">
              <a:lnSpc>
                <a:spcPct val="100000"/>
              </a:lnSpc>
              <a:spcBef>
                <a:spcPts val="0"/>
              </a:spcBef>
              <a:spcAft>
                <a:spcPts val="0"/>
              </a:spcAft>
              <a:buClr>
                <a:srgbClr val="4F5C3F"/>
              </a:buClr>
              <a:buSzPts val="1200"/>
              <a:buFont typeface="Palatino"/>
              <a:buNone/>
              <a:defRPr b="0" i="0" sz="1200" u="none" cap="none" strike="noStrike">
                <a:solidFill>
                  <a:srgbClr val="4F5C3F"/>
                </a:solidFill>
                <a:latin typeface="Palatino"/>
                <a:ea typeface="Palatino"/>
                <a:cs typeface="Palatino"/>
                <a:sym typeface="Palatino"/>
              </a:defRPr>
            </a:lvl8pPr>
            <a:lvl9pPr indent="0" lvl="8" marL="0" marR="0" rtl="0" algn="ctr">
              <a:lnSpc>
                <a:spcPct val="100000"/>
              </a:lnSpc>
              <a:spcBef>
                <a:spcPts val="0"/>
              </a:spcBef>
              <a:spcAft>
                <a:spcPts val="0"/>
              </a:spcAft>
              <a:buClr>
                <a:srgbClr val="4F5C3F"/>
              </a:buClr>
              <a:buSzPts val="1200"/>
              <a:buFont typeface="Palatino"/>
              <a:buNone/>
              <a:defRPr b="0" i="0" sz="1200" u="none" cap="none" strike="noStrike">
                <a:solidFill>
                  <a:srgbClr val="4F5C3F"/>
                </a:solidFill>
                <a:latin typeface="Palatino"/>
                <a:ea typeface="Palatino"/>
                <a:cs typeface="Palatino"/>
                <a:sym typeface="Palatino"/>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idx="4294967295" type="ctrTitle"/>
          </p:nvPr>
        </p:nvSpPr>
        <p:spPr>
          <a:xfrm>
            <a:off x="685800" y="1523999"/>
            <a:ext cx="7772400" cy="1306289"/>
          </a:xfrm>
          <a:prstGeom prst="rect">
            <a:avLst/>
          </a:prstGeom>
          <a:noFill/>
          <a:ln>
            <a:noFill/>
          </a:ln>
        </p:spPr>
        <p:txBody>
          <a:bodyPr anchorCtr="0" anchor="b" bIns="45700" lIns="45700" spcFirstLastPara="1" rIns="45700" wrap="square" tIns="45700">
            <a:normAutofit fontScale="90000"/>
          </a:bodyPr>
          <a:lstStyle/>
          <a:p>
            <a:pPr indent="0" lvl="0" marL="0" marR="0" rtl="0" algn="l">
              <a:lnSpc>
                <a:spcPct val="90000"/>
              </a:lnSpc>
              <a:spcBef>
                <a:spcPts val="0"/>
              </a:spcBef>
              <a:spcAft>
                <a:spcPts val="0"/>
              </a:spcAft>
              <a:buClr>
                <a:srgbClr val="FFFFFF"/>
              </a:buClr>
              <a:buSzPct val="100000"/>
              <a:buFont typeface="Quattrocento Sans"/>
              <a:buNone/>
            </a:pPr>
            <a:r>
              <a:rPr lang="en-US"/>
              <a:t>Conventional Latch Type Sense Amplifier(Mux16 configuration)</a:t>
            </a:r>
            <a:endParaRPr b="0" i="0" sz="4400" u="none" cap="none" strike="noStrike">
              <a:solidFill>
                <a:srgbClr val="FBF9E6"/>
              </a:solidFill>
              <a:latin typeface="Georgia"/>
              <a:ea typeface="Georgia"/>
              <a:cs typeface="Georgia"/>
              <a:sym typeface="Georgia"/>
            </a:endParaRPr>
          </a:p>
        </p:txBody>
      </p:sp>
      <p:sp>
        <p:nvSpPr>
          <p:cNvPr id="93" name="Google Shape;93;p16"/>
          <p:cNvSpPr txBox="1"/>
          <p:nvPr>
            <p:ph idx="4294967295" type="subTitle"/>
          </p:nvPr>
        </p:nvSpPr>
        <p:spPr>
          <a:xfrm>
            <a:off x="684893" y="3338741"/>
            <a:ext cx="6858001" cy="1146174"/>
          </a:xfrm>
          <a:prstGeom prst="rect">
            <a:avLst/>
          </a:prstGeom>
          <a:noFill/>
          <a:ln>
            <a:noFill/>
          </a:ln>
        </p:spPr>
        <p:txBody>
          <a:bodyPr anchorCtr="0" anchor="t" bIns="45700" lIns="45700" spcFirstLastPara="1" rIns="45700" wrap="square" tIns="45700">
            <a:normAutofit fontScale="62500" lnSpcReduction="20000"/>
          </a:bodyPr>
          <a:lstStyle/>
          <a:p>
            <a:pPr indent="0" lvl="0" marL="0" marR="0" rtl="0" algn="l">
              <a:lnSpc>
                <a:spcPct val="90000"/>
              </a:lnSpc>
              <a:spcBef>
                <a:spcPts val="0"/>
              </a:spcBef>
              <a:spcAft>
                <a:spcPts val="0"/>
              </a:spcAft>
              <a:buClr>
                <a:srgbClr val="E9F7F6"/>
              </a:buClr>
              <a:buSzPct val="100000"/>
              <a:buFont typeface="Calibri"/>
              <a:buNone/>
            </a:pPr>
            <a:r>
              <a:rPr b="0" i="0" lang="en-US" sz="2400" u="none" cap="none" strike="noStrike">
                <a:solidFill>
                  <a:srgbClr val="E9F7F6"/>
                </a:solidFill>
                <a:latin typeface="Calibri"/>
                <a:ea typeface="Calibri"/>
                <a:cs typeface="Calibri"/>
                <a:sym typeface="Calibri"/>
              </a:rPr>
              <a:t>ECE-611 (Memory Design and Test)</a:t>
            </a:r>
            <a:endParaRPr b="0" i="0" sz="2400" u="none" cap="none" strike="noStrike">
              <a:solidFill>
                <a:srgbClr val="4F5C3F"/>
              </a:solidFill>
              <a:latin typeface="Georgia"/>
              <a:ea typeface="Georgia"/>
              <a:cs typeface="Georgia"/>
              <a:sym typeface="Georgia"/>
            </a:endParaRPr>
          </a:p>
          <a:p>
            <a:pPr indent="0" lvl="0" marL="0" marR="0" rtl="0" algn="l">
              <a:lnSpc>
                <a:spcPct val="90000"/>
              </a:lnSpc>
              <a:spcBef>
                <a:spcPts val="1000"/>
              </a:spcBef>
              <a:spcAft>
                <a:spcPts val="0"/>
              </a:spcAft>
              <a:buClr>
                <a:srgbClr val="E9F7F6"/>
              </a:buClr>
              <a:buSzPct val="100000"/>
              <a:buFont typeface="Calibri"/>
              <a:buNone/>
            </a:pPr>
            <a:r>
              <a:rPr lang="en-US">
                <a:solidFill>
                  <a:srgbClr val="E9F7F6"/>
                </a:solidFill>
                <a:latin typeface="Calibri"/>
                <a:ea typeface="Calibri"/>
                <a:cs typeface="Calibri"/>
                <a:sym typeface="Calibri"/>
              </a:rPr>
              <a:t>Abhishek Bidhan     MT21151</a:t>
            </a:r>
            <a:endParaRPr>
              <a:solidFill>
                <a:srgbClr val="E9F7F6"/>
              </a:solidFill>
              <a:latin typeface="Calibri"/>
              <a:ea typeface="Calibri"/>
              <a:cs typeface="Calibri"/>
              <a:sym typeface="Calibri"/>
            </a:endParaRPr>
          </a:p>
          <a:p>
            <a:pPr indent="0" lvl="0" marL="0" marR="0" rtl="0" algn="l">
              <a:lnSpc>
                <a:spcPct val="90000"/>
              </a:lnSpc>
              <a:spcBef>
                <a:spcPts val="1000"/>
              </a:spcBef>
              <a:spcAft>
                <a:spcPts val="0"/>
              </a:spcAft>
              <a:buClr>
                <a:srgbClr val="E9F7F6"/>
              </a:buClr>
              <a:buSzPct val="100000"/>
              <a:buFont typeface="Calibri"/>
              <a:buNone/>
            </a:pPr>
            <a:r>
              <a:rPr lang="en-US">
                <a:solidFill>
                  <a:srgbClr val="E9F7F6"/>
                </a:solidFill>
                <a:latin typeface="Calibri"/>
                <a:ea typeface="Calibri"/>
                <a:cs typeface="Calibri"/>
                <a:sym typeface="Calibri"/>
              </a:rPr>
              <a:t>Nikhil Pratap Singh MT21199</a:t>
            </a:r>
            <a:endParaRPr>
              <a:solidFill>
                <a:srgbClr val="E9F7F6"/>
              </a:solidFill>
              <a:latin typeface="Calibri"/>
              <a:ea typeface="Calibri"/>
              <a:cs typeface="Calibri"/>
              <a:sym typeface="Calibri"/>
            </a:endParaRPr>
          </a:p>
          <a:p>
            <a:pPr indent="0" lvl="0" marL="0" marR="0" rtl="0" algn="l">
              <a:lnSpc>
                <a:spcPct val="90000"/>
              </a:lnSpc>
              <a:spcBef>
                <a:spcPts val="1000"/>
              </a:spcBef>
              <a:spcAft>
                <a:spcPts val="0"/>
              </a:spcAft>
              <a:buClr>
                <a:srgbClr val="E9F7F6"/>
              </a:buClr>
              <a:buSzPct val="100000"/>
              <a:buFont typeface="Calibri"/>
              <a:buNone/>
            </a:pPr>
            <a:r>
              <a:rPr lang="en-US">
                <a:solidFill>
                  <a:srgbClr val="E9F7F6"/>
                </a:solidFill>
                <a:latin typeface="Calibri"/>
                <a:ea typeface="Calibri"/>
                <a:cs typeface="Calibri"/>
                <a:sym typeface="Calibri"/>
              </a:rPr>
              <a:t>Sudhanshu Trivedi  MT21212</a:t>
            </a:r>
            <a:endParaRPr>
              <a:solidFill>
                <a:srgbClr val="E9F7F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685800" y="319312"/>
            <a:ext cx="6847200" cy="6714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Layout (Common Centroid part)</a:t>
            </a:r>
            <a:endParaRPr/>
          </a:p>
        </p:txBody>
      </p:sp>
      <p:pic>
        <p:nvPicPr>
          <p:cNvPr id="156" name="Google Shape;156;p25"/>
          <p:cNvPicPr preferRelativeResize="0"/>
          <p:nvPr/>
        </p:nvPicPr>
        <p:blipFill>
          <a:blip r:embed="rId3">
            <a:alphaModFix/>
          </a:blip>
          <a:stretch>
            <a:fillRect/>
          </a:stretch>
        </p:blipFill>
        <p:spPr>
          <a:xfrm>
            <a:off x="290200" y="1143100"/>
            <a:ext cx="8714875" cy="4515800"/>
          </a:xfrm>
          <a:prstGeom prst="rect">
            <a:avLst/>
          </a:prstGeom>
          <a:noFill/>
          <a:ln>
            <a:noFill/>
          </a:ln>
        </p:spPr>
      </p:pic>
      <p:sp>
        <p:nvSpPr>
          <p:cNvPr id="157" name="Google Shape;157;p25"/>
          <p:cNvSpPr txBox="1"/>
          <p:nvPr/>
        </p:nvSpPr>
        <p:spPr>
          <a:xfrm>
            <a:off x="290200" y="5811300"/>
            <a:ext cx="7354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t>Here we have used common centroid layout for the 2 differential pull down nMOSs (M7 and M8), as we want very least Vt variations in those 2 devices due to Process variations.)</a:t>
            </a:r>
            <a:endParaRPr b="1"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685800" y="319312"/>
            <a:ext cx="6847200" cy="6714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Layout (With PP - NP layers)</a:t>
            </a:r>
            <a:endParaRPr/>
          </a:p>
        </p:txBody>
      </p:sp>
      <p:pic>
        <p:nvPicPr>
          <p:cNvPr id="163" name="Google Shape;163;p26"/>
          <p:cNvPicPr preferRelativeResize="0"/>
          <p:nvPr/>
        </p:nvPicPr>
        <p:blipFill>
          <a:blip r:embed="rId3">
            <a:alphaModFix/>
          </a:blip>
          <a:stretch>
            <a:fillRect/>
          </a:stretch>
        </p:blipFill>
        <p:spPr>
          <a:xfrm>
            <a:off x="556550" y="1164150"/>
            <a:ext cx="8030925" cy="4705125"/>
          </a:xfrm>
          <a:prstGeom prst="rect">
            <a:avLst/>
          </a:prstGeom>
          <a:noFill/>
          <a:ln>
            <a:noFill/>
          </a:ln>
        </p:spPr>
      </p:pic>
      <p:sp>
        <p:nvSpPr>
          <p:cNvPr id="164" name="Google Shape;164;p26"/>
          <p:cNvSpPr txBox="1"/>
          <p:nvPr/>
        </p:nvSpPr>
        <p:spPr>
          <a:xfrm>
            <a:off x="685800" y="6042725"/>
            <a:ext cx="7354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t>Width → 9.575 um,		Height → 7.84 um,		Total Area → 75.06 um2</a:t>
            </a:r>
            <a:endParaRPr b="1"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685800" y="319312"/>
            <a:ext cx="6847200" cy="6714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Layout (Without NP-PP layers)</a:t>
            </a:r>
            <a:endParaRPr/>
          </a:p>
        </p:txBody>
      </p:sp>
      <p:pic>
        <p:nvPicPr>
          <p:cNvPr id="170" name="Google Shape;170;p27"/>
          <p:cNvPicPr preferRelativeResize="0"/>
          <p:nvPr/>
        </p:nvPicPr>
        <p:blipFill>
          <a:blip r:embed="rId3">
            <a:alphaModFix/>
          </a:blip>
          <a:stretch>
            <a:fillRect/>
          </a:stretch>
        </p:blipFill>
        <p:spPr>
          <a:xfrm>
            <a:off x="685800" y="1143100"/>
            <a:ext cx="7707875" cy="5092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685800" y="319312"/>
            <a:ext cx="6847114" cy="671289"/>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3DACA7"/>
              </a:buClr>
              <a:buSzPts val="3200"/>
              <a:buFont typeface="Quattrocento Sans"/>
              <a:buNone/>
            </a:pPr>
            <a:r>
              <a:rPr lang="en-US"/>
              <a:t>Challenges </a:t>
            </a:r>
            <a:endParaRPr/>
          </a:p>
        </p:txBody>
      </p:sp>
      <p:sp>
        <p:nvSpPr>
          <p:cNvPr id="176" name="Google Shape;176;p28"/>
          <p:cNvSpPr txBox="1"/>
          <p:nvPr>
            <p:ph idx="1" type="body"/>
          </p:nvPr>
        </p:nvSpPr>
        <p:spPr>
          <a:xfrm>
            <a:off x="685800" y="1196974"/>
            <a:ext cx="7772401" cy="4983166"/>
          </a:xfrm>
          <a:prstGeom prst="rect">
            <a:avLst/>
          </a:prstGeom>
          <a:noFill/>
          <a:ln>
            <a:noFill/>
          </a:ln>
        </p:spPr>
        <p:txBody>
          <a:bodyPr anchorCtr="0" anchor="t" bIns="45700" lIns="45700" spcFirstLastPara="1" rIns="45700" wrap="square" tIns="45700">
            <a:normAutofit lnSpcReduction="10000"/>
          </a:bodyPr>
          <a:lstStyle/>
          <a:p>
            <a:pPr indent="-538162" lvl="0" marL="538162" rtl="0" algn="l">
              <a:lnSpc>
                <a:spcPct val="90000"/>
              </a:lnSpc>
              <a:spcBef>
                <a:spcPts val="0"/>
              </a:spcBef>
              <a:spcAft>
                <a:spcPts val="0"/>
              </a:spcAft>
              <a:buClr>
                <a:srgbClr val="404040"/>
              </a:buClr>
              <a:buSzPts val="2500"/>
              <a:buFont typeface="Calibri"/>
              <a:buChar char="✦"/>
            </a:pPr>
            <a:r>
              <a:rPr lang="en-US" sz="2500"/>
              <a:t>Challenges are there to minimize Voffset</a:t>
            </a:r>
            <a:endParaRPr sz="2500"/>
          </a:p>
          <a:p>
            <a:pPr indent="0" lvl="0" marL="457200" rtl="0" algn="l">
              <a:lnSpc>
                <a:spcPct val="90000"/>
              </a:lnSpc>
              <a:spcBef>
                <a:spcPts val="0"/>
              </a:spcBef>
              <a:spcAft>
                <a:spcPts val="0"/>
              </a:spcAft>
              <a:buNone/>
            </a:pPr>
            <a:r>
              <a:t/>
            </a:r>
            <a:endParaRPr sz="2500"/>
          </a:p>
          <a:p>
            <a:pPr indent="-538162" lvl="0" marL="538162" rtl="0" algn="l">
              <a:lnSpc>
                <a:spcPct val="90000"/>
              </a:lnSpc>
              <a:spcBef>
                <a:spcPts val="0"/>
              </a:spcBef>
              <a:spcAft>
                <a:spcPts val="0"/>
              </a:spcAft>
              <a:buSzPts val="2500"/>
              <a:buChar char="✦"/>
            </a:pPr>
            <a:r>
              <a:rPr lang="en-US" sz="2500"/>
              <a:t>Finding the Footer and pull down size to maintain 3sigma offset</a:t>
            </a:r>
            <a:endParaRPr sz="2500"/>
          </a:p>
          <a:p>
            <a:pPr indent="0" lvl="0" marL="457200" rtl="0" algn="l">
              <a:lnSpc>
                <a:spcPct val="90000"/>
              </a:lnSpc>
              <a:spcBef>
                <a:spcPts val="0"/>
              </a:spcBef>
              <a:spcAft>
                <a:spcPts val="0"/>
              </a:spcAft>
              <a:buNone/>
            </a:pPr>
            <a:r>
              <a:t/>
            </a:r>
            <a:endParaRPr sz="2500"/>
          </a:p>
          <a:p>
            <a:pPr indent="-538162" lvl="0" marL="538162" rtl="0" algn="l">
              <a:lnSpc>
                <a:spcPct val="90000"/>
              </a:lnSpc>
              <a:spcBef>
                <a:spcPts val="0"/>
              </a:spcBef>
              <a:spcAft>
                <a:spcPts val="0"/>
              </a:spcAft>
              <a:buSzPts val="2500"/>
              <a:buChar char="✦"/>
            </a:pPr>
            <a:r>
              <a:rPr lang="en-US" sz="2500"/>
              <a:t>And  reducing SAen to Qlatch delay below 200 ps, with proper sizing</a:t>
            </a:r>
            <a:endParaRPr sz="2500"/>
          </a:p>
          <a:p>
            <a:pPr indent="0" lvl="0" marL="457200" rtl="0" algn="l">
              <a:lnSpc>
                <a:spcPct val="90000"/>
              </a:lnSpc>
              <a:spcBef>
                <a:spcPts val="0"/>
              </a:spcBef>
              <a:spcAft>
                <a:spcPts val="0"/>
              </a:spcAft>
              <a:buNone/>
            </a:pPr>
            <a:r>
              <a:t/>
            </a:r>
            <a:endParaRPr sz="2500"/>
          </a:p>
          <a:p>
            <a:pPr indent="-538162" lvl="0" marL="538162" rtl="0" algn="l">
              <a:lnSpc>
                <a:spcPct val="90000"/>
              </a:lnSpc>
              <a:spcBef>
                <a:spcPts val="0"/>
              </a:spcBef>
              <a:spcAft>
                <a:spcPts val="0"/>
              </a:spcAft>
              <a:buSzPts val="2500"/>
              <a:buChar char="✦"/>
            </a:pPr>
            <a:r>
              <a:rPr lang="en-US" sz="2500"/>
              <a:t>Proper matching of pull down devices , it was mitigated with common centroid approach in layout</a:t>
            </a:r>
            <a:endParaRPr sz="2500"/>
          </a:p>
          <a:p>
            <a:pPr indent="0" lvl="0" marL="457200" rtl="0" algn="l">
              <a:lnSpc>
                <a:spcPct val="90000"/>
              </a:lnSpc>
              <a:spcBef>
                <a:spcPts val="0"/>
              </a:spcBef>
              <a:spcAft>
                <a:spcPts val="0"/>
              </a:spcAft>
              <a:buNone/>
            </a:pPr>
            <a:r>
              <a:t/>
            </a:r>
            <a:endParaRPr sz="2500"/>
          </a:p>
          <a:p>
            <a:pPr indent="-538162" lvl="0" marL="538162" rtl="0" algn="l">
              <a:lnSpc>
                <a:spcPct val="90000"/>
              </a:lnSpc>
              <a:spcBef>
                <a:spcPts val="0"/>
              </a:spcBef>
              <a:spcAft>
                <a:spcPts val="0"/>
              </a:spcAft>
              <a:buSzPts val="2500"/>
              <a:buChar char="✦"/>
            </a:pPr>
            <a:r>
              <a:rPr lang="en-US" sz="2500"/>
              <a:t>Utilizing area while layout making</a:t>
            </a:r>
            <a:endParaRPr sz="2500"/>
          </a:p>
          <a:p>
            <a:pPr indent="0" lvl="0" marL="457200" rtl="0" algn="l">
              <a:lnSpc>
                <a:spcPct val="90000"/>
              </a:lnSpc>
              <a:spcBef>
                <a:spcPts val="0"/>
              </a:spcBef>
              <a:spcAft>
                <a:spcPts val="0"/>
              </a:spcAft>
              <a:buNone/>
            </a:pPr>
            <a:r>
              <a:t/>
            </a:r>
            <a:endParaRPr sz="2500"/>
          </a:p>
          <a:p>
            <a:pPr indent="0" lvl="0" marL="457200" rtl="0" algn="l">
              <a:lnSpc>
                <a:spcPct val="90000"/>
              </a:lnSpc>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685800" y="319312"/>
            <a:ext cx="6847114" cy="671289"/>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3DACA7"/>
              </a:buClr>
              <a:buSzPts val="2400"/>
              <a:buFont typeface="Quattrocento Sans"/>
              <a:buNone/>
            </a:pPr>
            <a:r>
              <a:rPr lang="en-US" sz="2400"/>
              <a:t>Conclusions and Future Plans</a:t>
            </a:r>
            <a:endParaRPr/>
          </a:p>
        </p:txBody>
      </p:sp>
      <p:sp>
        <p:nvSpPr>
          <p:cNvPr id="182" name="Google Shape;182;p29"/>
          <p:cNvSpPr txBox="1"/>
          <p:nvPr>
            <p:ph idx="1" type="body"/>
          </p:nvPr>
        </p:nvSpPr>
        <p:spPr>
          <a:xfrm>
            <a:off x="685800" y="1196974"/>
            <a:ext cx="7772401" cy="4983166"/>
          </a:xfrm>
          <a:prstGeom prst="rect">
            <a:avLst/>
          </a:prstGeom>
          <a:noFill/>
          <a:ln>
            <a:noFill/>
          </a:ln>
        </p:spPr>
        <p:txBody>
          <a:bodyPr anchorCtr="0" anchor="t" bIns="45700" lIns="45700" spcFirstLastPara="1" rIns="45700" wrap="square" tIns="45700">
            <a:normAutofit fontScale="77500" lnSpcReduction="20000"/>
          </a:bodyPr>
          <a:lstStyle/>
          <a:p>
            <a:pPr indent="-433910" lvl="0" marL="468200" rtl="0" algn="l">
              <a:lnSpc>
                <a:spcPct val="90000"/>
              </a:lnSpc>
              <a:spcBef>
                <a:spcPts val="0"/>
              </a:spcBef>
              <a:spcAft>
                <a:spcPts val="0"/>
              </a:spcAft>
              <a:buClr>
                <a:srgbClr val="404040"/>
              </a:buClr>
              <a:buSzPct val="100000"/>
              <a:buFont typeface="Calibri"/>
              <a:buChar char="✦"/>
            </a:pPr>
            <a:r>
              <a:rPr lang="en-US" sz="2400"/>
              <a:t>Technical Conclusions</a:t>
            </a:r>
            <a:endParaRPr/>
          </a:p>
          <a:p>
            <a:pPr indent="-433909" lvl="1" marL="865963" rtl="0" algn="l">
              <a:lnSpc>
                <a:spcPct val="90000"/>
              </a:lnSpc>
              <a:spcBef>
                <a:spcPts val="800"/>
              </a:spcBef>
              <a:spcAft>
                <a:spcPts val="0"/>
              </a:spcAft>
              <a:buClr>
                <a:srgbClr val="404040"/>
              </a:buClr>
              <a:buSzPct val="100000"/>
              <a:buFont typeface="Calibri"/>
              <a:buChar char="✤"/>
            </a:pPr>
            <a:r>
              <a:rPr lang="en-US" sz="2400"/>
              <a:t>What worked?</a:t>
            </a:r>
            <a:endParaRPr sz="2400"/>
          </a:p>
          <a:p>
            <a:pPr indent="0" lvl="0" marL="914400" rtl="0" algn="l">
              <a:lnSpc>
                <a:spcPct val="90000"/>
              </a:lnSpc>
              <a:spcBef>
                <a:spcPts val="800"/>
              </a:spcBef>
              <a:spcAft>
                <a:spcPts val="0"/>
              </a:spcAft>
              <a:buNone/>
            </a:pPr>
            <a:r>
              <a:rPr lang="en-US" sz="2400"/>
              <a:t>We have designed the layout with common centroid technique and maintained symmetricity in layout</a:t>
            </a:r>
            <a:endParaRPr sz="2400"/>
          </a:p>
          <a:p>
            <a:pPr indent="-433910" lvl="1" marL="865964" rtl="0" algn="l">
              <a:lnSpc>
                <a:spcPct val="90000"/>
              </a:lnSpc>
              <a:spcBef>
                <a:spcPts val="800"/>
              </a:spcBef>
              <a:spcAft>
                <a:spcPts val="0"/>
              </a:spcAft>
              <a:buClr>
                <a:srgbClr val="404040"/>
              </a:buClr>
              <a:buSzPct val="100000"/>
              <a:buFont typeface="Calibri"/>
              <a:buChar char="✤"/>
            </a:pPr>
            <a:r>
              <a:rPr lang="en-US" sz="2400"/>
              <a:t>What did not work?</a:t>
            </a:r>
            <a:endParaRPr/>
          </a:p>
          <a:p>
            <a:pPr indent="0" lvl="0" marL="914400" rtl="0" algn="l">
              <a:lnSpc>
                <a:spcPct val="90000"/>
              </a:lnSpc>
              <a:spcBef>
                <a:spcPts val="800"/>
              </a:spcBef>
              <a:spcAft>
                <a:spcPts val="0"/>
              </a:spcAft>
              <a:buNone/>
            </a:pPr>
            <a:r>
              <a:rPr lang="en-US" sz="2400"/>
              <a:t>Layout can be more compact with utilization of available area</a:t>
            </a:r>
            <a:endParaRPr sz="2400"/>
          </a:p>
          <a:p>
            <a:pPr indent="0" lvl="0" marL="914400" rtl="0" algn="l">
              <a:lnSpc>
                <a:spcPct val="90000"/>
              </a:lnSpc>
              <a:spcBef>
                <a:spcPts val="800"/>
              </a:spcBef>
              <a:spcAft>
                <a:spcPts val="0"/>
              </a:spcAft>
              <a:buNone/>
            </a:pPr>
            <a:r>
              <a:t/>
            </a:r>
            <a:endParaRPr sz="2400"/>
          </a:p>
          <a:p>
            <a:pPr indent="-433909" lvl="0" marL="468199" rtl="0" algn="l">
              <a:lnSpc>
                <a:spcPct val="90000"/>
              </a:lnSpc>
              <a:spcBef>
                <a:spcPts val="800"/>
              </a:spcBef>
              <a:spcAft>
                <a:spcPts val="0"/>
              </a:spcAft>
              <a:buClr>
                <a:srgbClr val="404040"/>
              </a:buClr>
              <a:buSzPct val="100000"/>
              <a:buFont typeface="Calibri"/>
              <a:buChar char="✦"/>
            </a:pPr>
            <a:r>
              <a:rPr lang="en-US" sz="2400"/>
              <a:t>Emphasise on learning from the project</a:t>
            </a:r>
            <a:endParaRPr/>
          </a:p>
          <a:p>
            <a:pPr indent="-433909" lvl="1" marL="865963" rtl="0" algn="l">
              <a:lnSpc>
                <a:spcPct val="90000"/>
              </a:lnSpc>
              <a:spcBef>
                <a:spcPts val="800"/>
              </a:spcBef>
              <a:spcAft>
                <a:spcPts val="0"/>
              </a:spcAft>
              <a:buClr>
                <a:srgbClr val="404040"/>
              </a:buClr>
              <a:buSzPct val="100000"/>
              <a:buFont typeface="Calibri"/>
              <a:buChar char="✤"/>
            </a:pPr>
            <a:r>
              <a:rPr lang="en-US" sz="2400"/>
              <a:t>Common centroid layout , collaboration with others teams and their design</a:t>
            </a:r>
            <a:endParaRPr/>
          </a:p>
          <a:p>
            <a:pPr indent="-433909" lvl="1" marL="865963" rtl="0" algn="l">
              <a:lnSpc>
                <a:spcPct val="90000"/>
              </a:lnSpc>
              <a:spcBef>
                <a:spcPts val="800"/>
              </a:spcBef>
              <a:spcAft>
                <a:spcPts val="0"/>
              </a:spcAft>
              <a:buClr>
                <a:srgbClr val="404040"/>
              </a:buClr>
              <a:buSzPct val="100000"/>
              <a:buFont typeface="Calibri"/>
              <a:buChar char="✤"/>
            </a:pPr>
            <a:r>
              <a:rPr lang="en-US" sz="2400"/>
              <a:t>Better understanding of topics</a:t>
            </a:r>
            <a:endParaRPr sz="2400"/>
          </a:p>
          <a:p>
            <a:pPr indent="0" lvl="0" marL="914400" rtl="0" algn="l">
              <a:lnSpc>
                <a:spcPct val="90000"/>
              </a:lnSpc>
              <a:spcBef>
                <a:spcPts val="800"/>
              </a:spcBef>
              <a:spcAft>
                <a:spcPts val="0"/>
              </a:spcAft>
              <a:buNone/>
            </a:pPr>
            <a:r>
              <a:t/>
            </a:r>
            <a:endParaRPr sz="2400"/>
          </a:p>
          <a:p>
            <a:pPr indent="-433909" lvl="0" marL="468199" rtl="0" algn="l">
              <a:lnSpc>
                <a:spcPct val="90000"/>
              </a:lnSpc>
              <a:spcBef>
                <a:spcPts val="800"/>
              </a:spcBef>
              <a:spcAft>
                <a:spcPts val="0"/>
              </a:spcAft>
              <a:buClr>
                <a:srgbClr val="404040"/>
              </a:buClr>
              <a:buSzPct val="100000"/>
              <a:buFont typeface="Calibri"/>
              <a:buChar char="✦"/>
            </a:pPr>
            <a:r>
              <a:rPr lang="en-US" sz="2400"/>
              <a:t>Future plans</a:t>
            </a:r>
            <a:endParaRPr sz="2400"/>
          </a:p>
          <a:p>
            <a:pPr indent="-433909" lvl="1" marL="865963" rtl="0" algn="l">
              <a:lnSpc>
                <a:spcPct val="90000"/>
              </a:lnSpc>
              <a:spcBef>
                <a:spcPts val="800"/>
              </a:spcBef>
              <a:spcAft>
                <a:spcPts val="0"/>
              </a:spcAft>
              <a:buSzPct val="100000"/>
              <a:buChar char="✤"/>
            </a:pPr>
            <a:r>
              <a:rPr lang="en-US" sz="2400"/>
              <a:t>We will also try to generate the Pre-charge signal from the clock instead of directly using it as separate signal.</a:t>
            </a:r>
            <a:endParaRPr sz="2400"/>
          </a:p>
          <a:p>
            <a:pPr indent="-433909" lvl="1" marL="865963" rtl="0" algn="l">
              <a:lnSpc>
                <a:spcPct val="90000"/>
              </a:lnSpc>
              <a:spcBef>
                <a:spcPts val="800"/>
              </a:spcBef>
              <a:spcAft>
                <a:spcPts val="0"/>
              </a:spcAft>
              <a:buSzPct val="100000"/>
              <a:buChar char="✤"/>
            </a:pPr>
            <a:r>
              <a:rPr lang="en-US" sz="2400"/>
              <a:t>We will try to extend and design complete I/O circuitary by ourself.</a:t>
            </a:r>
            <a:endParaRPr sz="2400"/>
          </a:p>
          <a:p>
            <a:pPr indent="0" lvl="0" marL="914400" rtl="0" algn="l">
              <a:lnSpc>
                <a:spcPct val="90000"/>
              </a:lnSpc>
              <a:spcBef>
                <a:spcPts val="8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685800" y="319312"/>
            <a:ext cx="6847115" cy="671288"/>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3DACA7"/>
              </a:buClr>
              <a:buSzPts val="2816"/>
              <a:buFont typeface="Quattrocento Sans"/>
              <a:buNone/>
            </a:pPr>
            <a:r>
              <a:rPr lang="en-US" sz="2816"/>
              <a:t>References</a:t>
            </a:r>
            <a:endParaRPr/>
          </a:p>
        </p:txBody>
      </p:sp>
      <p:sp>
        <p:nvSpPr>
          <p:cNvPr id="188" name="Google Shape;188;p30"/>
          <p:cNvSpPr txBox="1"/>
          <p:nvPr>
            <p:ph idx="1" type="body"/>
          </p:nvPr>
        </p:nvSpPr>
        <p:spPr>
          <a:xfrm>
            <a:off x="685800" y="1196975"/>
            <a:ext cx="7772401" cy="4983165"/>
          </a:xfrm>
          <a:prstGeom prst="rect">
            <a:avLst/>
          </a:prstGeom>
          <a:noFill/>
          <a:ln>
            <a:noFill/>
          </a:ln>
        </p:spPr>
        <p:txBody>
          <a:bodyPr anchorCtr="0" anchor="t" bIns="45700" lIns="45700" spcFirstLastPara="1" rIns="45700" wrap="square" tIns="45700">
            <a:normAutofit/>
          </a:bodyPr>
          <a:lstStyle/>
          <a:p>
            <a:pPr indent="0" lvl="0" marL="457200" rtl="0" algn="l">
              <a:lnSpc>
                <a:spcPct val="90000"/>
              </a:lnSpc>
              <a:spcBef>
                <a:spcPts val="0"/>
              </a:spcBef>
              <a:spcAft>
                <a:spcPts val="0"/>
              </a:spcAft>
              <a:buNone/>
            </a:pPr>
            <a:r>
              <a:rPr lang="en-US"/>
              <a:t>Some references that we have followed</a:t>
            </a:r>
            <a:endParaRPr/>
          </a:p>
          <a:p>
            <a:pPr indent="-538162" lvl="1" marL="995362" rtl="0" algn="l">
              <a:lnSpc>
                <a:spcPct val="90000"/>
              </a:lnSpc>
              <a:spcBef>
                <a:spcPts val="1000"/>
              </a:spcBef>
              <a:spcAft>
                <a:spcPts val="0"/>
              </a:spcAft>
              <a:buClr>
                <a:srgbClr val="0000FF"/>
              </a:buClr>
              <a:buSzPts val="2800"/>
              <a:buFont typeface="Calibri"/>
              <a:buChar char="▪"/>
            </a:pPr>
            <a:r>
              <a:rPr lang="en-US" u="sng">
                <a:solidFill>
                  <a:srgbClr val="0000FF"/>
                </a:solidFill>
              </a:rPr>
              <a:t>A High Speed Low Voltage Latch Type Sense</a:t>
            </a:r>
            <a:endParaRPr u="sng">
              <a:solidFill>
                <a:srgbClr val="0000FF"/>
              </a:solidFill>
            </a:endParaRPr>
          </a:p>
          <a:p>
            <a:pPr indent="-538162" lvl="1" marL="995362" rtl="0" algn="l">
              <a:lnSpc>
                <a:spcPct val="90000"/>
              </a:lnSpc>
              <a:spcBef>
                <a:spcPts val="1000"/>
              </a:spcBef>
              <a:spcAft>
                <a:spcPts val="0"/>
              </a:spcAft>
              <a:buClr>
                <a:srgbClr val="0000FF"/>
              </a:buClr>
              <a:buSzPts val="2800"/>
              <a:buFont typeface="Calibri"/>
              <a:buChar char="▪"/>
            </a:pPr>
            <a:r>
              <a:rPr lang="en-US" u="sng">
                <a:solidFill>
                  <a:srgbClr val="0000FF"/>
                </a:solidFill>
              </a:rPr>
              <a:t> </a:t>
            </a:r>
            <a:r>
              <a:rPr lang="en-US" u="sng">
                <a:solidFill>
                  <a:srgbClr val="0000FF"/>
                </a:solidFill>
              </a:rPr>
              <a:t> Comparative analysis of Sense Amplifiers for SRAM in 65nm CMOS technology</a:t>
            </a:r>
            <a:endParaRPr u="sng">
              <a:solidFill>
                <a:srgbClr val="0000FF"/>
              </a:solidFill>
            </a:endParaRPr>
          </a:p>
          <a:p>
            <a:pPr indent="-538162" lvl="1" marL="995362" rtl="0" algn="l">
              <a:lnSpc>
                <a:spcPct val="90000"/>
              </a:lnSpc>
              <a:spcBef>
                <a:spcPts val="1000"/>
              </a:spcBef>
              <a:spcAft>
                <a:spcPts val="0"/>
              </a:spcAft>
              <a:buClr>
                <a:schemeClr val="dk1"/>
              </a:buClr>
              <a:buSzPts val="2800"/>
              <a:buChar char="▪"/>
            </a:pPr>
            <a:r>
              <a:rPr lang="en-US">
                <a:solidFill>
                  <a:schemeClr val="dk1"/>
                </a:solidFill>
              </a:rPr>
              <a:t>MDT and DVD classroom lectures.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685800" y="319312"/>
            <a:ext cx="6847114" cy="671289"/>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3DACA7"/>
              </a:buClr>
              <a:buSzPts val="3200"/>
              <a:buFont typeface="Quattrocento Sans"/>
              <a:buNone/>
            </a:pPr>
            <a:r>
              <a:rPr lang="en-US"/>
              <a:t>Problem Statement</a:t>
            </a:r>
            <a:endParaRPr/>
          </a:p>
        </p:txBody>
      </p:sp>
      <p:sp>
        <p:nvSpPr>
          <p:cNvPr id="99" name="Google Shape;99;p17"/>
          <p:cNvSpPr txBox="1"/>
          <p:nvPr>
            <p:ph idx="1" type="body"/>
          </p:nvPr>
        </p:nvSpPr>
        <p:spPr>
          <a:xfrm>
            <a:off x="685800" y="1196974"/>
            <a:ext cx="7772401" cy="4983166"/>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None/>
            </a:pPr>
            <a:r>
              <a:rPr lang="en-US" sz="2200"/>
              <a:t>Design of Conventional latch-type sense amplifier (for MUX-16 configuration) with the following conditions:</a:t>
            </a:r>
            <a:endParaRPr sz="2200"/>
          </a:p>
          <a:p>
            <a:pPr indent="0" lvl="0" marL="0" rtl="0" algn="l">
              <a:lnSpc>
                <a:spcPct val="90000"/>
              </a:lnSpc>
              <a:spcBef>
                <a:spcPts val="0"/>
              </a:spcBef>
              <a:spcAft>
                <a:spcPts val="0"/>
              </a:spcAft>
              <a:buClr>
                <a:schemeClr val="dk1"/>
              </a:buClr>
              <a:buSzPts val="1100"/>
              <a:buFont typeface="Arial"/>
              <a:buNone/>
            </a:pPr>
            <a:r>
              <a:rPr lang="en-US" sz="2200"/>
              <a:t>✦ Voffset at 3-sigma = 25mV (after layout extraction) @wc, 1.08V</a:t>
            </a:r>
            <a:endParaRPr sz="2200"/>
          </a:p>
          <a:p>
            <a:pPr indent="0" lvl="0" marL="0" rtl="0" algn="l">
              <a:lnSpc>
                <a:spcPct val="90000"/>
              </a:lnSpc>
              <a:spcBef>
                <a:spcPts val="0"/>
              </a:spcBef>
              <a:spcAft>
                <a:spcPts val="0"/>
              </a:spcAft>
              <a:buClr>
                <a:schemeClr val="dk1"/>
              </a:buClr>
              <a:buSzPts val="1100"/>
              <a:buFont typeface="Arial"/>
              <a:buNone/>
            </a:pPr>
            <a:r>
              <a:rPr lang="en-US" sz="2200"/>
              <a:t>✦ SA-enable to Qlatch delay = 200ps @wc, 1.08V</a:t>
            </a:r>
            <a:endParaRPr sz="2200"/>
          </a:p>
          <a:p>
            <a:pPr indent="0" lvl="0" marL="0" rtl="0" algn="l">
              <a:lnSpc>
                <a:spcPct val="90000"/>
              </a:lnSpc>
              <a:spcBef>
                <a:spcPts val="0"/>
              </a:spcBef>
              <a:spcAft>
                <a:spcPts val="0"/>
              </a:spcAft>
              <a:buClr>
                <a:schemeClr val="dk1"/>
              </a:buClr>
              <a:buSzPts val="1100"/>
              <a:buFont typeface="Arial"/>
              <a:buNone/>
            </a:pPr>
            <a:r>
              <a:rPr lang="en-US" sz="2200"/>
              <a:t>✦ SA-enable pulse width = 100ps @wc, 1.08V</a:t>
            </a:r>
            <a:endParaRPr sz="2200"/>
          </a:p>
          <a:p>
            <a:pPr indent="0" lvl="0" marL="0" rtl="0" algn="l">
              <a:lnSpc>
                <a:spcPct val="90000"/>
              </a:lnSpc>
              <a:spcBef>
                <a:spcPts val="0"/>
              </a:spcBef>
              <a:spcAft>
                <a:spcPts val="0"/>
              </a:spcAft>
              <a:buClr>
                <a:schemeClr val="dk1"/>
              </a:buClr>
              <a:buSzPts val="1100"/>
              <a:buFont typeface="Arial"/>
              <a:buNone/>
            </a:pPr>
            <a:r>
              <a:rPr lang="en-US" sz="2200"/>
              <a:t>✦ Study incremental benefit of Common Centroid Layout</a:t>
            </a:r>
            <a:endParaRPr sz="2200"/>
          </a:p>
          <a:p>
            <a:pPr indent="0" lvl="0" marL="0" rtl="0" algn="l">
              <a:lnSpc>
                <a:spcPct val="90000"/>
              </a:lnSpc>
              <a:spcBef>
                <a:spcPts val="0"/>
              </a:spcBef>
              <a:spcAft>
                <a:spcPts val="0"/>
              </a:spcAft>
              <a:buClr>
                <a:schemeClr val="dk1"/>
              </a:buClr>
              <a:buSzPts val="1100"/>
              <a:buFont typeface="Arial"/>
              <a:buNone/>
            </a:pPr>
            <a:r>
              <a:rPr lang="en-US" sz="2200"/>
              <a:t>✦ Study incremental benefit of Structural Matching</a:t>
            </a:r>
            <a:endParaRPr sz="2200"/>
          </a:p>
          <a:p>
            <a:pPr indent="0" lvl="0" marL="457200" rtl="0" algn="l">
              <a:lnSpc>
                <a:spcPct val="90000"/>
              </a:lnSpc>
              <a:spcBef>
                <a:spcPts val="0"/>
              </a:spcBef>
              <a:spcAft>
                <a:spcPts val="0"/>
              </a:spcAft>
              <a:buNone/>
            </a:pPr>
            <a:r>
              <a:t/>
            </a:r>
            <a:endParaRPr sz="2200"/>
          </a:p>
          <a:p>
            <a:pPr indent="0" lvl="0" marL="0" rtl="0" algn="l">
              <a:lnSpc>
                <a:spcPct val="90000"/>
              </a:lnSpc>
              <a:spcBef>
                <a:spcPts val="0"/>
              </a:spcBef>
              <a:spcAft>
                <a:spcPts val="0"/>
              </a:spcAft>
              <a:buClr>
                <a:schemeClr val="dk1"/>
              </a:buClr>
              <a:buSzPts val="1100"/>
              <a:buFont typeface="Arial"/>
              <a:buNone/>
            </a:pPr>
            <a:r>
              <a:rPr lang="en-US" sz="2200"/>
              <a:t>In this, we have to design a latch-type sense amplifier circuit with a pre-charge circuit and latch circuit, where the two inputs to the sense amplifier are BL and BLB from the memory cell.We have to minimize offset voltage below 25 mv(After layout extraction).For this design, we will be using the common centroid layout in order to have a common Vt for pull-down devices in the circuit.</a:t>
            </a:r>
            <a:endParaRPr sz="2200"/>
          </a:p>
          <a:p>
            <a:pPr indent="0" lvl="0" marL="457200" rtl="0" algn="l">
              <a:lnSpc>
                <a:spcPct val="90000"/>
              </a:lnSpc>
              <a:spcBef>
                <a:spcPts val="0"/>
              </a:spcBef>
              <a:spcAft>
                <a:spcPts val="0"/>
              </a:spcAft>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685800" y="319312"/>
            <a:ext cx="6847114" cy="671289"/>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3DACA7"/>
              </a:buClr>
              <a:buSzPts val="3200"/>
              <a:buFont typeface="Quattrocento Sans"/>
              <a:buNone/>
            </a:pPr>
            <a:r>
              <a:rPr lang="en-US"/>
              <a:t>Design Schematic</a:t>
            </a:r>
            <a:endParaRPr/>
          </a:p>
        </p:txBody>
      </p:sp>
      <p:sp>
        <p:nvSpPr>
          <p:cNvPr id="105" name="Google Shape;105;p18"/>
          <p:cNvSpPr txBox="1"/>
          <p:nvPr>
            <p:ph idx="1" type="body"/>
          </p:nvPr>
        </p:nvSpPr>
        <p:spPr>
          <a:xfrm>
            <a:off x="685800" y="1196974"/>
            <a:ext cx="7772401" cy="4983166"/>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None/>
            </a:pPr>
            <a:r>
              <a:t/>
            </a:r>
            <a:endParaRPr/>
          </a:p>
        </p:txBody>
      </p:sp>
      <p:pic>
        <p:nvPicPr>
          <p:cNvPr id="106" name="Google Shape;106;p18"/>
          <p:cNvPicPr preferRelativeResize="0"/>
          <p:nvPr/>
        </p:nvPicPr>
        <p:blipFill>
          <a:blip r:embed="rId3">
            <a:alphaModFix/>
          </a:blip>
          <a:stretch>
            <a:fillRect/>
          </a:stretch>
        </p:blipFill>
        <p:spPr>
          <a:xfrm>
            <a:off x="0" y="1055675"/>
            <a:ext cx="4901574" cy="5802325"/>
          </a:xfrm>
          <a:prstGeom prst="rect">
            <a:avLst/>
          </a:prstGeom>
          <a:noFill/>
          <a:ln>
            <a:noFill/>
          </a:ln>
        </p:spPr>
      </p:pic>
      <p:pic>
        <p:nvPicPr>
          <p:cNvPr id="107" name="Google Shape;107;p18"/>
          <p:cNvPicPr preferRelativeResize="0"/>
          <p:nvPr/>
        </p:nvPicPr>
        <p:blipFill>
          <a:blip r:embed="rId4">
            <a:alphaModFix/>
          </a:blip>
          <a:stretch>
            <a:fillRect/>
          </a:stretch>
        </p:blipFill>
        <p:spPr>
          <a:xfrm>
            <a:off x="4901575" y="1055675"/>
            <a:ext cx="4242425" cy="5802325"/>
          </a:xfrm>
          <a:prstGeom prst="rect">
            <a:avLst/>
          </a:prstGeom>
          <a:noFill/>
          <a:ln>
            <a:noFill/>
          </a:ln>
        </p:spPr>
      </p:pic>
      <p:sp>
        <p:nvSpPr>
          <p:cNvPr id="108" name="Google Shape;108;p18"/>
          <p:cNvSpPr txBox="1"/>
          <p:nvPr/>
        </p:nvSpPr>
        <p:spPr>
          <a:xfrm>
            <a:off x="3381375" y="5380500"/>
            <a:ext cx="29148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100">
                <a:solidFill>
                  <a:srgbClr val="FBF9E6"/>
                </a:solidFill>
                <a:latin typeface="Georgia"/>
                <a:ea typeface="Georgia"/>
                <a:cs typeface="Georgia"/>
                <a:sym typeface="Georgia"/>
              </a:rPr>
              <a:t>w7=w8=4u ,l7=l8=.12u</a:t>
            </a:r>
            <a:endParaRPr sz="1100">
              <a:solidFill>
                <a:srgbClr val="FBF9E6"/>
              </a:solidFill>
              <a:latin typeface="Georgia"/>
              <a:ea typeface="Georgia"/>
              <a:cs typeface="Georgia"/>
              <a:sym typeface="Georgia"/>
            </a:endParaRPr>
          </a:p>
          <a:p>
            <a:pPr indent="0" lvl="0" marL="0" rtl="0" algn="l">
              <a:spcBef>
                <a:spcPts val="0"/>
              </a:spcBef>
              <a:spcAft>
                <a:spcPts val="0"/>
              </a:spcAft>
              <a:buNone/>
            </a:pPr>
            <a:r>
              <a:rPr lang="en-US" sz="1100">
                <a:solidFill>
                  <a:srgbClr val="FBF9E6"/>
                </a:solidFill>
                <a:latin typeface="Georgia"/>
                <a:ea typeface="Georgia"/>
                <a:cs typeface="Georgia"/>
                <a:sym typeface="Georgia"/>
              </a:rPr>
              <a:t>w9=6u, l9=0.065u ,</a:t>
            </a:r>
            <a:r>
              <a:rPr lang="en-US" sz="1100">
                <a:solidFill>
                  <a:srgbClr val="FBF9E6"/>
                </a:solidFill>
                <a:latin typeface="Georgia"/>
                <a:ea typeface="Georgia"/>
                <a:cs typeface="Georgia"/>
                <a:sym typeface="Georgia"/>
              </a:rPr>
              <a:t>w5=w6=1u</a:t>
            </a:r>
            <a:endParaRPr sz="1100">
              <a:solidFill>
                <a:srgbClr val="FBF9E6"/>
              </a:solidFill>
              <a:latin typeface="Georgia"/>
              <a:ea typeface="Georgia"/>
              <a:cs typeface="Georgia"/>
              <a:sym typeface="Georgia"/>
            </a:endParaRPr>
          </a:p>
          <a:p>
            <a:pPr indent="0" lvl="0" marL="0" rtl="0" algn="l">
              <a:spcBef>
                <a:spcPts val="0"/>
              </a:spcBef>
              <a:spcAft>
                <a:spcPts val="0"/>
              </a:spcAft>
              <a:buNone/>
            </a:pPr>
            <a:r>
              <a:rPr lang="en-US" sz="1100">
                <a:solidFill>
                  <a:srgbClr val="FBF9E6"/>
                </a:solidFill>
                <a:latin typeface="Georgia"/>
                <a:ea typeface="Georgia"/>
                <a:cs typeface="Georgia"/>
                <a:sym typeface="Georgia"/>
              </a:rPr>
              <a:t>w0=w1=w2=0.135 &amp;l=0.065              l=0.065</a:t>
            </a:r>
            <a:endParaRPr sz="1100">
              <a:solidFill>
                <a:srgbClr val="FBF9E6"/>
              </a:solidFill>
              <a:latin typeface="Georgia"/>
              <a:ea typeface="Georgia"/>
              <a:cs typeface="Georgia"/>
              <a:sym typeface="Georgia"/>
            </a:endParaRPr>
          </a:p>
          <a:p>
            <a:pPr indent="0" lvl="0" marL="0" rtl="0" algn="l">
              <a:spcBef>
                <a:spcPts val="0"/>
              </a:spcBef>
              <a:spcAft>
                <a:spcPts val="0"/>
              </a:spcAft>
              <a:buNone/>
            </a:pPr>
            <a:r>
              <a:rPr lang="en-US" sz="1100">
                <a:solidFill>
                  <a:srgbClr val="FBF9E6"/>
                </a:solidFill>
                <a:latin typeface="Georgia"/>
                <a:ea typeface="Georgia"/>
                <a:cs typeface="Georgia"/>
                <a:sym typeface="Georgia"/>
              </a:rPr>
              <a:t>w3=w4=w16=w17=w18=w19=0.9 ,</a:t>
            </a:r>
            <a:endParaRPr sz="1100">
              <a:solidFill>
                <a:srgbClr val="FBF9E6"/>
              </a:solidFill>
              <a:latin typeface="Georgia"/>
              <a:ea typeface="Georgia"/>
              <a:cs typeface="Georgia"/>
              <a:sym typeface="Georgia"/>
            </a:endParaRPr>
          </a:p>
          <a:p>
            <a:pPr indent="0" lvl="0" marL="0" rtl="0" algn="l">
              <a:spcBef>
                <a:spcPts val="0"/>
              </a:spcBef>
              <a:spcAft>
                <a:spcPts val="0"/>
              </a:spcAft>
              <a:buNone/>
            </a:pPr>
            <a:r>
              <a:rPr lang="en-US" sz="1100">
                <a:solidFill>
                  <a:srgbClr val="FBF9E6"/>
                </a:solidFill>
                <a:latin typeface="Georgia"/>
                <a:ea typeface="Georgia"/>
                <a:cs typeface="Georgia"/>
                <a:sym typeface="Georgia"/>
              </a:rPr>
              <a:t>w10=w11=w12=0.45</a:t>
            </a:r>
            <a:endParaRPr sz="1100">
              <a:solidFill>
                <a:srgbClr val="FBF9E6"/>
              </a:solidFill>
              <a:latin typeface="Georgia"/>
              <a:ea typeface="Georgia"/>
              <a:cs typeface="Georgia"/>
              <a:sym typeface="Georgia"/>
            </a:endParaRPr>
          </a:p>
          <a:p>
            <a:pPr indent="0" lvl="0" marL="0" rtl="0" algn="l">
              <a:spcBef>
                <a:spcPts val="0"/>
              </a:spcBef>
              <a:spcAft>
                <a:spcPts val="0"/>
              </a:spcAft>
              <a:buNone/>
            </a:pPr>
            <a:r>
              <a:rPr lang="en-US" sz="1100">
                <a:solidFill>
                  <a:srgbClr val="FBF9E6"/>
                </a:solidFill>
                <a:latin typeface="Georgia"/>
                <a:ea typeface="Georgia"/>
                <a:cs typeface="Georgia"/>
                <a:sym typeface="Georgia"/>
              </a:rPr>
              <a:t>w20=w21=0.270u</a:t>
            </a:r>
            <a:endParaRPr sz="1100">
              <a:solidFill>
                <a:srgbClr val="FBF9E6"/>
              </a:solidFill>
              <a:latin typeface="Georgia"/>
              <a:ea typeface="Georgia"/>
              <a:cs typeface="Georgia"/>
              <a:sym typeface="Georgia"/>
            </a:endParaRPr>
          </a:p>
          <a:p>
            <a:pPr indent="0" lvl="0" marL="0" rtl="0" algn="l">
              <a:spcBef>
                <a:spcPts val="0"/>
              </a:spcBef>
              <a:spcAft>
                <a:spcPts val="0"/>
              </a:spcAft>
              <a:buNone/>
            </a:pPr>
            <a:r>
              <a:rPr lang="en-US" sz="1100">
                <a:solidFill>
                  <a:srgbClr val="FBF9E6"/>
                </a:solidFill>
                <a:latin typeface="Georgia"/>
                <a:ea typeface="Georgia"/>
                <a:cs typeface="Georgia"/>
                <a:sym typeface="Georgia"/>
              </a:rPr>
              <a:t>w15=w14=0.135</a:t>
            </a:r>
            <a:endParaRPr sz="1100">
              <a:solidFill>
                <a:srgbClr val="FBF9E6"/>
              </a:solidFill>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cxnSp>
        <p:nvCxnSpPr>
          <p:cNvPr id="109" name="Google Shape;109;p18"/>
          <p:cNvCxnSpPr/>
          <p:nvPr/>
        </p:nvCxnSpPr>
        <p:spPr>
          <a:xfrm>
            <a:off x="5667375" y="5753100"/>
            <a:ext cx="0" cy="971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685800" y="319312"/>
            <a:ext cx="6847200" cy="6714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Read-0 (Functionality)</a:t>
            </a:r>
            <a:endParaRPr/>
          </a:p>
        </p:txBody>
      </p:sp>
      <p:sp>
        <p:nvSpPr>
          <p:cNvPr id="115" name="Google Shape;115;p19"/>
          <p:cNvSpPr txBox="1"/>
          <p:nvPr>
            <p:ph idx="1" type="body"/>
          </p:nvPr>
        </p:nvSpPr>
        <p:spPr>
          <a:xfrm>
            <a:off x="685800" y="1196975"/>
            <a:ext cx="7772400" cy="4983300"/>
          </a:xfrm>
          <a:prstGeom prst="rect">
            <a:avLst/>
          </a:prstGeom>
        </p:spPr>
        <p:txBody>
          <a:bodyPr anchorCtr="0" anchor="t" bIns="45700" lIns="45700" spcFirstLastPara="1" rIns="45700" wrap="square" tIns="45700">
            <a:normAutofit/>
          </a:bodyPr>
          <a:lstStyle/>
          <a:p>
            <a:pPr indent="0" lvl="0" marL="0" rtl="0" algn="l">
              <a:spcBef>
                <a:spcPts val="1000"/>
              </a:spcBef>
              <a:spcAft>
                <a:spcPts val="0"/>
              </a:spcAft>
              <a:buNone/>
            </a:pPr>
            <a:r>
              <a:t/>
            </a:r>
            <a:endParaRPr/>
          </a:p>
        </p:txBody>
      </p:sp>
      <p:pic>
        <p:nvPicPr>
          <p:cNvPr id="116" name="Google Shape;116;p19"/>
          <p:cNvPicPr preferRelativeResize="0"/>
          <p:nvPr/>
        </p:nvPicPr>
        <p:blipFill>
          <a:blip r:embed="rId3">
            <a:alphaModFix/>
          </a:blip>
          <a:stretch>
            <a:fillRect/>
          </a:stretch>
        </p:blipFill>
        <p:spPr>
          <a:xfrm>
            <a:off x="177000" y="1093925"/>
            <a:ext cx="8777300" cy="5086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685800" y="319312"/>
            <a:ext cx="6847200" cy="6714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Read-0 (Delay)</a:t>
            </a:r>
            <a:endParaRPr/>
          </a:p>
        </p:txBody>
      </p:sp>
      <p:pic>
        <p:nvPicPr>
          <p:cNvPr id="122" name="Google Shape;122;p20"/>
          <p:cNvPicPr preferRelativeResize="0"/>
          <p:nvPr/>
        </p:nvPicPr>
        <p:blipFill>
          <a:blip r:embed="rId3">
            <a:alphaModFix/>
          </a:blip>
          <a:stretch>
            <a:fillRect/>
          </a:stretch>
        </p:blipFill>
        <p:spPr>
          <a:xfrm>
            <a:off x="61850" y="1095649"/>
            <a:ext cx="9020300" cy="4351182"/>
          </a:xfrm>
          <a:prstGeom prst="rect">
            <a:avLst/>
          </a:prstGeom>
          <a:noFill/>
          <a:ln>
            <a:noFill/>
          </a:ln>
        </p:spPr>
      </p:pic>
      <p:graphicFrame>
        <p:nvGraphicFramePr>
          <p:cNvPr id="123" name="Google Shape;123;p20"/>
          <p:cNvGraphicFramePr/>
          <p:nvPr/>
        </p:nvGraphicFramePr>
        <p:xfrm>
          <a:off x="442350" y="5446238"/>
          <a:ext cx="3000000" cy="3000000"/>
        </p:xfrm>
        <a:graphic>
          <a:graphicData uri="http://schemas.openxmlformats.org/drawingml/2006/table">
            <a:tbl>
              <a:tblPr>
                <a:noFill/>
                <a:tableStyleId>{7934ADE6-FC9A-42E6-8E08-42AA9224FEFA}</a:tableStyleId>
              </a:tblPr>
              <a:tblGrid>
                <a:gridCol w="2753100"/>
                <a:gridCol w="2753100"/>
                <a:gridCol w="2753100"/>
              </a:tblGrid>
              <a:tr h="489675">
                <a:tc>
                  <a:txBody>
                    <a:bodyPr/>
                    <a:lstStyle/>
                    <a:p>
                      <a:pPr indent="0" lvl="0" marL="0" rtl="0" algn="l">
                        <a:spcBef>
                          <a:spcPts val="0"/>
                        </a:spcBef>
                        <a:spcAft>
                          <a:spcPts val="0"/>
                        </a:spcAft>
                        <a:buNone/>
                      </a:pPr>
                      <a:r>
                        <a:rPr b="1" lang="en-US" sz="2000"/>
                        <a:t>CASE</a:t>
                      </a:r>
                      <a:endParaRPr b="1" sz="2000"/>
                    </a:p>
                  </a:txBody>
                  <a:tcPr marT="91425" marB="91425" marR="91425" marL="91425"/>
                </a:tc>
                <a:tc>
                  <a:txBody>
                    <a:bodyPr/>
                    <a:lstStyle/>
                    <a:p>
                      <a:pPr indent="0" lvl="0" marL="0" rtl="0" algn="l">
                        <a:spcBef>
                          <a:spcPts val="0"/>
                        </a:spcBef>
                        <a:spcAft>
                          <a:spcPts val="0"/>
                        </a:spcAft>
                        <a:buNone/>
                      </a:pPr>
                      <a:r>
                        <a:rPr b="1" lang="en-US" sz="2000"/>
                        <a:t>PVT</a:t>
                      </a:r>
                      <a:endParaRPr b="1" sz="2000"/>
                    </a:p>
                  </a:txBody>
                  <a:tcPr marT="91425" marB="91425" marR="91425" marL="91425"/>
                </a:tc>
                <a:tc>
                  <a:txBody>
                    <a:bodyPr/>
                    <a:lstStyle/>
                    <a:p>
                      <a:pPr indent="0" lvl="0" marL="0" rtl="0" algn="l">
                        <a:spcBef>
                          <a:spcPts val="0"/>
                        </a:spcBef>
                        <a:spcAft>
                          <a:spcPts val="0"/>
                        </a:spcAft>
                        <a:buNone/>
                      </a:pPr>
                      <a:r>
                        <a:rPr b="1" lang="en-US" sz="2000"/>
                        <a:t>DELAY</a:t>
                      </a:r>
                      <a:endParaRPr b="1" sz="2000"/>
                    </a:p>
                  </a:txBody>
                  <a:tcPr marT="91425" marB="91425" marR="91425" marL="91425"/>
                </a:tc>
              </a:tr>
              <a:tr h="397850">
                <a:tc>
                  <a:txBody>
                    <a:bodyPr/>
                    <a:lstStyle/>
                    <a:p>
                      <a:pPr indent="0" lvl="0" marL="0" rtl="0" algn="l">
                        <a:spcBef>
                          <a:spcPts val="0"/>
                        </a:spcBef>
                        <a:spcAft>
                          <a:spcPts val="0"/>
                        </a:spcAft>
                        <a:buNone/>
                      </a:pPr>
                      <a:r>
                        <a:rPr b="1" lang="en-US" sz="1600"/>
                        <a:t>Worst Case</a:t>
                      </a:r>
                      <a:endParaRPr b="1" sz="1600"/>
                    </a:p>
                  </a:txBody>
                  <a:tcPr marT="91425" marB="91425" marR="91425" marL="91425"/>
                </a:tc>
                <a:tc>
                  <a:txBody>
                    <a:bodyPr/>
                    <a:lstStyle/>
                    <a:p>
                      <a:pPr indent="0" lvl="0" marL="0" rtl="0" algn="l">
                        <a:spcBef>
                          <a:spcPts val="0"/>
                        </a:spcBef>
                        <a:spcAft>
                          <a:spcPts val="0"/>
                        </a:spcAft>
                        <a:buNone/>
                      </a:pPr>
                      <a:r>
                        <a:rPr b="1" lang="en-US" sz="1600"/>
                        <a:t>SS, -40</a:t>
                      </a:r>
                      <a:endParaRPr b="1" sz="1600"/>
                    </a:p>
                  </a:txBody>
                  <a:tcPr marT="91425" marB="91425" marR="91425" marL="91425"/>
                </a:tc>
                <a:tc>
                  <a:txBody>
                    <a:bodyPr/>
                    <a:lstStyle/>
                    <a:p>
                      <a:pPr indent="0" lvl="0" marL="0" rtl="0" algn="l">
                        <a:spcBef>
                          <a:spcPts val="0"/>
                        </a:spcBef>
                        <a:spcAft>
                          <a:spcPts val="0"/>
                        </a:spcAft>
                        <a:buNone/>
                      </a:pPr>
                      <a:r>
                        <a:rPr b="1" lang="en-US" sz="1600"/>
                        <a:t>104.29 ps</a:t>
                      </a:r>
                      <a:endParaRPr b="1" sz="1600"/>
                    </a:p>
                  </a:txBody>
                  <a:tcPr marT="91425" marB="91425" marR="91425" marL="91425"/>
                </a:tc>
              </a:tr>
              <a:tr h="382575">
                <a:tc>
                  <a:txBody>
                    <a:bodyPr/>
                    <a:lstStyle/>
                    <a:p>
                      <a:pPr indent="0" lvl="0" marL="0" rtl="0" algn="l">
                        <a:spcBef>
                          <a:spcPts val="0"/>
                        </a:spcBef>
                        <a:spcAft>
                          <a:spcPts val="0"/>
                        </a:spcAft>
                        <a:buNone/>
                      </a:pPr>
                      <a:r>
                        <a:rPr b="1" lang="en-US" sz="1600"/>
                        <a:t>Best Case</a:t>
                      </a:r>
                      <a:endParaRPr b="1" sz="1800"/>
                    </a:p>
                  </a:txBody>
                  <a:tcPr marT="91425" marB="91425" marR="91425" marL="91425"/>
                </a:tc>
                <a:tc>
                  <a:txBody>
                    <a:bodyPr/>
                    <a:lstStyle/>
                    <a:p>
                      <a:pPr indent="0" lvl="0" marL="0" rtl="0" algn="l">
                        <a:spcBef>
                          <a:spcPts val="0"/>
                        </a:spcBef>
                        <a:spcAft>
                          <a:spcPts val="0"/>
                        </a:spcAft>
                        <a:buNone/>
                      </a:pPr>
                      <a:r>
                        <a:rPr b="1" lang="en-US" sz="1600"/>
                        <a:t>FF, -40</a:t>
                      </a:r>
                      <a:endParaRPr b="1" sz="1600"/>
                    </a:p>
                  </a:txBody>
                  <a:tcPr marT="91425" marB="91425" marR="91425" marL="91425"/>
                </a:tc>
                <a:tc>
                  <a:txBody>
                    <a:bodyPr/>
                    <a:lstStyle/>
                    <a:p>
                      <a:pPr indent="0" lvl="0" marL="0" rtl="0" algn="l">
                        <a:spcBef>
                          <a:spcPts val="0"/>
                        </a:spcBef>
                        <a:spcAft>
                          <a:spcPts val="0"/>
                        </a:spcAft>
                        <a:buNone/>
                      </a:pPr>
                      <a:r>
                        <a:rPr b="1" lang="en-US" sz="1600"/>
                        <a:t>52.86 ps</a:t>
                      </a:r>
                      <a:endParaRPr b="1" sz="16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685800" y="319312"/>
            <a:ext cx="6847200" cy="6714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Read-0 (Offset)</a:t>
            </a:r>
            <a:endParaRPr/>
          </a:p>
        </p:txBody>
      </p:sp>
      <p:pic>
        <p:nvPicPr>
          <p:cNvPr id="129" name="Google Shape;129;p21"/>
          <p:cNvPicPr preferRelativeResize="0"/>
          <p:nvPr/>
        </p:nvPicPr>
        <p:blipFill>
          <a:blip r:embed="rId3">
            <a:alphaModFix/>
          </a:blip>
          <a:stretch>
            <a:fillRect/>
          </a:stretch>
        </p:blipFill>
        <p:spPr>
          <a:xfrm>
            <a:off x="152400" y="1143100"/>
            <a:ext cx="8872401" cy="4999650"/>
          </a:xfrm>
          <a:prstGeom prst="rect">
            <a:avLst/>
          </a:prstGeom>
          <a:noFill/>
          <a:ln>
            <a:noFill/>
          </a:ln>
        </p:spPr>
      </p:pic>
      <p:sp>
        <p:nvSpPr>
          <p:cNvPr id="130" name="Google Shape;130;p21"/>
          <p:cNvSpPr txBox="1"/>
          <p:nvPr/>
        </p:nvSpPr>
        <p:spPr>
          <a:xfrm>
            <a:off x="1157025" y="6295150"/>
            <a:ext cx="735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Voffset = 18.72 mV  (at worst PVT → FF, -40)</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685800" y="319312"/>
            <a:ext cx="6847200" cy="6714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Read-1 (Functionality)</a:t>
            </a:r>
            <a:endParaRPr/>
          </a:p>
        </p:txBody>
      </p:sp>
      <p:pic>
        <p:nvPicPr>
          <p:cNvPr id="136" name="Google Shape;136;p22"/>
          <p:cNvPicPr preferRelativeResize="0"/>
          <p:nvPr/>
        </p:nvPicPr>
        <p:blipFill>
          <a:blip r:embed="rId3">
            <a:alphaModFix/>
          </a:blip>
          <a:stretch>
            <a:fillRect/>
          </a:stretch>
        </p:blipFill>
        <p:spPr>
          <a:xfrm>
            <a:off x="152400" y="1101021"/>
            <a:ext cx="8839199" cy="55045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685800" y="319312"/>
            <a:ext cx="6847200" cy="6714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Read-1 (Delay)</a:t>
            </a:r>
            <a:endParaRPr/>
          </a:p>
        </p:txBody>
      </p:sp>
      <p:pic>
        <p:nvPicPr>
          <p:cNvPr id="142" name="Google Shape;142;p23"/>
          <p:cNvPicPr preferRelativeResize="0"/>
          <p:nvPr/>
        </p:nvPicPr>
        <p:blipFill>
          <a:blip r:embed="rId3">
            <a:alphaModFix/>
          </a:blip>
          <a:stretch>
            <a:fillRect/>
          </a:stretch>
        </p:blipFill>
        <p:spPr>
          <a:xfrm>
            <a:off x="128138" y="1080014"/>
            <a:ext cx="8887726" cy="4305411"/>
          </a:xfrm>
          <a:prstGeom prst="rect">
            <a:avLst/>
          </a:prstGeom>
          <a:noFill/>
          <a:ln>
            <a:noFill/>
          </a:ln>
        </p:spPr>
      </p:pic>
      <p:graphicFrame>
        <p:nvGraphicFramePr>
          <p:cNvPr id="143" name="Google Shape;143;p23"/>
          <p:cNvGraphicFramePr/>
          <p:nvPr/>
        </p:nvGraphicFramePr>
        <p:xfrm>
          <a:off x="442350" y="5446238"/>
          <a:ext cx="3000000" cy="3000000"/>
        </p:xfrm>
        <a:graphic>
          <a:graphicData uri="http://schemas.openxmlformats.org/drawingml/2006/table">
            <a:tbl>
              <a:tblPr>
                <a:noFill/>
                <a:tableStyleId>{7934ADE6-FC9A-42E6-8E08-42AA9224FEFA}</a:tableStyleId>
              </a:tblPr>
              <a:tblGrid>
                <a:gridCol w="2753100"/>
                <a:gridCol w="2753100"/>
                <a:gridCol w="2753100"/>
              </a:tblGrid>
              <a:tr h="489675">
                <a:tc>
                  <a:txBody>
                    <a:bodyPr/>
                    <a:lstStyle/>
                    <a:p>
                      <a:pPr indent="0" lvl="0" marL="0" rtl="0" algn="l">
                        <a:spcBef>
                          <a:spcPts val="0"/>
                        </a:spcBef>
                        <a:spcAft>
                          <a:spcPts val="0"/>
                        </a:spcAft>
                        <a:buNone/>
                      </a:pPr>
                      <a:r>
                        <a:rPr b="1" lang="en-US" sz="2000"/>
                        <a:t>CASE</a:t>
                      </a:r>
                      <a:endParaRPr b="1" sz="2000"/>
                    </a:p>
                  </a:txBody>
                  <a:tcPr marT="91425" marB="91425" marR="91425" marL="91425"/>
                </a:tc>
                <a:tc>
                  <a:txBody>
                    <a:bodyPr/>
                    <a:lstStyle/>
                    <a:p>
                      <a:pPr indent="0" lvl="0" marL="0" rtl="0" algn="l">
                        <a:spcBef>
                          <a:spcPts val="0"/>
                        </a:spcBef>
                        <a:spcAft>
                          <a:spcPts val="0"/>
                        </a:spcAft>
                        <a:buNone/>
                      </a:pPr>
                      <a:r>
                        <a:rPr b="1" lang="en-US" sz="2000"/>
                        <a:t>PVT</a:t>
                      </a:r>
                      <a:endParaRPr b="1" sz="2000"/>
                    </a:p>
                  </a:txBody>
                  <a:tcPr marT="91425" marB="91425" marR="91425" marL="91425"/>
                </a:tc>
                <a:tc>
                  <a:txBody>
                    <a:bodyPr/>
                    <a:lstStyle/>
                    <a:p>
                      <a:pPr indent="0" lvl="0" marL="0" rtl="0" algn="l">
                        <a:spcBef>
                          <a:spcPts val="0"/>
                        </a:spcBef>
                        <a:spcAft>
                          <a:spcPts val="0"/>
                        </a:spcAft>
                        <a:buNone/>
                      </a:pPr>
                      <a:r>
                        <a:rPr b="1" lang="en-US" sz="2000"/>
                        <a:t>DELAY</a:t>
                      </a:r>
                      <a:endParaRPr b="1" sz="2000"/>
                    </a:p>
                  </a:txBody>
                  <a:tcPr marT="91425" marB="91425" marR="91425" marL="91425"/>
                </a:tc>
              </a:tr>
              <a:tr h="397850">
                <a:tc>
                  <a:txBody>
                    <a:bodyPr/>
                    <a:lstStyle/>
                    <a:p>
                      <a:pPr indent="0" lvl="0" marL="0" rtl="0" algn="l">
                        <a:spcBef>
                          <a:spcPts val="0"/>
                        </a:spcBef>
                        <a:spcAft>
                          <a:spcPts val="0"/>
                        </a:spcAft>
                        <a:buNone/>
                      </a:pPr>
                      <a:r>
                        <a:rPr b="1" lang="en-US" sz="1600"/>
                        <a:t>Worst Case</a:t>
                      </a:r>
                      <a:endParaRPr b="1" sz="1600"/>
                    </a:p>
                  </a:txBody>
                  <a:tcPr marT="91425" marB="91425" marR="91425" marL="91425"/>
                </a:tc>
                <a:tc>
                  <a:txBody>
                    <a:bodyPr/>
                    <a:lstStyle/>
                    <a:p>
                      <a:pPr indent="0" lvl="0" marL="0" rtl="0" algn="l">
                        <a:spcBef>
                          <a:spcPts val="0"/>
                        </a:spcBef>
                        <a:spcAft>
                          <a:spcPts val="0"/>
                        </a:spcAft>
                        <a:buNone/>
                      </a:pPr>
                      <a:r>
                        <a:rPr b="1" lang="en-US" sz="1600"/>
                        <a:t>SS, -40</a:t>
                      </a:r>
                      <a:endParaRPr b="1" sz="1600"/>
                    </a:p>
                  </a:txBody>
                  <a:tcPr marT="91425" marB="91425" marR="91425" marL="91425"/>
                </a:tc>
                <a:tc>
                  <a:txBody>
                    <a:bodyPr/>
                    <a:lstStyle/>
                    <a:p>
                      <a:pPr indent="0" lvl="0" marL="0" rtl="0" algn="l">
                        <a:spcBef>
                          <a:spcPts val="0"/>
                        </a:spcBef>
                        <a:spcAft>
                          <a:spcPts val="0"/>
                        </a:spcAft>
                        <a:buNone/>
                      </a:pPr>
                      <a:r>
                        <a:rPr b="1" lang="en-US" sz="1600"/>
                        <a:t>121.31 ps</a:t>
                      </a:r>
                      <a:endParaRPr b="1" sz="1600"/>
                    </a:p>
                  </a:txBody>
                  <a:tcPr marT="91425" marB="91425" marR="91425" marL="91425"/>
                </a:tc>
              </a:tr>
              <a:tr h="382575">
                <a:tc>
                  <a:txBody>
                    <a:bodyPr/>
                    <a:lstStyle/>
                    <a:p>
                      <a:pPr indent="0" lvl="0" marL="0" rtl="0" algn="l">
                        <a:spcBef>
                          <a:spcPts val="0"/>
                        </a:spcBef>
                        <a:spcAft>
                          <a:spcPts val="0"/>
                        </a:spcAft>
                        <a:buNone/>
                      </a:pPr>
                      <a:r>
                        <a:rPr b="1" lang="en-US" sz="1600"/>
                        <a:t>Best Case</a:t>
                      </a:r>
                      <a:endParaRPr b="1" sz="1800"/>
                    </a:p>
                  </a:txBody>
                  <a:tcPr marT="91425" marB="91425" marR="91425" marL="91425"/>
                </a:tc>
                <a:tc>
                  <a:txBody>
                    <a:bodyPr/>
                    <a:lstStyle/>
                    <a:p>
                      <a:pPr indent="0" lvl="0" marL="0" rtl="0" algn="l">
                        <a:spcBef>
                          <a:spcPts val="0"/>
                        </a:spcBef>
                        <a:spcAft>
                          <a:spcPts val="0"/>
                        </a:spcAft>
                        <a:buNone/>
                      </a:pPr>
                      <a:r>
                        <a:rPr b="1" lang="en-US" sz="1600"/>
                        <a:t>FF, -40</a:t>
                      </a:r>
                      <a:endParaRPr b="1" sz="1600"/>
                    </a:p>
                  </a:txBody>
                  <a:tcPr marT="91425" marB="91425" marR="91425" marL="91425"/>
                </a:tc>
                <a:tc>
                  <a:txBody>
                    <a:bodyPr/>
                    <a:lstStyle/>
                    <a:p>
                      <a:pPr indent="0" lvl="0" marL="0" rtl="0" algn="l">
                        <a:spcBef>
                          <a:spcPts val="0"/>
                        </a:spcBef>
                        <a:spcAft>
                          <a:spcPts val="0"/>
                        </a:spcAft>
                        <a:buNone/>
                      </a:pPr>
                      <a:r>
                        <a:rPr b="1" lang="en-US" sz="1600"/>
                        <a:t>67.95</a:t>
                      </a:r>
                      <a:r>
                        <a:rPr b="1" lang="en-US" sz="1600"/>
                        <a:t> ps</a:t>
                      </a:r>
                      <a:endParaRPr b="1" sz="16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685800" y="319312"/>
            <a:ext cx="6847200" cy="671400"/>
          </a:xfrm>
          <a:prstGeom prst="rect">
            <a:avLst/>
          </a:prstGeom>
        </p:spPr>
        <p:txBody>
          <a:bodyPr anchorCtr="0" anchor="ctr" bIns="45700" lIns="45700" spcFirstLastPara="1" rIns="45700" wrap="square" tIns="45700">
            <a:normAutofit/>
          </a:bodyPr>
          <a:lstStyle/>
          <a:p>
            <a:pPr indent="0" lvl="0" marL="0" rtl="0" algn="l">
              <a:spcBef>
                <a:spcPts val="0"/>
              </a:spcBef>
              <a:spcAft>
                <a:spcPts val="0"/>
              </a:spcAft>
              <a:buNone/>
            </a:pPr>
            <a:r>
              <a:rPr lang="en-US"/>
              <a:t>Read-1 (Offset)</a:t>
            </a:r>
            <a:endParaRPr/>
          </a:p>
        </p:txBody>
      </p:sp>
      <p:pic>
        <p:nvPicPr>
          <p:cNvPr id="149" name="Google Shape;149;p24"/>
          <p:cNvPicPr preferRelativeResize="0"/>
          <p:nvPr/>
        </p:nvPicPr>
        <p:blipFill>
          <a:blip r:embed="rId3">
            <a:alphaModFix/>
          </a:blip>
          <a:stretch>
            <a:fillRect/>
          </a:stretch>
        </p:blipFill>
        <p:spPr>
          <a:xfrm>
            <a:off x="152400" y="1143098"/>
            <a:ext cx="8839201" cy="4978600"/>
          </a:xfrm>
          <a:prstGeom prst="rect">
            <a:avLst/>
          </a:prstGeom>
          <a:noFill/>
          <a:ln>
            <a:noFill/>
          </a:ln>
        </p:spPr>
      </p:pic>
      <p:sp>
        <p:nvSpPr>
          <p:cNvPr id="150" name="Google Shape;150;p24"/>
          <p:cNvSpPr txBox="1"/>
          <p:nvPr/>
        </p:nvSpPr>
        <p:spPr>
          <a:xfrm>
            <a:off x="1157025" y="6274100"/>
            <a:ext cx="735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Voffset = 20.59 mV  (at worst PVT → FF, -40)</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