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0" r:id="rId5"/>
    <p:sldId id="274" r:id="rId6"/>
    <p:sldId id="275" r:id="rId7"/>
    <p:sldId id="27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2" r:id="rId21"/>
    <p:sldId id="27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8D11A-304F-4DDB-8810-0BCEBA9A33D7}" type="datetimeFigureOut">
              <a:rPr lang="en-US" smtClean="0"/>
              <a:t>10-Aug-25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8D270-7386-414D-9B05-9EB58CF9047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Full Stack Development With </a:t>
            </a:r>
            <a:br>
              <a:rPr lang="en-US" sz="3200" dirty="0" smtClean="0"/>
            </a:br>
            <a:r>
              <a:rPr lang="en-US" sz="3200" dirty="0" smtClean="0"/>
              <a:t>MERN Stack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PRODUCTS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237309" y="800497"/>
            <a:ext cx="534988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505200" y="10668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3504406" y="533400"/>
            <a:ext cx="7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533400"/>
            <a:ext cx="2057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5296694" y="8001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PRODUC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" y="1600200"/>
            <a:ext cx="9069659" cy="464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DEMO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3733006" y="838200"/>
            <a:ext cx="457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62400" y="6096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4952206" y="838200"/>
            <a:ext cx="4579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962400" y="1066800"/>
            <a:ext cx="1219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DEM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68" y="1524000"/>
            <a:ext cx="8906085" cy="472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PAYMENT PAGE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820194" y="837406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124200" y="5334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5715000" y="838200"/>
            <a:ext cx="609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124200" y="11430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PYMEN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447800"/>
            <a:ext cx="8458200" cy="52136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SMART</a:t>
            </a:r>
            <a:br>
              <a:rPr lang="en-US" sz="3600" dirty="0" smtClean="0"/>
            </a:br>
            <a:r>
              <a:rPr lang="en-US" sz="3100" dirty="0" smtClean="0"/>
              <a:t>ABOUT US</a:t>
            </a:r>
            <a:endParaRPr lang="en-US" sz="31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3009900" y="8763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05200" y="13716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05200" y="3810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4991100" y="8763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 descr="abou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40" y="1828800"/>
            <a:ext cx="8775360" cy="46481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MEMBER INFO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933700" y="876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11430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00400" y="609600"/>
            <a:ext cx="2743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676900" y="8763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member inf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76400"/>
            <a:ext cx="8686800" cy="45809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REGISTRATION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2971800" y="838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200400" y="609600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200400" y="1066800"/>
            <a:ext cx="2667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638800" y="838200"/>
            <a:ext cx="457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register 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2" y="1447801"/>
            <a:ext cx="8880140" cy="46481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LOGIN PAGE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161506" y="8763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429000" y="11430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 flipH="1" flipV="1">
            <a:off x="5447506" y="8763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9000" y="609600"/>
            <a:ext cx="2286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login im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1" y="1600200"/>
            <a:ext cx="8880361" cy="4571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</a:t>
            </a:r>
            <a:endParaRPr lang="en-US" sz="3200" dirty="0"/>
          </a:p>
        </p:txBody>
      </p:sp>
      <p:cxnSp>
        <p:nvCxnSpPr>
          <p:cNvPr id="4" name="Straight Connector 3"/>
          <p:cNvCxnSpPr/>
          <p:nvPr/>
        </p:nvCxnSpPr>
        <p:spPr>
          <a:xfrm rot="5400000">
            <a:off x="3313906" y="800100"/>
            <a:ext cx="5341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581400" y="10668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81400" y="5334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5219700" y="800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DATABAS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200"/>
            <a:ext cx="8853714" cy="46482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</a:t>
            </a:r>
            <a:endParaRPr lang="en-US" sz="3200" dirty="0"/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3239294" y="8001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505200" y="10668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05200" y="533400"/>
            <a:ext cx="1981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5220494" y="800100"/>
            <a:ext cx="5326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DATABASE 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" y="1524001"/>
            <a:ext cx="8919219" cy="4724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CONCLUSION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3080" indent="-343080" defTabSz="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GymNest: Gymnastics Management &amp; Training Platform is a full-fledged MERN stack application developed from scratch to deployment.</a:t>
            </a:r>
          </a:p>
          <a:p>
            <a:pPr marL="343080" indent="-343080" defTabSz="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lang="en-US" dirty="0" smtClean="0"/>
              <a:t>It showcases the power of full-stack JavaScript by integrating athlete registration, training schedule management, performance tracking, and admin oversight features, providing a seamless platform for coaches, athletes, and event organizers.</a:t>
            </a:r>
          </a:p>
          <a:p>
            <a:pPr marL="343080" indent="-343080" defTabSz="4572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endParaRPr lang="en-US" spc="-1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Introduction to Full Stack </a:t>
            </a:r>
            <a:br>
              <a:rPr lang="en-US" sz="3200" dirty="0" smtClean="0"/>
            </a:br>
            <a:r>
              <a:rPr lang="en-US" sz="3200" dirty="0" smtClean="0"/>
              <a:t>Development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Full stack development involves both frontend and backend technologies.</a:t>
            </a:r>
          </a:p>
          <a:p>
            <a:r>
              <a:rPr lang="en-US" sz="2800" dirty="0" smtClean="0"/>
              <a:t>MERN Stack is a powerful JavaScript stack comprising:</a:t>
            </a:r>
          </a:p>
          <a:p>
            <a:r>
              <a:rPr lang="en-US" sz="2800" dirty="0" smtClean="0"/>
              <a:t>-MongoDB</a:t>
            </a:r>
          </a:p>
          <a:p>
            <a:r>
              <a:rPr lang="en-US" sz="2800" dirty="0" smtClean="0"/>
              <a:t>-Express.js</a:t>
            </a:r>
          </a:p>
          <a:p>
            <a:r>
              <a:rPr lang="en-US" sz="2800" dirty="0" smtClean="0"/>
              <a:t>-React.js</a:t>
            </a:r>
          </a:p>
          <a:p>
            <a:r>
              <a:rPr lang="en-US" sz="2800" dirty="0" smtClean="0"/>
              <a:t>-Node.js</a:t>
            </a:r>
            <a:endParaRPr 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dk1"/>
                </a:solidFill>
              </a:rPr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https://reactjs.org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https://nodejs.org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https://expressjs.com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https://www.mongodb.com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YouTube tutorials &amp; GitHub repos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dk1"/>
                </a:solidFill>
              </a:rPr>
              <a:t>Thank You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pc="-1" dirty="0">
                <a:solidFill>
                  <a:schemeClr val="dk1"/>
                </a:solidFill>
              </a:rPr>
              <a:t>Questions &amp; Answers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Project Objective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To develop a comprehensive gymnastic management and training using the MERN stack that provides full CURD funactionality, secure user authentication, and promoting gymnestics as a sport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" dirty="0">
                <a:solidFill>
                  <a:schemeClr val="dk1"/>
                </a:solidFill>
              </a:rPr>
              <a:t>System Architecture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Frontend (React) ↔ Backend (Node + Express) ↔ Database (MongoDB)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RESTful APIs connect frontend and backend.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JWT for authentication.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APIs testing postman.</a:t>
            </a: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lang="en-US" spc="-1" dirty="0">
              <a:solidFill>
                <a:schemeClr val="dk1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" dirty="0">
                <a:solidFill>
                  <a:schemeClr val="dk1"/>
                </a:solidFill>
              </a:rPr>
              <a:t>Proposed Solution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Use MERN stack to build a full-stack web application with: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MongoDB for database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Express.js and Node.js for backend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React.js for frontend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" dirty="0">
                <a:solidFill>
                  <a:schemeClr val="dk1"/>
                </a:solidFill>
              </a:rPr>
              <a:t>Technology Stack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Frontend: React.js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Backend: Node.js + Express.js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Database: MongoDB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Tools: Git, GitHub, Postman, JWT, Redux, Bootstrap/</a:t>
            </a:r>
            <a:r>
              <a:rPr lang="en-US" spc="-1" dirty="0" err="1">
                <a:solidFill>
                  <a:schemeClr val="dk1"/>
                </a:solidFill>
              </a:rPr>
              <a:t>Tailwind,Font</a:t>
            </a:r>
            <a:r>
              <a:rPr lang="en-US" spc="-1" dirty="0">
                <a:solidFill>
                  <a:schemeClr val="dk1"/>
                </a:solidFill>
              </a:rPr>
              <a:t> Awesome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spc="-1" dirty="0">
                <a:solidFill>
                  <a:schemeClr val="dk1"/>
                </a:solidFill>
              </a:rPr>
              <a:t>Key Features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User Registration &amp; Authentication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Dashboard with CRUD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API Integration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Responsive UI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-Payment and Booking History</a:t>
            </a: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chemeClr val="dk1"/>
                </a:solidFill>
              </a:rPr>
              <a:t>- Role-based access (optional)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HOME PAGE</a:t>
            </a:r>
            <a:endParaRPr lang="en-US" sz="3200" dirty="0"/>
          </a:p>
        </p:txBody>
      </p:sp>
      <p:pic>
        <p:nvPicPr>
          <p:cNvPr id="3" name="Picture 2" descr="home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676400"/>
            <a:ext cx="9144001" cy="4591049"/>
          </a:xfrm>
          <a:prstGeom prst="rect">
            <a:avLst/>
          </a:prstGeom>
          <a:ln>
            <a:solidFill>
              <a:schemeClr val="accent1">
                <a:alpha val="98000"/>
              </a:schemeClr>
            </a:solidFill>
          </a:ln>
        </p:spPr>
      </p:pic>
      <p:cxnSp>
        <p:nvCxnSpPr>
          <p:cNvPr id="5" name="Straight Connector 4"/>
          <p:cNvCxnSpPr/>
          <p:nvPr/>
        </p:nvCxnSpPr>
        <p:spPr>
          <a:xfrm rot="5400000">
            <a:off x="3123406" y="762000"/>
            <a:ext cx="610394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429000" y="4572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487194" y="762000"/>
            <a:ext cx="608806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429000" y="1066800"/>
            <a:ext cx="2362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OUR SERVICE</a:t>
            </a:r>
            <a:endParaRPr lang="en-US" sz="3200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3009900" y="800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276600" y="10668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76600" y="533400"/>
            <a:ext cx="2514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5524500" y="8001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our servi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676400"/>
            <a:ext cx="9144000" cy="403860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285</Words>
  <Application>Microsoft Office PowerPoint</Application>
  <PresentationFormat>On-screen Show (4:3)</PresentationFormat>
  <Paragraphs>54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Full Stack Development With  MERN Stack</vt:lpstr>
      <vt:lpstr>Introduction to Full Stack  Development</vt:lpstr>
      <vt:lpstr>Project Objective</vt:lpstr>
      <vt:lpstr>System Architecture</vt:lpstr>
      <vt:lpstr>Proposed Solution</vt:lpstr>
      <vt:lpstr>Technology Stack</vt:lpstr>
      <vt:lpstr>Key Features</vt:lpstr>
      <vt:lpstr>HOME PAGE</vt:lpstr>
      <vt:lpstr>OUR SERVICE</vt:lpstr>
      <vt:lpstr>PRODUCTS</vt:lpstr>
      <vt:lpstr>DEMO</vt:lpstr>
      <vt:lpstr>PAYMENT PAGE</vt:lpstr>
      <vt:lpstr>SMART ABOUT US</vt:lpstr>
      <vt:lpstr>MEMBER INFO</vt:lpstr>
      <vt:lpstr>REGISTRATION</vt:lpstr>
      <vt:lpstr>LOGIN PAGE</vt:lpstr>
      <vt:lpstr>DATABASE</vt:lpstr>
      <vt:lpstr>DATABASE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Development With  MERN Stack</dc:title>
  <dc:creator>laptop house</dc:creator>
  <cp:lastModifiedBy>laptop house</cp:lastModifiedBy>
  <cp:revision>11</cp:revision>
  <dcterms:created xsi:type="dcterms:W3CDTF">2025-08-10T10:26:33Z</dcterms:created>
  <dcterms:modified xsi:type="dcterms:W3CDTF">2025-08-10T12:04:30Z</dcterms:modified>
</cp:coreProperties>
</file>