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Pitch deck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2</cp:revision>
  <dcterms:created xsi:type="dcterms:W3CDTF">2024-07-17T11:57:55Z</dcterms:created>
  <dcterms:modified xsi:type="dcterms:W3CDTF">2024-07-17T12:00:20Z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