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2/8/2019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2/8/2019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2/8/2019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2/8/2019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ullstackpython.com/python-community.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zone.com/articles/which-are-the-popular-languages-for-data-sci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ncoding.com/blog/2013/11/26/like-json-api-now-supports-json/" TargetMode="External"/><Relationship Id="rId2" Type="http://schemas.openxmlformats.org/officeDocument/2006/relationships/hyperlink" Target="http://encoding.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Python is Popular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839" y="3581400"/>
            <a:ext cx="466725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406929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 For Using Python</a:t>
            </a:r>
          </a:p>
        </p:txBody>
      </p:sp>
      <p:sp>
        <p:nvSpPr>
          <p:cNvPr id="3" name="Content Placeholder 2"/>
          <p:cNvSpPr>
            <a:spLocks noGrp="1"/>
          </p:cNvSpPr>
          <p:nvPr>
            <p:ph sz="quarter" idx="1"/>
          </p:nvPr>
        </p:nvSpPr>
        <p:spPr/>
        <p:txBody>
          <a:bodyPr>
            <a:normAutofit fontScale="85000" lnSpcReduction="10000"/>
          </a:bodyPr>
          <a:lstStyle/>
          <a:p>
            <a:r>
              <a:rPr lang="en-US" b="1" dirty="0"/>
              <a:t>6. Python Is Accessible</a:t>
            </a:r>
            <a:endParaRPr lang="en-US" dirty="0"/>
          </a:p>
          <a:p>
            <a:pPr marL="0" indent="0">
              <a:buNone/>
            </a:pPr>
            <a:r>
              <a:rPr lang="en-US" dirty="0"/>
              <a:t>For newcomers and beginners, Python is incredibly easy to learn and use. In fact, it’s one of the most accessible programming languages available. Part of the reason is the simplified syntax with an emphasis on natural language. But it’s also because you can write Python code and execute it much faster.</a:t>
            </a:r>
          </a:p>
          <a:p>
            <a:pPr marL="0" indent="0">
              <a:buNone/>
            </a:pPr>
            <a:r>
              <a:rPr lang="en-US" dirty="0"/>
              <a:t>Whatever the case, it’s a great language for beginners, so it’s where a lot of young developers are getting their start. More importantly, experienced developers aren’t left by the wayside, as there’s plenty to do.</a:t>
            </a:r>
          </a:p>
          <a:p>
            <a:pPr marL="0" indent="0">
              <a:buNone/>
            </a:pPr>
            <a:endParaRPr lang="en-US" dirty="0"/>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156387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sz="quarter" idx="1"/>
          </p:nvPr>
        </p:nvSpPr>
        <p:spPr/>
        <p:txBody>
          <a:bodyPr/>
          <a:lstStyle/>
          <a:p>
            <a:r>
              <a:rPr lang="en-US" dirty="0"/>
              <a:t>Python programming language is not young by any means. While it’s not quite as old as some of the other languages, it’s still been around for longer than most people think. It was first released in 1991, and, though it has changed considerably over the years, it’s still used for the same things it was back then.</a:t>
            </a:r>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371613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Python Special?</a:t>
            </a:r>
          </a:p>
        </p:txBody>
      </p:sp>
      <p:sp>
        <p:nvSpPr>
          <p:cNvPr id="3" name="Content Placeholder 2"/>
          <p:cNvSpPr>
            <a:spLocks noGrp="1"/>
          </p:cNvSpPr>
          <p:nvPr>
            <p:ph sz="quarter" idx="1"/>
          </p:nvPr>
        </p:nvSpPr>
        <p:spPr/>
        <p:txBody>
          <a:bodyPr>
            <a:normAutofit fontScale="85000" lnSpcReduction="20000"/>
          </a:bodyPr>
          <a:lstStyle/>
          <a:p>
            <a:r>
              <a:rPr lang="en-US" dirty="0"/>
              <a:t>Python is a general-purpose language — sometimes referred to as utilitarian — which is designed to be simple to read and write. The point that it’s not a complex language is important. The designers placed less of an emphasis on conventional syntax, which makes it easier to work with, even for non-programmers or developers</a:t>
            </a:r>
            <a:r>
              <a:rPr lang="en-US" dirty="0" smtClean="0"/>
              <a:t>.</a:t>
            </a:r>
          </a:p>
          <a:p>
            <a:r>
              <a:rPr lang="en-US" dirty="0"/>
              <a:t>Furthermore, because it’s considered truly universal and used to meet various development needs, it’s a language that offers a lot of options to programmers in general. If they begin working with Python for one job or career, they can easily jump to another, even if it’s in an unrelated industry. The language is used for system operations, web development, server and administrative tools, deployment, scientific modeling and much more.</a:t>
            </a:r>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144660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Python Special?</a:t>
            </a:r>
          </a:p>
        </p:txBody>
      </p:sp>
      <p:sp>
        <p:nvSpPr>
          <p:cNvPr id="3" name="Content Placeholder 2"/>
          <p:cNvSpPr>
            <a:spLocks noGrp="1"/>
          </p:cNvSpPr>
          <p:nvPr>
            <p:ph sz="quarter" idx="1"/>
          </p:nvPr>
        </p:nvSpPr>
        <p:spPr/>
        <p:txBody>
          <a:bodyPr>
            <a:normAutofit fontScale="85000" lnSpcReduction="20000"/>
          </a:bodyPr>
          <a:lstStyle/>
          <a:p>
            <a:r>
              <a:rPr lang="en-US" dirty="0"/>
              <a:t>But, surprisingly, many developers don’t pick up Python as their primary language. Because it’s so easy to use and learn, they choose it as a second or third language. This may be another reason why it’s so popular among developers.</a:t>
            </a:r>
          </a:p>
          <a:p>
            <a:r>
              <a:rPr lang="en-US" dirty="0"/>
              <a:t>Plus, it just so happens that one of the biggest tech companies in the world — Google — uses the language for a number of their applications. They even have a developer portal devoted to Python, with free classes offered including exercises, lecture videos and more.</a:t>
            </a:r>
          </a:p>
          <a:p>
            <a:r>
              <a:rPr lang="en-US" dirty="0"/>
              <a:t>In addition, the rise in the use of the Django framework for web development and a decline in popularity of PHP has also contributed to Python’s success, but, ultimately, it’s the perfect storm — just the right amount of developer and official support, as well as demand</a:t>
            </a:r>
            <a:r>
              <a:rPr lang="en-US" dirty="0" smtClean="0"/>
              <a:t>.</a:t>
            </a:r>
            <a:endParaRPr lang="en-US" dirty="0"/>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42407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For Using Python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a:t>1. Python Has a Healthy, Active and Supportive Community</a:t>
            </a:r>
            <a:endParaRPr lang="en-US" dirty="0"/>
          </a:p>
          <a:p>
            <a:pPr marL="0" indent="0">
              <a:buNone/>
            </a:pPr>
            <a:r>
              <a:rPr lang="en-US" dirty="0"/>
              <a:t>For obvious reasons, programming languages that lack documentation and developer support just don’t fare well. Python has neither of those problems. It’s been around for quite some time, so there’s plenty of documentation, guides, tutorials and more. Plus, the developer community is incredibly active. That means any time someone needs help or support, they can get it in a timely manner.</a:t>
            </a:r>
          </a:p>
          <a:p>
            <a:pPr marL="0" indent="0">
              <a:buNone/>
            </a:pPr>
            <a:r>
              <a:rPr lang="en-US" dirty="0"/>
              <a:t>This active community helps </a:t>
            </a:r>
            <a:r>
              <a:rPr lang="en-US" dirty="0">
                <a:hlinkClick r:id="rId2"/>
              </a:rPr>
              <a:t>ensure that developers of all skills levels</a:t>
            </a:r>
            <a:r>
              <a:rPr lang="en-US" dirty="0"/>
              <a:t> — beginner to expert — always have somewhere to find support. And, as any experienced programmer or developer knows, when you run into development issues in the middle of crunch time, support can either make or break you.</a:t>
            </a:r>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78650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 For Using Python</a:t>
            </a:r>
          </a:p>
        </p:txBody>
      </p:sp>
      <p:sp>
        <p:nvSpPr>
          <p:cNvPr id="3" name="Content Placeholder 2"/>
          <p:cNvSpPr>
            <a:spLocks noGrp="1"/>
          </p:cNvSpPr>
          <p:nvPr>
            <p:ph sz="quarter" idx="1"/>
          </p:nvPr>
        </p:nvSpPr>
        <p:spPr/>
        <p:txBody>
          <a:bodyPr>
            <a:normAutofit fontScale="85000" lnSpcReduction="10000"/>
          </a:bodyPr>
          <a:lstStyle/>
          <a:p>
            <a:r>
              <a:rPr lang="en-US" b="1" dirty="0"/>
              <a:t>2. Python Has Some Great Corporate Sponsors</a:t>
            </a:r>
            <a:endParaRPr lang="en-US" dirty="0"/>
          </a:p>
          <a:p>
            <a:pPr marL="0" indent="0">
              <a:buNone/>
            </a:pPr>
            <a:r>
              <a:rPr lang="en-US" dirty="0"/>
              <a:t>It helps big time when a programming language has a </a:t>
            </a:r>
            <a:r>
              <a:rPr lang="en-US" dirty="0" smtClean="0"/>
              <a:t>corporate sponsor</a:t>
            </a:r>
            <a:r>
              <a:rPr lang="en-US" dirty="0"/>
              <a:t>. C# has Microsoft, Java had Sun and PHP is used by Facebook. Google adopted Python heavily back in 2006, and they’ve used it for many platforms and applications since.</a:t>
            </a:r>
          </a:p>
          <a:p>
            <a:pPr marL="0" indent="0">
              <a:buNone/>
            </a:pPr>
            <a:r>
              <a:rPr lang="en-US" dirty="0"/>
              <a:t>Why does this matter? Because if companies like Google want their team — and future developers — to work with their systems and apps, they need to provide resources. In Google’s case, they created a vast quantity of guides and tutorials for working with Python.</a:t>
            </a:r>
          </a:p>
          <a:p>
            <a:pPr marL="0" indent="0">
              <a:buNone/>
            </a:pPr>
            <a:r>
              <a:rPr lang="en-US" dirty="0"/>
              <a:t>It contributes a growing list of documentation and support tools and provides free advertising for the language, at least in the development world</a:t>
            </a:r>
            <a:r>
              <a:rPr lang="en-US" dirty="0" smtClean="0"/>
              <a:t>.</a:t>
            </a:r>
            <a:endParaRPr lang="en-US" dirty="0"/>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241654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 For Using Python</a:t>
            </a:r>
          </a:p>
        </p:txBody>
      </p:sp>
      <p:sp>
        <p:nvSpPr>
          <p:cNvPr id="3" name="Content Placeholder 2"/>
          <p:cNvSpPr>
            <a:spLocks noGrp="1"/>
          </p:cNvSpPr>
          <p:nvPr>
            <p:ph sz="quarter" idx="1"/>
          </p:nvPr>
        </p:nvSpPr>
        <p:spPr/>
        <p:txBody>
          <a:bodyPr>
            <a:normAutofit/>
          </a:bodyPr>
          <a:lstStyle/>
          <a:p>
            <a:r>
              <a:rPr lang="en-US" b="1" dirty="0"/>
              <a:t>3. Python Has Big Data</a:t>
            </a:r>
            <a:endParaRPr lang="en-US" dirty="0"/>
          </a:p>
          <a:p>
            <a:pPr marL="0" indent="0">
              <a:buNone/>
            </a:pPr>
            <a:r>
              <a:rPr lang="en-US" dirty="0"/>
              <a:t>The use of big data and cloud computing solutions in the enterprise world has also helped skyrocket Python to success. It is one of </a:t>
            </a:r>
            <a:r>
              <a:rPr lang="en-US" dirty="0">
                <a:hlinkClick r:id="rId2"/>
              </a:rPr>
              <a:t>the most popular languages used</a:t>
            </a:r>
            <a:r>
              <a:rPr lang="en-US" dirty="0"/>
              <a:t> in data science, second only to R. It’s also being used for machine learning and AI systems and various modern technologies.</a:t>
            </a:r>
          </a:p>
          <a:p>
            <a:pPr marL="0" indent="0">
              <a:buNone/>
            </a:pPr>
            <a:r>
              <a:rPr lang="en-US" dirty="0"/>
              <a:t>Of course, it helps that Python is incredibly easy to analyze and organize into usable data</a:t>
            </a:r>
            <a:r>
              <a:rPr lang="en-US" dirty="0" smtClean="0"/>
              <a:t>.</a:t>
            </a:r>
            <a:endParaRPr lang="en-US" dirty="0"/>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244770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 For Using Python</a:t>
            </a:r>
          </a:p>
        </p:txBody>
      </p:sp>
      <p:sp>
        <p:nvSpPr>
          <p:cNvPr id="3" name="Content Placeholder 2"/>
          <p:cNvSpPr>
            <a:spLocks noGrp="1"/>
          </p:cNvSpPr>
          <p:nvPr>
            <p:ph sz="quarter" idx="1"/>
          </p:nvPr>
        </p:nvSpPr>
        <p:spPr/>
        <p:txBody>
          <a:bodyPr>
            <a:normAutofit fontScale="92500" lnSpcReduction="20000"/>
          </a:bodyPr>
          <a:lstStyle/>
          <a:p>
            <a:r>
              <a:rPr lang="en-US" b="1" dirty="0"/>
              <a:t>4. Python Has Amazing Libraries</a:t>
            </a:r>
            <a:endParaRPr lang="en-US" dirty="0"/>
          </a:p>
          <a:p>
            <a:pPr marL="0" indent="0">
              <a:buNone/>
            </a:pPr>
            <a:r>
              <a:rPr lang="en-US" dirty="0"/>
              <a:t>When you’re working on bigger projects, libraries can really help you save time and cut down on the initial development cycle. Python has an excellent selection of libraries, from </a:t>
            </a:r>
            <a:r>
              <a:rPr lang="en-US" dirty="0" err="1"/>
              <a:t>NumPy</a:t>
            </a:r>
            <a:r>
              <a:rPr lang="en-US" dirty="0"/>
              <a:t> and </a:t>
            </a:r>
            <a:r>
              <a:rPr lang="en-US" dirty="0" err="1"/>
              <a:t>SciPy</a:t>
            </a:r>
            <a:r>
              <a:rPr lang="en-US" dirty="0"/>
              <a:t> for scientific computing to Django for web development.</a:t>
            </a:r>
          </a:p>
          <a:p>
            <a:pPr marL="0" indent="0">
              <a:buNone/>
            </a:pPr>
            <a:r>
              <a:rPr lang="en-US" dirty="0"/>
              <a:t>There are even a few libraries with a more specific focus, like </a:t>
            </a:r>
            <a:r>
              <a:rPr lang="en-US" dirty="0" err="1"/>
              <a:t>scikit</a:t>
            </a:r>
            <a:r>
              <a:rPr lang="en-US" dirty="0"/>
              <a:t>-learn for machine learning applications and </a:t>
            </a:r>
            <a:r>
              <a:rPr lang="en-US" dirty="0" err="1"/>
              <a:t>nltk</a:t>
            </a:r>
            <a:r>
              <a:rPr lang="en-US" dirty="0"/>
              <a:t> for natural language processing.</a:t>
            </a:r>
          </a:p>
          <a:p>
            <a:pPr marL="0" indent="0">
              <a:buNone/>
            </a:pPr>
            <a:r>
              <a:rPr lang="en-US" dirty="0"/>
              <a:t>Plus, huge cloud media services like </a:t>
            </a:r>
            <a:r>
              <a:rPr lang="en-US" dirty="0">
                <a:hlinkClick r:id="rId2"/>
              </a:rPr>
              <a:t>Encoding.com</a:t>
            </a:r>
            <a:r>
              <a:rPr lang="en-US" dirty="0"/>
              <a:t> </a:t>
            </a:r>
            <a:r>
              <a:rPr lang="en-US" dirty="0">
                <a:hlinkClick r:id="rId3"/>
              </a:rPr>
              <a:t>allow compatibility with C-family languages</a:t>
            </a:r>
            <a:r>
              <a:rPr lang="en-US" dirty="0"/>
              <a:t>. In other words, there are library-like tools that offer cross-platform support, which is a huge benefit.</a:t>
            </a:r>
          </a:p>
          <a:p>
            <a:pPr marL="0" indent="0">
              <a:buNone/>
            </a:pPr>
            <a:endParaRPr lang="en-US" dirty="0"/>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153653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 For Using Python</a:t>
            </a:r>
          </a:p>
        </p:txBody>
      </p:sp>
      <p:sp>
        <p:nvSpPr>
          <p:cNvPr id="3" name="Content Placeholder 2"/>
          <p:cNvSpPr>
            <a:spLocks noGrp="1"/>
          </p:cNvSpPr>
          <p:nvPr>
            <p:ph sz="quarter" idx="1"/>
          </p:nvPr>
        </p:nvSpPr>
        <p:spPr/>
        <p:txBody>
          <a:bodyPr>
            <a:normAutofit fontScale="77500" lnSpcReduction="20000"/>
          </a:bodyPr>
          <a:lstStyle/>
          <a:p>
            <a:r>
              <a:rPr lang="en-US" b="1" dirty="0"/>
              <a:t>5. Python Is Reliable and Efficient</a:t>
            </a:r>
            <a:endParaRPr lang="en-US" dirty="0"/>
          </a:p>
          <a:p>
            <a:pPr marL="0" indent="0">
              <a:buNone/>
            </a:pPr>
            <a:r>
              <a:rPr lang="en-US" dirty="0"/>
              <a:t>Ask any Python developer — or anyone that’s ever used the language — and they’ll agree it’s speedy, reliable and efficient. You can work with and deploy Python applications in nearly any environment, and there’s little to no performance loss no matter what platform you work with.</a:t>
            </a:r>
          </a:p>
          <a:p>
            <a:pPr marL="0" indent="0">
              <a:buNone/>
            </a:pPr>
            <a:r>
              <a:rPr lang="en-US" dirty="0"/>
              <a:t>Again, because it’s versatile, this also means you can work across several domains including — but not limited to — web development, desktop applications, mobile applications, hardware and more.</a:t>
            </a:r>
          </a:p>
          <a:p>
            <a:pPr marL="0" indent="0">
              <a:buNone/>
            </a:pPr>
            <a:r>
              <a:rPr lang="en-US" dirty="0"/>
              <a:t>You’re not bound to a single platform or domain, and it offers the same experience everywhere.</a:t>
            </a:r>
          </a:p>
          <a:p>
            <a:pPr marL="0" indent="0">
              <a:buNone/>
            </a:pPr>
            <a:endParaRPr lang="en-US" dirty="0"/>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14343115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TotalTime>
  <Words>814</Words>
  <Application>Microsoft Office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Why Python is Popular</vt:lpstr>
      <vt:lpstr>Python</vt:lpstr>
      <vt:lpstr>What Makes Python Special?</vt:lpstr>
      <vt:lpstr>What Makes Python Special?</vt:lpstr>
      <vt:lpstr>Reason For Using Python</vt:lpstr>
      <vt:lpstr>Reason For Using Python</vt:lpstr>
      <vt:lpstr>Reason For Using Python</vt:lpstr>
      <vt:lpstr>Reason For Using Python</vt:lpstr>
      <vt:lpstr>Reason For Using Python</vt:lpstr>
      <vt:lpstr>Reason For Using Python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 is Popular</dc:title>
  <dc:creator>Premnath Dalai</dc:creator>
  <cp:lastModifiedBy>Premnath Dalai</cp:lastModifiedBy>
  <cp:revision>2</cp:revision>
  <dcterms:created xsi:type="dcterms:W3CDTF">2006-08-16T00:00:00Z</dcterms:created>
  <dcterms:modified xsi:type="dcterms:W3CDTF">2019-02-08T13:12:19Z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SensitivityLevel">
    <vt:lpwstr>3NS-20</vt:lpwstr>
  </property>
  <property fmtid="{D5CDD505-2E9C-101B-9397-08002B2CF9AE}" pid="3" name="xNTACLog">
    <vt:lpwstr>3NS-20201902081842SPD147;3NS-20201902071422SPD147</vt:lpwstr>
  </property>
  <property fmtid="{D5CDD505-2E9C-101B-9397-08002B2CF9AE}" pid="4" name="xNTACLog1">
    <vt:lpwstr>3NS-20201902071422SPD147;3NS-20201902081842SPD147</vt:lpwstr>
  </property>
</Properties>
</file>