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0"/>
  </p:notesMasterIdLst>
  <p:sldIdLst>
    <p:sldId id="256" r:id="rId2"/>
    <p:sldId id="258" r:id="rId3"/>
    <p:sldId id="257" r:id="rId4"/>
    <p:sldId id="316" r:id="rId5"/>
    <p:sldId id="321" r:id="rId6"/>
    <p:sldId id="326" r:id="rId7"/>
    <p:sldId id="311" r:id="rId8"/>
    <p:sldId id="328" r:id="rId9"/>
    <p:sldId id="329" r:id="rId10"/>
    <p:sldId id="313" r:id="rId11"/>
    <p:sldId id="322" r:id="rId12"/>
    <p:sldId id="314" r:id="rId13"/>
    <p:sldId id="323" r:id="rId14"/>
    <p:sldId id="315" r:id="rId15"/>
    <p:sldId id="324" r:id="rId16"/>
    <p:sldId id="327" r:id="rId17"/>
    <p:sldId id="319" r:id="rId18"/>
    <p:sldId id="320" r:id="rId19"/>
  </p:sldIdLst>
  <p:sldSz cx="9144000" cy="5143500" type="screen16x9"/>
  <p:notesSz cx="6858000" cy="9144000"/>
  <p:embeddedFontLst>
    <p:embeddedFont>
      <p:font typeface="Advent Pr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Copperplate Gothic Bold" panose="020E0705020206020404" pitchFamily="34" charset="0"/>
      <p:regular r:id="rId33"/>
    </p:embeddedFont>
    <p:embeddedFont>
      <p:font typeface="Open Sans" panose="020B0606030504020204" pitchFamily="34" charset="0"/>
      <p:regular r:id="rId34"/>
      <p:bold r:id="rId35"/>
      <p:italic r:id="rId36"/>
      <p:boldItalic r:id="rId37"/>
    </p:embeddedFont>
    <p:embeddedFont>
      <p:font typeface="Open Sans SemiBold" panose="020B0706030804020204" pitchFamily="34" charset="0"/>
      <p:regular r:id="rId38"/>
      <p:bold r:id="rId39"/>
      <p:italic r:id="rId40"/>
      <p:boldItalic r:id="rId41"/>
    </p:embeddedFont>
    <p:embeddedFont>
      <p:font typeface="Roboto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DD658F-0F6B-47FA-9172-BAA25E75DF64}">
  <a:tblStyle styleId="{62DD658F-0F6B-47FA-9172-BAA25E75DF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1" d="100"/>
          <a:sy n="101"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47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5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89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291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1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c35ba59f8a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c35ba59f8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25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c72e191800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c72e191800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130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559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464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c35ba59f8a_0_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c35ba59f8a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51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805025" y="2057501"/>
            <a:ext cx="6186600" cy="850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4500" b="1">
                <a:solidFill>
                  <a:schemeClr val="lt1"/>
                </a:solidFill>
                <a:latin typeface="Open Sans"/>
                <a:ea typeface="Open Sans"/>
                <a:cs typeface="Open Sans"/>
                <a:sym typeface="Open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90950" y="3065800"/>
            <a:ext cx="5214900" cy="501300"/>
          </a:xfrm>
          <a:prstGeom prst="rect">
            <a:avLst/>
          </a:prstGeom>
        </p:spPr>
        <p:txBody>
          <a:bodyPr spcFirstLastPara="1" wrap="square" lIns="91425" tIns="91425" rIns="91425" bIns="91425" anchor="ctr" anchorCtr="0">
            <a:normAutofit/>
          </a:bodyPr>
          <a:lstStyle>
            <a:lvl1pPr lvl="0" algn="ctr">
              <a:lnSpc>
                <a:spcPct val="9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rot="5400000">
            <a:off x="7505887" y="1441425"/>
            <a:ext cx="25983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a:ea typeface="Open Sans"/>
              <a:cs typeface="Open Sans"/>
              <a:sym typeface="Open Sans"/>
            </a:endParaRPr>
          </a:p>
        </p:txBody>
      </p:sp>
      <p:sp>
        <p:nvSpPr>
          <p:cNvPr id="20" name="Google Shape;20;p4"/>
          <p:cNvSpPr txBox="1">
            <a:spLocks noGrp="1"/>
          </p:cNvSpPr>
          <p:nvPr>
            <p:ph type="body" idx="1"/>
          </p:nvPr>
        </p:nvSpPr>
        <p:spPr>
          <a:xfrm>
            <a:off x="1368000" y="1016775"/>
            <a:ext cx="7056000" cy="3586500"/>
          </a:xfrm>
          <a:prstGeom prst="rect">
            <a:avLst/>
          </a:prstGeom>
        </p:spPr>
        <p:txBody>
          <a:bodyPr spcFirstLastPara="1" wrap="square" lIns="91425" tIns="91425" rIns="91425" bIns="91425" anchor="t" anchorCtr="0">
            <a:normAutofit/>
          </a:bodyPr>
          <a:lstStyle>
            <a:lvl1pPr marL="457200" lvl="0" indent="-304800">
              <a:lnSpc>
                <a:spcPct val="100000"/>
              </a:lnSpc>
              <a:spcBef>
                <a:spcPts val="0"/>
              </a:spcBef>
              <a:spcAft>
                <a:spcPts val="0"/>
              </a:spcAft>
              <a:buClr>
                <a:schemeClr val="accent2"/>
              </a:buClr>
              <a:buSzPts val="1200"/>
              <a:buAutoNum type="arabicPeriod"/>
              <a:defRPr sz="1200"/>
            </a:lvl1pPr>
            <a:lvl2pPr marL="914400" lvl="1" indent="-304800">
              <a:spcBef>
                <a:spcPts val="0"/>
              </a:spcBef>
              <a:spcAft>
                <a:spcPts val="0"/>
              </a:spcAft>
              <a:buClr>
                <a:srgbClr val="E13A3E"/>
              </a:buClr>
              <a:buSzPts val="1200"/>
              <a:buFont typeface="Roboto Light"/>
              <a:buAutoNum type="alphaLcPeriod"/>
              <a:defRPr/>
            </a:lvl2pPr>
            <a:lvl3pPr marL="1371600" lvl="2" indent="-304800">
              <a:spcBef>
                <a:spcPts val="0"/>
              </a:spcBef>
              <a:spcAft>
                <a:spcPts val="0"/>
              </a:spcAft>
              <a:buClr>
                <a:srgbClr val="E13A3E"/>
              </a:buClr>
              <a:buSzPts val="1200"/>
              <a:buFont typeface="Roboto Light"/>
              <a:buAutoNum type="romanLcPeriod"/>
              <a:defRPr/>
            </a:lvl3pPr>
            <a:lvl4pPr marL="1828800" lvl="3" indent="-304800">
              <a:spcBef>
                <a:spcPts val="0"/>
              </a:spcBef>
              <a:spcAft>
                <a:spcPts val="0"/>
              </a:spcAft>
              <a:buClr>
                <a:srgbClr val="E13A3E"/>
              </a:buClr>
              <a:buSzPts val="1200"/>
              <a:buFont typeface="Roboto Light"/>
              <a:buAutoNum type="arabicPeriod"/>
              <a:defRPr/>
            </a:lvl4pPr>
            <a:lvl5pPr marL="2286000" lvl="4" indent="-304800">
              <a:spcBef>
                <a:spcPts val="0"/>
              </a:spcBef>
              <a:spcAft>
                <a:spcPts val="0"/>
              </a:spcAft>
              <a:buClr>
                <a:srgbClr val="E13A3E"/>
              </a:buClr>
              <a:buSzPts val="1200"/>
              <a:buFont typeface="Roboto Light"/>
              <a:buAutoNum type="alphaLcPeriod"/>
              <a:defRPr/>
            </a:lvl5pPr>
            <a:lvl6pPr marL="2743200" lvl="5" indent="-304800">
              <a:spcBef>
                <a:spcPts val="0"/>
              </a:spcBef>
              <a:spcAft>
                <a:spcPts val="0"/>
              </a:spcAft>
              <a:buClr>
                <a:srgbClr val="E13A3E"/>
              </a:buClr>
              <a:buSzPts val="1200"/>
              <a:buFont typeface="Roboto Light"/>
              <a:buAutoNum type="romanLcPeriod"/>
              <a:defRPr/>
            </a:lvl6pPr>
            <a:lvl7pPr marL="3200400" lvl="6" indent="-304800">
              <a:spcBef>
                <a:spcPts val="0"/>
              </a:spcBef>
              <a:spcAft>
                <a:spcPts val="0"/>
              </a:spcAft>
              <a:buClr>
                <a:srgbClr val="E13A3E"/>
              </a:buClr>
              <a:buSzPts val="1200"/>
              <a:buFont typeface="Roboto Light"/>
              <a:buAutoNum type="arabicPeriod"/>
              <a:defRPr/>
            </a:lvl7pPr>
            <a:lvl8pPr marL="3657600" lvl="7" indent="-304800">
              <a:spcBef>
                <a:spcPts val="0"/>
              </a:spcBef>
              <a:spcAft>
                <a:spcPts val="0"/>
              </a:spcAft>
              <a:buClr>
                <a:srgbClr val="E13A3E"/>
              </a:buClr>
              <a:buSzPts val="1200"/>
              <a:buFont typeface="Roboto Light"/>
              <a:buAutoNum type="alphaLcPeriod"/>
              <a:defRPr/>
            </a:lvl8pPr>
            <a:lvl9pPr marL="4114800" lvl="8" indent="-304800">
              <a:spcBef>
                <a:spcPts val="0"/>
              </a:spcBef>
              <a:spcAft>
                <a:spcPts val="0"/>
              </a:spcAft>
              <a:buClr>
                <a:srgbClr val="E13A3E"/>
              </a:buClr>
              <a:buSzPts val="1200"/>
              <a:buFont typeface="Roboto Light"/>
              <a:buAutoNum type="romanLcPeriod"/>
              <a:defRPr/>
            </a:lvl9pPr>
          </a:lstStyle>
          <a:p>
            <a:endParaRPr/>
          </a:p>
        </p:txBody>
      </p:sp>
      <p:sp>
        <p:nvSpPr>
          <p:cNvPr id="21" name="Google Shape;21;p4"/>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5400000">
            <a:off x="7505887" y="1441425"/>
            <a:ext cx="2598300" cy="77700"/>
          </a:xfrm>
          <a:prstGeom prst="roundRect">
            <a:avLst>
              <a:gd name="adj" fmla="val 50000"/>
            </a:avLst>
          </a:prstGeom>
          <a:gradFill>
            <a:gsLst>
              <a:gs pos="0">
                <a:schemeClr val="accent3"/>
              </a:gs>
              <a:gs pos="100000">
                <a:srgbClr val="BBDB70"/>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a:ea typeface="Open Sans"/>
              <a:cs typeface="Open Sans"/>
              <a:sym typeface="Open Sans"/>
            </a:endParaRPr>
          </a:p>
        </p:txBody>
      </p:sp>
      <p:sp>
        <p:nvSpPr>
          <p:cNvPr id="61" name="Google Shape;61;p13"/>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2" name="Google Shape;62;p13"/>
          <p:cNvSpPr txBox="1">
            <a:spLocks noGrp="1"/>
          </p:cNvSpPr>
          <p:nvPr>
            <p:ph type="title" idx="2" hasCustomPrompt="1"/>
          </p:nvPr>
        </p:nvSpPr>
        <p:spPr>
          <a:xfrm>
            <a:off x="1566950" y="1179800"/>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3" name="Google Shape;63;p13"/>
          <p:cNvSpPr txBox="1">
            <a:spLocks noGrp="1"/>
          </p:cNvSpPr>
          <p:nvPr>
            <p:ph type="title" idx="3" hasCustomPrompt="1"/>
          </p:nvPr>
        </p:nvSpPr>
        <p:spPr>
          <a:xfrm>
            <a:off x="4952100" y="1169075"/>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4" name="Google Shape;64;p13"/>
          <p:cNvSpPr txBox="1">
            <a:spLocks noGrp="1"/>
          </p:cNvSpPr>
          <p:nvPr>
            <p:ph type="title" idx="4" hasCustomPrompt="1"/>
          </p:nvPr>
        </p:nvSpPr>
        <p:spPr>
          <a:xfrm>
            <a:off x="1566938" y="2816250"/>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5" hasCustomPrompt="1"/>
          </p:nvPr>
        </p:nvSpPr>
        <p:spPr>
          <a:xfrm>
            <a:off x="4952110" y="2881725"/>
            <a:ext cx="642000" cy="5181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6"/>
          </p:nvPr>
        </p:nvSpPr>
        <p:spPr>
          <a:xfrm>
            <a:off x="2086596" y="1546350"/>
            <a:ext cx="1848000" cy="461100"/>
          </a:xfrm>
          <a:prstGeom prst="rect">
            <a:avLst/>
          </a:prstGeom>
        </p:spPr>
        <p:txBody>
          <a:bodyPr spcFirstLastPara="1" wrap="square" lIns="91425" tIns="91425" rIns="91425" bIns="91425" anchor="ctr" anchorCtr="0">
            <a:normAutofit/>
          </a:bodyPr>
          <a:lstStyle>
            <a:lvl1pPr lvl="0">
              <a:spcBef>
                <a:spcPts val="0"/>
              </a:spcBef>
              <a:spcAft>
                <a:spcPts val="0"/>
              </a:spcAft>
              <a:buSzPts val="2500"/>
              <a:buNone/>
              <a:defRPr sz="2020">
                <a:solidFill>
                  <a:schemeClr val="accent1"/>
                </a:solidFill>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67" name="Google Shape;67;p13"/>
          <p:cNvSpPr txBox="1">
            <a:spLocks noGrp="1"/>
          </p:cNvSpPr>
          <p:nvPr>
            <p:ph type="title" idx="7"/>
          </p:nvPr>
        </p:nvSpPr>
        <p:spPr>
          <a:xfrm>
            <a:off x="2086596" y="3248329"/>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3"/>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8" name="Google Shape;68;p13"/>
          <p:cNvSpPr txBox="1">
            <a:spLocks noGrp="1"/>
          </p:cNvSpPr>
          <p:nvPr>
            <p:ph type="title" idx="8"/>
          </p:nvPr>
        </p:nvSpPr>
        <p:spPr>
          <a:xfrm>
            <a:off x="5459913" y="1546350"/>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4"/>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9" name="Google Shape;69;p13"/>
          <p:cNvSpPr txBox="1">
            <a:spLocks noGrp="1"/>
          </p:cNvSpPr>
          <p:nvPr>
            <p:ph type="title" idx="9"/>
          </p:nvPr>
        </p:nvSpPr>
        <p:spPr>
          <a:xfrm>
            <a:off x="5459913" y="3248323"/>
            <a:ext cx="1848000" cy="46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20">
                <a:solidFill>
                  <a:schemeClr val="accent2"/>
                </a:solidFil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0" name="Google Shape;70;p13"/>
          <p:cNvSpPr txBox="1">
            <a:spLocks noGrp="1"/>
          </p:cNvSpPr>
          <p:nvPr>
            <p:ph type="subTitle" idx="1"/>
          </p:nvPr>
        </p:nvSpPr>
        <p:spPr>
          <a:xfrm>
            <a:off x="2086600" y="1865700"/>
            <a:ext cx="2245500" cy="7239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a:spLocks noGrp="1"/>
          </p:cNvSpPr>
          <p:nvPr>
            <p:ph type="subTitle" idx="13"/>
          </p:nvPr>
        </p:nvSpPr>
        <p:spPr>
          <a:xfrm>
            <a:off x="5459925" y="1865700"/>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3"/>
          <p:cNvSpPr txBox="1">
            <a:spLocks noGrp="1"/>
          </p:cNvSpPr>
          <p:nvPr>
            <p:ph type="subTitle" idx="14"/>
          </p:nvPr>
        </p:nvSpPr>
        <p:spPr>
          <a:xfrm>
            <a:off x="2086600" y="3567677"/>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subTitle" idx="15"/>
          </p:nvPr>
        </p:nvSpPr>
        <p:spPr>
          <a:xfrm>
            <a:off x="5459925" y="3567675"/>
            <a:ext cx="2245500" cy="723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6">
  <p:cSld name="CUSTOM_3_1">
    <p:spTree>
      <p:nvGrpSpPr>
        <p:cNvPr id="1" name="Shape 171"/>
        <p:cNvGrpSpPr/>
        <p:nvPr/>
      </p:nvGrpSpPr>
      <p:grpSpPr>
        <a:xfrm>
          <a:off x="0" y="0"/>
          <a:ext cx="0" cy="0"/>
          <a:chOff x="0" y="0"/>
          <a:chExt cx="0" cy="0"/>
        </a:xfrm>
      </p:grpSpPr>
      <p:sp>
        <p:nvSpPr>
          <p:cNvPr id="172" name="Google Shape;172;p29"/>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rot="5400000">
            <a:off x="7505887" y="18575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a:ea typeface="Open Sans"/>
              <a:cs typeface="Open Sans"/>
              <a:sym typeface="Open Sans"/>
            </a:endParaRPr>
          </a:p>
        </p:txBody>
      </p:sp>
      <p:sp>
        <p:nvSpPr>
          <p:cNvPr id="174" name="Google Shape;174;p29"/>
          <p:cNvSpPr txBox="1">
            <a:spLocks noGrp="1"/>
          </p:cNvSpPr>
          <p:nvPr>
            <p:ph type="body" idx="1"/>
          </p:nvPr>
        </p:nvSpPr>
        <p:spPr>
          <a:xfrm>
            <a:off x="2419475" y="2005800"/>
            <a:ext cx="4953300" cy="2106300"/>
          </a:xfrm>
          <a:prstGeom prst="rect">
            <a:avLst/>
          </a:prstGeom>
        </p:spPr>
        <p:txBody>
          <a:bodyPr spcFirstLastPara="1" wrap="square" lIns="91425" tIns="91425" rIns="91425" bIns="91425" anchor="ctr" anchorCtr="0">
            <a:normAutofit/>
          </a:bodyPr>
          <a:lstStyle>
            <a:lvl1pPr marL="457200" lvl="0" indent="-317500" rtl="0">
              <a:spcBef>
                <a:spcPts val="0"/>
              </a:spcBef>
              <a:spcAft>
                <a:spcPts val="0"/>
              </a:spcAft>
              <a:buClr>
                <a:schemeClr val="accent1"/>
              </a:buClr>
              <a:buSzPts val="1400"/>
              <a:buFont typeface="Open Sans"/>
              <a:buChar char="●"/>
              <a:defRPr sz="1400"/>
            </a:lvl1pPr>
            <a:lvl2pPr marL="914400" lvl="1" indent="-279400" rtl="0">
              <a:spcBef>
                <a:spcPts val="0"/>
              </a:spcBef>
              <a:spcAft>
                <a:spcPts val="0"/>
              </a:spcAft>
              <a:buClr>
                <a:srgbClr val="999999"/>
              </a:buClr>
              <a:buSzPts val="800"/>
              <a:buFont typeface="Open Sans"/>
              <a:buChar char="○"/>
              <a:defRPr/>
            </a:lvl2pPr>
            <a:lvl3pPr marL="1371600" lvl="2" indent="-279400" rtl="0">
              <a:spcBef>
                <a:spcPts val="0"/>
              </a:spcBef>
              <a:spcAft>
                <a:spcPts val="0"/>
              </a:spcAft>
              <a:buClr>
                <a:srgbClr val="999999"/>
              </a:buClr>
              <a:buSzPts val="800"/>
              <a:buFont typeface="Open Sans"/>
              <a:buChar char="■"/>
              <a:defRPr/>
            </a:lvl3pPr>
            <a:lvl4pPr marL="1828800" lvl="3" indent="-279400" rtl="0">
              <a:spcBef>
                <a:spcPts val="0"/>
              </a:spcBef>
              <a:spcAft>
                <a:spcPts val="0"/>
              </a:spcAft>
              <a:buClr>
                <a:srgbClr val="999999"/>
              </a:buClr>
              <a:buSzPts val="800"/>
              <a:buFont typeface="Open Sans"/>
              <a:buChar char="●"/>
              <a:defRPr/>
            </a:lvl4pPr>
            <a:lvl5pPr marL="2286000" lvl="4" indent="-304800" rtl="0">
              <a:spcBef>
                <a:spcPts val="0"/>
              </a:spcBef>
              <a:spcAft>
                <a:spcPts val="0"/>
              </a:spcAft>
              <a:buClr>
                <a:srgbClr val="999999"/>
              </a:buClr>
              <a:buSzPts val="1200"/>
              <a:buFont typeface="Open Sans"/>
              <a:buChar char="○"/>
              <a:defRPr/>
            </a:lvl5pPr>
            <a:lvl6pPr marL="2743200" lvl="5" indent="-304800" rtl="0">
              <a:spcBef>
                <a:spcPts val="0"/>
              </a:spcBef>
              <a:spcAft>
                <a:spcPts val="0"/>
              </a:spcAft>
              <a:buClr>
                <a:srgbClr val="999999"/>
              </a:buClr>
              <a:buSzPts val="1200"/>
              <a:buFont typeface="Open Sans"/>
              <a:buChar char="■"/>
              <a:defRPr/>
            </a:lvl6pPr>
            <a:lvl7pPr marL="3200400" lvl="6" indent="-273050" rtl="0">
              <a:spcBef>
                <a:spcPts val="0"/>
              </a:spcBef>
              <a:spcAft>
                <a:spcPts val="0"/>
              </a:spcAft>
              <a:buClr>
                <a:srgbClr val="999999"/>
              </a:buClr>
              <a:buSzPts val="700"/>
              <a:buFont typeface="Open Sans"/>
              <a:buChar char="●"/>
              <a:defRPr/>
            </a:lvl7pPr>
            <a:lvl8pPr marL="3657600" lvl="7" indent="-273050" rtl="0">
              <a:spcBef>
                <a:spcPts val="0"/>
              </a:spcBef>
              <a:spcAft>
                <a:spcPts val="0"/>
              </a:spcAft>
              <a:buClr>
                <a:srgbClr val="999999"/>
              </a:buClr>
              <a:buSzPts val="700"/>
              <a:buFont typeface="Open Sans"/>
              <a:buChar char="○"/>
              <a:defRPr/>
            </a:lvl8pPr>
            <a:lvl9pPr marL="4114800" lvl="8" indent="-266700" rtl="0">
              <a:spcBef>
                <a:spcPts val="0"/>
              </a:spcBef>
              <a:spcAft>
                <a:spcPts val="0"/>
              </a:spcAft>
              <a:buClr>
                <a:srgbClr val="999999"/>
              </a:buClr>
              <a:buSzPts val="600"/>
              <a:buFont typeface="Open Sans"/>
              <a:buChar char="■"/>
              <a:defRPr/>
            </a:lvl9pPr>
          </a:lstStyle>
          <a:p>
            <a:endParaRPr/>
          </a:p>
        </p:txBody>
      </p:sp>
      <p:sp>
        <p:nvSpPr>
          <p:cNvPr id="175" name="Google Shape;175;p29"/>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5">
    <p:spTree>
      <p:nvGrpSpPr>
        <p:cNvPr id="1" name="Shape 206"/>
        <p:cNvGrpSpPr/>
        <p:nvPr/>
      </p:nvGrpSpPr>
      <p:grpSpPr>
        <a:xfrm>
          <a:off x="0" y="0"/>
          <a:ext cx="0" cy="0"/>
          <a:chOff x="0" y="0"/>
          <a:chExt cx="0" cy="0"/>
        </a:xfrm>
      </p:grpSpPr>
      <p:sp>
        <p:nvSpPr>
          <p:cNvPr id="207" name="Google Shape;207;p33"/>
          <p:cNvSpPr/>
          <p:nvPr/>
        </p:nvSpPr>
        <p:spPr>
          <a:xfrm>
            <a:off x="0" y="0"/>
            <a:ext cx="652500" cy="5143500"/>
          </a:xfrm>
          <a:prstGeom prst="rect">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33"/>
          <p:cNvGrpSpPr/>
          <p:nvPr/>
        </p:nvGrpSpPr>
        <p:grpSpPr>
          <a:xfrm>
            <a:off x="192327" y="335373"/>
            <a:ext cx="239095" cy="171413"/>
            <a:chOff x="-1593925" y="-140225"/>
            <a:chExt cx="331800" cy="237875"/>
          </a:xfrm>
        </p:grpSpPr>
        <p:cxnSp>
          <p:nvCxnSpPr>
            <p:cNvPr id="209" name="Google Shape;209;p33"/>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10" name="Google Shape;210;p33"/>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11" name="Google Shape;211;p33"/>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12" name="Google Shape;212;p33"/>
          <p:cNvGrpSpPr/>
          <p:nvPr/>
        </p:nvGrpSpPr>
        <p:grpSpPr>
          <a:xfrm>
            <a:off x="192331" y="1823751"/>
            <a:ext cx="239088" cy="182056"/>
            <a:chOff x="359175" y="637250"/>
            <a:chExt cx="255300" cy="194400"/>
          </a:xfrm>
        </p:grpSpPr>
        <p:grpSp>
          <p:nvGrpSpPr>
            <p:cNvPr id="213" name="Google Shape;213;p33"/>
            <p:cNvGrpSpPr/>
            <p:nvPr/>
          </p:nvGrpSpPr>
          <p:grpSpPr>
            <a:xfrm>
              <a:off x="359175" y="637250"/>
              <a:ext cx="255300" cy="78000"/>
              <a:chOff x="648300" y="324950"/>
              <a:chExt cx="255300" cy="78000"/>
            </a:xfrm>
          </p:grpSpPr>
          <p:cxnSp>
            <p:nvCxnSpPr>
              <p:cNvPr id="214" name="Google Shape;214;p33"/>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15" name="Google Shape;215;p33"/>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16" name="Google Shape;216;p33"/>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17" name="Google Shape;217;p33"/>
          <p:cNvGrpSpPr/>
          <p:nvPr/>
        </p:nvGrpSpPr>
        <p:grpSpPr>
          <a:xfrm>
            <a:off x="223704" y="2465582"/>
            <a:ext cx="176342" cy="159500"/>
            <a:chOff x="518158" y="1088300"/>
            <a:chExt cx="176342" cy="159500"/>
          </a:xfrm>
        </p:grpSpPr>
        <p:cxnSp>
          <p:nvCxnSpPr>
            <p:cNvPr id="218" name="Google Shape;218;p33"/>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19" name="Google Shape;219;p33"/>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20" name="Google Shape;220;p33"/>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21" name="Google Shape;221;p33"/>
          <p:cNvGrpSpPr/>
          <p:nvPr/>
        </p:nvGrpSpPr>
        <p:grpSpPr>
          <a:xfrm>
            <a:off x="223675" y="3084858"/>
            <a:ext cx="176400" cy="263091"/>
            <a:chOff x="519725" y="1778180"/>
            <a:chExt cx="176400" cy="263091"/>
          </a:xfrm>
        </p:grpSpPr>
        <p:sp>
          <p:nvSpPr>
            <p:cNvPr id="222" name="Google Shape;222;p33"/>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33"/>
          <p:cNvGrpSpPr/>
          <p:nvPr/>
        </p:nvGrpSpPr>
        <p:grpSpPr>
          <a:xfrm>
            <a:off x="218275" y="3807724"/>
            <a:ext cx="187200" cy="159600"/>
            <a:chOff x="508825" y="2429151"/>
            <a:chExt cx="187200" cy="159600"/>
          </a:xfrm>
        </p:grpSpPr>
        <p:sp>
          <p:nvSpPr>
            <p:cNvPr id="225" name="Google Shape;225;p33"/>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27" name="Google Shape;227;p33"/>
          <p:cNvGrpSpPr/>
          <p:nvPr/>
        </p:nvGrpSpPr>
        <p:grpSpPr>
          <a:xfrm>
            <a:off x="223675" y="4427100"/>
            <a:ext cx="176400" cy="176400"/>
            <a:chOff x="514225" y="2875375"/>
            <a:chExt cx="176400" cy="176400"/>
          </a:xfrm>
        </p:grpSpPr>
        <p:sp>
          <p:nvSpPr>
            <p:cNvPr id="228" name="Google Shape;228;p33"/>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9" name="Google Shape;229;p33"/>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30" name="Google Shape;230;p33"/>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231" name="Google Shape;231;p33"/>
          <p:cNvSpPr/>
          <p:nvPr/>
        </p:nvSpPr>
        <p:spPr>
          <a:xfrm rot="5400000">
            <a:off x="7505887" y="2009950"/>
            <a:ext cx="2598300" cy="777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a:ea typeface="Open Sans"/>
              <a:cs typeface="Open Sans"/>
              <a:sym typeface="Open Sans"/>
            </a:endParaRPr>
          </a:p>
        </p:txBody>
      </p:sp>
      <p:sp>
        <p:nvSpPr>
          <p:cNvPr id="232" name="Google Shape;232;p33">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 name="Google Shape;233;p33"/>
          <p:cNvGrpSpPr/>
          <p:nvPr/>
        </p:nvGrpSpPr>
        <p:grpSpPr>
          <a:xfrm rot="10800000">
            <a:off x="8745326" y="4425438"/>
            <a:ext cx="119400" cy="54900"/>
            <a:chOff x="8645564" y="4373138"/>
            <a:chExt cx="119400" cy="54900"/>
          </a:xfrm>
        </p:grpSpPr>
        <p:cxnSp>
          <p:nvCxnSpPr>
            <p:cNvPr id="234" name="Google Shape;234;p33"/>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35" name="Google Shape;235;p33"/>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5_1">
    <p:spTree>
      <p:nvGrpSpPr>
        <p:cNvPr id="1" name="Shape 236"/>
        <p:cNvGrpSpPr/>
        <p:nvPr/>
      </p:nvGrpSpPr>
      <p:grpSpPr>
        <a:xfrm>
          <a:off x="0" y="0"/>
          <a:ext cx="0" cy="0"/>
          <a:chOff x="0" y="0"/>
          <a:chExt cx="0" cy="0"/>
        </a:xfrm>
      </p:grpSpPr>
      <p:sp>
        <p:nvSpPr>
          <p:cNvPr id="237" name="Google Shape;237;p34"/>
          <p:cNvSpPr/>
          <p:nvPr/>
        </p:nvSpPr>
        <p:spPr>
          <a:xfrm>
            <a:off x="0" y="0"/>
            <a:ext cx="652500" cy="5143500"/>
          </a:xfrm>
          <a:prstGeom prst="rect">
            <a:avLst/>
          </a:pr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34"/>
          <p:cNvGrpSpPr/>
          <p:nvPr/>
        </p:nvGrpSpPr>
        <p:grpSpPr>
          <a:xfrm>
            <a:off x="192327" y="335373"/>
            <a:ext cx="239095" cy="171413"/>
            <a:chOff x="-1593925" y="-140225"/>
            <a:chExt cx="331800" cy="237875"/>
          </a:xfrm>
        </p:grpSpPr>
        <p:cxnSp>
          <p:nvCxnSpPr>
            <p:cNvPr id="239" name="Google Shape;239;p34"/>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0" name="Google Shape;240;p34"/>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41" name="Google Shape;241;p34"/>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42" name="Google Shape;242;p34"/>
          <p:cNvSpPr/>
          <p:nvPr/>
        </p:nvSpPr>
        <p:spPr>
          <a:xfrm>
            <a:off x="1300000" y="302117"/>
            <a:ext cx="4665600" cy="237900"/>
          </a:xfrm>
          <a:prstGeom prst="roundRect">
            <a:avLst>
              <a:gd name="adj" fmla="val 50000"/>
            </a:avLst>
          </a:prstGeom>
          <a:gradFill>
            <a:gsLst>
              <a:gs pos="0">
                <a:schemeClr val="lt2"/>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lt1"/>
              </a:solidFill>
              <a:latin typeface="Open Sans"/>
              <a:ea typeface="Open Sans"/>
              <a:cs typeface="Open Sans"/>
              <a:sym typeface="Open Sans"/>
            </a:endParaRPr>
          </a:p>
        </p:txBody>
      </p:sp>
      <p:grpSp>
        <p:nvGrpSpPr>
          <p:cNvPr id="243" name="Google Shape;243;p34"/>
          <p:cNvGrpSpPr/>
          <p:nvPr/>
        </p:nvGrpSpPr>
        <p:grpSpPr>
          <a:xfrm>
            <a:off x="192331" y="1823751"/>
            <a:ext cx="239088" cy="182056"/>
            <a:chOff x="359175" y="637250"/>
            <a:chExt cx="255300" cy="194400"/>
          </a:xfrm>
        </p:grpSpPr>
        <p:grpSp>
          <p:nvGrpSpPr>
            <p:cNvPr id="244" name="Google Shape;244;p34"/>
            <p:cNvGrpSpPr/>
            <p:nvPr/>
          </p:nvGrpSpPr>
          <p:grpSpPr>
            <a:xfrm>
              <a:off x="359175" y="637250"/>
              <a:ext cx="255300" cy="78000"/>
              <a:chOff x="648300" y="324950"/>
              <a:chExt cx="255300" cy="78000"/>
            </a:xfrm>
          </p:grpSpPr>
          <p:cxnSp>
            <p:nvCxnSpPr>
              <p:cNvPr id="245" name="Google Shape;245;p34"/>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46" name="Google Shape;246;p34"/>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47" name="Google Shape;247;p34"/>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48" name="Google Shape;248;p34"/>
          <p:cNvGrpSpPr/>
          <p:nvPr/>
        </p:nvGrpSpPr>
        <p:grpSpPr>
          <a:xfrm>
            <a:off x="223704" y="2465582"/>
            <a:ext cx="176342" cy="159500"/>
            <a:chOff x="518158" y="1088300"/>
            <a:chExt cx="176342" cy="159500"/>
          </a:xfrm>
        </p:grpSpPr>
        <p:cxnSp>
          <p:nvCxnSpPr>
            <p:cNvPr id="249" name="Google Shape;249;p34"/>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250" name="Google Shape;250;p34"/>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51" name="Google Shape;251;p34"/>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52" name="Google Shape;252;p34"/>
          <p:cNvGrpSpPr/>
          <p:nvPr/>
        </p:nvGrpSpPr>
        <p:grpSpPr>
          <a:xfrm>
            <a:off x="223675" y="3084858"/>
            <a:ext cx="176400" cy="263091"/>
            <a:chOff x="519725" y="1778180"/>
            <a:chExt cx="176400" cy="263091"/>
          </a:xfrm>
        </p:grpSpPr>
        <p:sp>
          <p:nvSpPr>
            <p:cNvPr id="253" name="Google Shape;253;p34"/>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34"/>
          <p:cNvGrpSpPr/>
          <p:nvPr/>
        </p:nvGrpSpPr>
        <p:grpSpPr>
          <a:xfrm>
            <a:off x="218275" y="3807724"/>
            <a:ext cx="187200" cy="159600"/>
            <a:chOff x="508825" y="2429151"/>
            <a:chExt cx="187200" cy="159600"/>
          </a:xfrm>
        </p:grpSpPr>
        <p:sp>
          <p:nvSpPr>
            <p:cNvPr id="256" name="Google Shape;256;p34"/>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58" name="Google Shape;258;p34"/>
          <p:cNvGrpSpPr/>
          <p:nvPr/>
        </p:nvGrpSpPr>
        <p:grpSpPr>
          <a:xfrm>
            <a:off x="223675" y="4427100"/>
            <a:ext cx="176400" cy="176400"/>
            <a:chOff x="514225" y="2875375"/>
            <a:chExt cx="176400" cy="176400"/>
          </a:xfrm>
        </p:grpSpPr>
        <p:sp>
          <p:nvSpPr>
            <p:cNvPr id="259" name="Google Shape;259;p34"/>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34"/>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261" name="Google Shape;261;p34"/>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262" name="Google Shape;262;p34">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4"/>
          <p:cNvGrpSpPr/>
          <p:nvPr/>
        </p:nvGrpSpPr>
        <p:grpSpPr>
          <a:xfrm rot="10800000">
            <a:off x="8745326" y="4425438"/>
            <a:ext cx="119400" cy="54900"/>
            <a:chOff x="8645564" y="4373138"/>
            <a:chExt cx="119400" cy="54900"/>
          </a:xfrm>
        </p:grpSpPr>
        <p:cxnSp>
          <p:nvCxnSpPr>
            <p:cNvPr id="264" name="Google Shape;264;p34"/>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265" name="Google Shape;265;p34"/>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1pPr>
            <a:lvl2pPr lvl="1">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2pPr>
            <a:lvl3pPr lvl="2">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3pPr>
            <a:lvl4pPr lvl="3">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4pPr>
            <a:lvl5pPr lvl="4">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5pPr>
            <a:lvl6pPr lvl="5">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6pPr>
            <a:lvl7pPr lvl="6">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7pPr>
            <a:lvl8pPr lvl="7">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8pPr>
            <a:lvl9pPr lvl="8">
              <a:spcBef>
                <a:spcPts val="0"/>
              </a:spcBef>
              <a:spcAft>
                <a:spcPts val="0"/>
              </a:spcAft>
              <a:buClr>
                <a:schemeClr val="lt1"/>
              </a:buClr>
              <a:buSzPts val="2500"/>
              <a:buFont typeface="Open Sans"/>
              <a:buNone/>
              <a:defRPr sz="2500" b="1">
                <a:solidFill>
                  <a:schemeClr val="lt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Advent Pro"/>
              <a:buChar char="●"/>
              <a:defRPr sz="1800">
                <a:solidFill>
                  <a:schemeClr val="lt1"/>
                </a:solidFill>
                <a:latin typeface="Advent Pro"/>
                <a:ea typeface="Advent Pro"/>
                <a:cs typeface="Advent Pro"/>
                <a:sym typeface="Advent Pro"/>
              </a:defRPr>
            </a:lvl1pPr>
            <a:lvl2pPr marL="914400" lvl="1"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2pPr>
            <a:lvl3pPr marL="1371600" lvl="2"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3pPr>
            <a:lvl4pPr marL="1828800" lvl="3"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4pPr>
            <a:lvl5pPr marL="2286000" lvl="4"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5pPr>
            <a:lvl6pPr marL="2743200" lvl="5"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6pPr>
            <a:lvl7pPr marL="3200400" lvl="6"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7pPr>
            <a:lvl8pPr marL="3657600" lvl="7"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8pPr>
            <a:lvl9pPr marL="4114800" lvl="8" indent="-317500">
              <a:lnSpc>
                <a:spcPct val="115000"/>
              </a:lnSpc>
              <a:spcBef>
                <a:spcPts val="0"/>
              </a:spcBef>
              <a:spcAft>
                <a:spcPts val="0"/>
              </a:spcAft>
              <a:buClr>
                <a:schemeClr val="lt1"/>
              </a:buClr>
              <a:buSzPts val="1400"/>
              <a:buFont typeface="Advent Pro"/>
              <a:buChar char="■"/>
              <a:defRPr>
                <a:solidFill>
                  <a:schemeClr val="lt1"/>
                </a:solidFill>
                <a:latin typeface="Advent Pro"/>
                <a:ea typeface="Advent Pro"/>
                <a:cs typeface="Advent Pro"/>
                <a:sym typeface="Advent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5"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4.xml"/></Relationships>
</file>

<file path=ppt/slides/_rels/slide10.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3.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slide" Target="slide3.xml"/></Relationships>
</file>

<file path=ppt/slides/_rels/slide1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3"/>
        <p:cNvGrpSpPr/>
        <p:nvPr/>
      </p:nvGrpSpPr>
      <p:grpSpPr>
        <a:xfrm>
          <a:off x="0" y="0"/>
          <a:ext cx="0" cy="0"/>
          <a:chOff x="0" y="0"/>
          <a:chExt cx="0" cy="0"/>
        </a:xfrm>
      </p:grpSpPr>
      <p:sp>
        <p:nvSpPr>
          <p:cNvPr id="274" name="Google Shape;274;p37"/>
          <p:cNvSpPr/>
          <p:nvPr/>
        </p:nvSpPr>
        <p:spPr>
          <a:xfrm>
            <a:off x="2186325" y="3012000"/>
            <a:ext cx="5424300" cy="617100"/>
          </a:xfrm>
          <a:prstGeom prst="roundRect">
            <a:avLst>
              <a:gd name="adj" fmla="val 2531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rot="-5400000">
            <a:off x="183000" y="1586875"/>
            <a:ext cx="423000" cy="6558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txBox="1">
            <a:spLocks noGrp="1"/>
          </p:cNvSpPr>
          <p:nvPr>
            <p:ph type="subTitle" idx="1"/>
          </p:nvPr>
        </p:nvSpPr>
        <p:spPr>
          <a:xfrm>
            <a:off x="2290950" y="3065800"/>
            <a:ext cx="5214900" cy="501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solidFill>
                  <a:schemeClr val="dk1"/>
                </a:solidFill>
                <a:latin typeface="Copperplate Gothic Bold" panose="020E0705020206020404" pitchFamily="34" charset="0"/>
              </a:rPr>
              <a:t>Name: Sudhanshu V</a:t>
            </a:r>
            <a:r>
              <a:rPr lang="en-US" dirty="0" err="1">
                <a:solidFill>
                  <a:schemeClr val="dk1"/>
                </a:solidFill>
                <a:latin typeface="Copperplate Gothic Bold" panose="020E0705020206020404" pitchFamily="34" charset="0"/>
              </a:rPr>
              <a:t>i</a:t>
            </a:r>
            <a:r>
              <a:rPr lang="en" dirty="0">
                <a:solidFill>
                  <a:schemeClr val="dk1"/>
                </a:solidFill>
                <a:latin typeface="Copperplate Gothic Bold" panose="020E0705020206020404" pitchFamily="34" charset="0"/>
              </a:rPr>
              <a:t>las Kulkarni</a:t>
            </a:r>
            <a:endParaRPr dirty="0">
              <a:solidFill>
                <a:schemeClr val="dk1"/>
              </a:solidFill>
              <a:latin typeface="Copperplate Gothic Bold" panose="020E0705020206020404" pitchFamily="34" charset="0"/>
            </a:endParaRPr>
          </a:p>
        </p:txBody>
      </p:sp>
      <p:grpSp>
        <p:nvGrpSpPr>
          <p:cNvPr id="278" name="Google Shape;278;p37"/>
          <p:cNvGrpSpPr/>
          <p:nvPr/>
        </p:nvGrpSpPr>
        <p:grpSpPr>
          <a:xfrm>
            <a:off x="192327" y="335373"/>
            <a:ext cx="239095" cy="171413"/>
            <a:chOff x="-1593925" y="-140225"/>
            <a:chExt cx="331800" cy="237875"/>
          </a:xfrm>
        </p:grpSpPr>
        <p:cxnSp>
          <p:nvCxnSpPr>
            <p:cNvPr id="279" name="Google Shape;279;p37"/>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80" name="Google Shape;280;p37"/>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281" name="Google Shape;281;p37"/>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283" name="Google Shape;283;p37"/>
          <p:cNvGrpSpPr/>
          <p:nvPr/>
        </p:nvGrpSpPr>
        <p:grpSpPr>
          <a:xfrm>
            <a:off x="192331" y="1823751"/>
            <a:ext cx="239088" cy="182056"/>
            <a:chOff x="192331" y="1823751"/>
            <a:chExt cx="239088" cy="182056"/>
          </a:xfrm>
        </p:grpSpPr>
        <p:grpSp>
          <p:nvGrpSpPr>
            <p:cNvPr id="284" name="Google Shape;284;p37"/>
            <p:cNvGrpSpPr/>
            <p:nvPr/>
          </p:nvGrpSpPr>
          <p:grpSpPr>
            <a:xfrm>
              <a:off x="192331" y="1823751"/>
              <a:ext cx="239088" cy="73047"/>
              <a:chOff x="648300" y="324950"/>
              <a:chExt cx="255300" cy="78000"/>
            </a:xfrm>
          </p:grpSpPr>
          <p:cxnSp>
            <p:nvCxnSpPr>
              <p:cNvPr id="285" name="Google Shape;285;p37"/>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286" name="Google Shape;286;p37"/>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87" name="Google Shape;287;p37"/>
            <p:cNvSpPr/>
            <p:nvPr/>
          </p:nvSpPr>
          <p:spPr>
            <a:xfrm>
              <a:off x="234988" y="1823751"/>
              <a:ext cx="155927" cy="182056"/>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288" name="Google Shape;288;p37"/>
          <p:cNvGrpSpPr/>
          <p:nvPr/>
        </p:nvGrpSpPr>
        <p:grpSpPr>
          <a:xfrm>
            <a:off x="223704" y="2465582"/>
            <a:ext cx="176342" cy="159500"/>
            <a:chOff x="223704" y="2465582"/>
            <a:chExt cx="176342" cy="159500"/>
          </a:xfrm>
        </p:grpSpPr>
        <p:cxnSp>
          <p:nvCxnSpPr>
            <p:cNvPr id="289" name="Google Shape;289;p37">
              <a:hlinkClick r:id="" action="ppaction://noaction"/>
            </p:cNvPr>
            <p:cNvCxnSpPr/>
            <p:nvPr/>
          </p:nvCxnSpPr>
          <p:spPr>
            <a:xfrm>
              <a:off x="223704" y="2561182"/>
              <a:ext cx="0" cy="63900"/>
            </a:xfrm>
            <a:prstGeom prst="straightConnector1">
              <a:avLst/>
            </a:prstGeom>
            <a:noFill/>
            <a:ln w="28575" cap="rnd" cmpd="sng">
              <a:solidFill>
                <a:schemeClr val="lt1"/>
              </a:solidFill>
              <a:prstDash val="solid"/>
              <a:round/>
              <a:headEnd type="none" w="med" len="med"/>
              <a:tailEnd type="none" w="med" len="med"/>
            </a:ln>
          </p:spPr>
        </p:cxnSp>
        <p:cxnSp>
          <p:nvCxnSpPr>
            <p:cNvPr id="290" name="Google Shape;290;p37">
              <a:hlinkClick r:id="" action="ppaction://noaction"/>
            </p:cNvPr>
            <p:cNvCxnSpPr/>
            <p:nvPr/>
          </p:nvCxnSpPr>
          <p:spPr>
            <a:xfrm>
              <a:off x="311875" y="2514982"/>
              <a:ext cx="0" cy="110100"/>
            </a:xfrm>
            <a:prstGeom prst="straightConnector1">
              <a:avLst/>
            </a:prstGeom>
            <a:noFill/>
            <a:ln w="28575" cap="rnd" cmpd="sng">
              <a:solidFill>
                <a:schemeClr val="lt1"/>
              </a:solidFill>
              <a:prstDash val="solid"/>
              <a:round/>
              <a:headEnd type="none" w="med" len="med"/>
              <a:tailEnd type="none" w="med" len="med"/>
            </a:ln>
          </p:spPr>
        </p:cxnSp>
        <p:cxnSp>
          <p:nvCxnSpPr>
            <p:cNvPr id="291" name="Google Shape;291;p37">
              <a:hlinkClick r:id="" action="ppaction://noaction"/>
            </p:cNvPr>
            <p:cNvCxnSpPr/>
            <p:nvPr/>
          </p:nvCxnSpPr>
          <p:spPr>
            <a:xfrm>
              <a:off x="400046" y="2465582"/>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292" name="Google Shape;292;p37"/>
          <p:cNvGrpSpPr/>
          <p:nvPr/>
        </p:nvGrpSpPr>
        <p:grpSpPr>
          <a:xfrm>
            <a:off x="223675" y="3084858"/>
            <a:ext cx="176400" cy="263091"/>
            <a:chOff x="519725" y="1778180"/>
            <a:chExt cx="176400" cy="263091"/>
          </a:xfrm>
        </p:grpSpPr>
        <p:sp>
          <p:nvSpPr>
            <p:cNvPr id="293" name="Google Shape;293;p37"/>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7"/>
          <p:cNvGrpSpPr/>
          <p:nvPr/>
        </p:nvGrpSpPr>
        <p:grpSpPr>
          <a:xfrm>
            <a:off x="218275" y="3807724"/>
            <a:ext cx="187200" cy="159600"/>
            <a:chOff x="508825" y="2429151"/>
            <a:chExt cx="187200" cy="159600"/>
          </a:xfrm>
        </p:grpSpPr>
        <p:sp>
          <p:nvSpPr>
            <p:cNvPr id="296" name="Google Shape;296;p37"/>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298" name="Google Shape;298;p37"/>
          <p:cNvGrpSpPr/>
          <p:nvPr/>
        </p:nvGrpSpPr>
        <p:grpSpPr>
          <a:xfrm>
            <a:off x="223675" y="4427100"/>
            <a:ext cx="176400" cy="176400"/>
            <a:chOff x="514225" y="2875375"/>
            <a:chExt cx="176400" cy="176400"/>
          </a:xfrm>
        </p:grpSpPr>
        <p:sp>
          <p:nvSpPr>
            <p:cNvPr id="299" name="Google Shape;299;p37"/>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0" name="Google Shape;300;p37"/>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01" name="Google Shape;301;p37"/>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02" name="Google Shape;302;p37">
            <a:hlinkClick r:id="rId3" action="ppaction://hlinksldjump"/>
          </p:cNvPr>
          <p:cNvSpPr/>
          <p:nvPr/>
        </p:nvSpPr>
        <p:spPr>
          <a:xfrm>
            <a:off x="4024275" y="3960125"/>
            <a:ext cx="1748100" cy="617100"/>
          </a:xfrm>
          <a:prstGeom prst="roundRect">
            <a:avLst>
              <a:gd name="adj" fmla="val 50000"/>
            </a:avLst>
          </a:prstGeom>
          <a:gradFill>
            <a:gsLst>
              <a:gs pos="0">
                <a:schemeClr val="lt2"/>
              </a:gs>
              <a:gs pos="100000">
                <a:schemeClr val="accent2"/>
              </a:gs>
            </a:gsLst>
            <a:lin ang="189007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Open Sans SemiBold"/>
                <a:ea typeface="Open Sans SemiBold"/>
                <a:cs typeface="Open Sans SemiBold"/>
                <a:sym typeface="Open Sans SemiBold"/>
              </a:rPr>
              <a:t>Guided By: </a:t>
            </a:r>
          </a:p>
          <a:p>
            <a:pPr marL="0" lvl="0" indent="0" algn="ctr" rtl="0">
              <a:spcBef>
                <a:spcPts val="0"/>
              </a:spcBef>
              <a:spcAft>
                <a:spcPts val="0"/>
              </a:spcAft>
              <a:buNone/>
            </a:pPr>
            <a:r>
              <a:rPr lang="en" dirty="0">
                <a:solidFill>
                  <a:schemeClr val="lt1"/>
                </a:solidFill>
                <a:latin typeface="Open Sans SemiBold"/>
                <a:ea typeface="Open Sans SemiBold"/>
                <a:cs typeface="Open Sans SemiBold"/>
                <a:sym typeface="Open Sans SemiBold"/>
              </a:rPr>
              <a:t>Newton School</a:t>
            </a:r>
            <a:endParaRPr dirty="0">
              <a:solidFill>
                <a:schemeClr val="lt1"/>
              </a:solidFill>
              <a:latin typeface="Open Sans SemiBold"/>
              <a:ea typeface="Open Sans SemiBold"/>
              <a:cs typeface="Open Sans SemiBold"/>
              <a:sym typeface="Open Sans SemiBold"/>
            </a:endParaRPr>
          </a:p>
        </p:txBody>
      </p:sp>
      <p:sp>
        <p:nvSpPr>
          <p:cNvPr id="303" name="Google Shape;303;p37">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7"/>
          <p:cNvGrpSpPr/>
          <p:nvPr/>
        </p:nvGrpSpPr>
        <p:grpSpPr>
          <a:xfrm rot="10800000">
            <a:off x="8745326" y="4425438"/>
            <a:ext cx="119400" cy="54900"/>
            <a:chOff x="8645564" y="4373138"/>
            <a:chExt cx="119400" cy="54900"/>
          </a:xfrm>
        </p:grpSpPr>
        <p:cxnSp>
          <p:nvCxnSpPr>
            <p:cNvPr id="305" name="Google Shape;305;p37"/>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06" name="Google Shape;306;p37"/>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07" name="Google Shape;307;p37">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a:hlinkClick r:id="rId4"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a:hlinkClick r:id="rId5"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2131081" y="1556188"/>
            <a:ext cx="5032580" cy="501301"/>
          </a:xfrm>
          <a:prstGeom prst="rect">
            <a:avLst/>
          </a:prstGeom>
        </p:spPr>
        <p:txBody>
          <a:bodyPr>
            <a:prstTxWarp prst="textPlain">
              <a:avLst/>
            </a:prstTxWarp>
          </a:bodyPr>
          <a:lstStyle/>
          <a:p>
            <a:pPr lvl="0" algn="ctr"/>
            <a:r>
              <a:rPr lang="en-US" b="1" i="0" dirty="0">
                <a:ln>
                  <a:noFill/>
                </a:ln>
                <a:gradFill>
                  <a:gsLst>
                    <a:gs pos="0">
                      <a:schemeClr val="lt2"/>
                    </a:gs>
                    <a:gs pos="100000">
                      <a:schemeClr val="accent1"/>
                    </a:gs>
                  </a:gsLst>
                  <a:lin ang="0" scaled="0"/>
                </a:gradFill>
                <a:latin typeface="Open Sans"/>
              </a:rPr>
              <a:t>Chinook Music Store</a:t>
            </a:r>
            <a:endParaRPr b="1" i="0" dirty="0">
              <a:ln>
                <a:noFill/>
              </a:ln>
              <a:gradFill>
                <a:gsLst>
                  <a:gs pos="0">
                    <a:schemeClr val="lt2"/>
                  </a:gs>
                  <a:gs pos="100000">
                    <a:schemeClr val="accent1"/>
                  </a:gs>
                </a:gsLst>
                <a:lin ang="0" scaled="0"/>
              </a:gradFill>
              <a:latin typeface="Open Sans"/>
            </a:endParaRPr>
          </a:p>
        </p:txBody>
      </p:sp>
      <p:pic>
        <p:nvPicPr>
          <p:cNvPr id="41" name="Picture 40">
            <a:extLst>
              <a:ext uri="{FF2B5EF4-FFF2-40B4-BE49-F238E27FC236}">
                <a16:creationId xmlns:a16="http://schemas.microsoft.com/office/drawing/2014/main" id="{AD9DC920-F791-4231-BEA7-59393908CE4C}"/>
              </a:ext>
            </a:extLst>
          </p:cNvPr>
          <p:cNvPicPr>
            <a:picLocks noChangeAspect="1"/>
          </p:cNvPicPr>
          <p:nvPr/>
        </p:nvPicPr>
        <p:blipFill>
          <a:blip r:embed="rId6"/>
          <a:stretch>
            <a:fillRect/>
          </a:stretch>
        </p:blipFill>
        <p:spPr>
          <a:xfrm>
            <a:off x="1077143" y="311629"/>
            <a:ext cx="271857" cy="2637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324593" y="1652951"/>
            <a:ext cx="3279526" cy="2154773"/>
          </a:xfrm>
          <a:prstGeom prst="rect">
            <a:avLst/>
          </a:prstGeom>
        </p:spPr>
        <p:txBody>
          <a:bodyPr spcFirstLastPara="1" wrap="square" lIns="91425" tIns="91425" rIns="91425" bIns="91425" anchor="t" anchorCtr="0">
            <a:noAutofit/>
          </a:bodyPr>
          <a:lstStyle/>
          <a:p>
            <a:pPr marL="139700" lvl="0" indent="0" eaLnBrk="0" fontAlgn="base" hangingPunct="0">
              <a:spcBef>
                <a:spcPct val="0"/>
              </a:spcBef>
              <a:spcAft>
                <a:spcPct val="0"/>
              </a:spcAft>
              <a:buClrTx/>
              <a:buSzTx/>
              <a:buNone/>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5 purchased tracks by customers</a:t>
            </a:r>
          </a:p>
          <a:p>
            <a:pPr marL="139700" lvl="0" indent="0" eaLnBrk="0" fontAlgn="base" hangingPunct="0">
              <a:spcBef>
                <a:spcPct val="0"/>
              </a:spcBef>
              <a:spcAft>
                <a:spcPct val="0"/>
              </a:spcAft>
              <a:buClrTx/>
              <a:buSzTx/>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lvl="0" indent="-342900" eaLnBrk="0" fontAlgn="base" hangingPunct="0">
              <a:spcBef>
                <a:spcPct val="0"/>
              </a:spcBef>
              <a:spcAft>
                <a:spcPct val="0"/>
              </a:spcAft>
              <a:buClrTx/>
              <a:buSzTx/>
              <a:buFont typeface="+mj-lt"/>
              <a:buAutoNum type="arabicPeriod"/>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War Pigs</a:t>
            </a:r>
          </a:p>
          <a:p>
            <a:pPr marL="482600" lvl="0" indent="-342900" eaLnBrk="0" fontAlgn="base" hangingPunct="0">
              <a:spcBef>
                <a:spcPct val="0"/>
              </a:spcBef>
              <a:spcAft>
                <a:spcPct val="0"/>
              </a:spcAft>
              <a:buClrTx/>
              <a:buSzTx/>
              <a:buFont typeface="+mj-lt"/>
              <a:buAutoNum type="arabicPeriod"/>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Highway Chile</a:t>
            </a:r>
          </a:p>
          <a:p>
            <a:pPr marL="482600" lvl="0" indent="-342900" eaLnBrk="0" fontAlgn="base" hangingPunct="0">
              <a:spcBef>
                <a:spcPct val="0"/>
              </a:spcBef>
              <a:spcAft>
                <a:spcPct val="0"/>
              </a:spcAft>
              <a:buClrTx/>
              <a:buSzTx/>
              <a:buFont typeface="+mj-lt"/>
              <a:buAutoNum type="arabicPeriod"/>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Are you Experienced</a:t>
            </a:r>
          </a:p>
          <a:p>
            <a:pPr marL="482600" lvl="0" indent="-342900" eaLnBrk="0" fontAlgn="base" hangingPunct="0">
              <a:spcBef>
                <a:spcPct val="0"/>
              </a:spcBef>
              <a:spcAft>
                <a:spcPct val="0"/>
              </a:spcAft>
              <a:buClrTx/>
              <a:buSzTx/>
              <a:buFont typeface="+mj-lt"/>
              <a:buAutoNum type="arabicPeriod"/>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Hey Joe</a:t>
            </a:r>
          </a:p>
          <a:p>
            <a:pPr marL="482600" lvl="0" indent="-342900" eaLnBrk="0" fontAlgn="base" hangingPunct="0">
              <a:spcBef>
                <a:spcPct val="0"/>
              </a:spcBef>
              <a:spcAft>
                <a:spcPct val="0"/>
              </a:spcAft>
              <a:buClrTx/>
              <a:buSzTx/>
              <a:buFont typeface="+mj-lt"/>
              <a:buAutoNum type="arabicPeriod"/>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Put the Finger on You.</a:t>
            </a:r>
          </a:p>
        </p:txBody>
      </p:sp>
      <p:sp>
        <p:nvSpPr>
          <p:cNvPr id="342" name="Google Shape;342;p38"/>
          <p:cNvSpPr txBox="1">
            <a:spLocks noGrp="1"/>
          </p:cNvSpPr>
          <p:nvPr>
            <p:ph type="title"/>
          </p:nvPr>
        </p:nvSpPr>
        <p:spPr>
          <a:xfrm>
            <a:off x="-910460" y="229804"/>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Top Selling Tracks</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2A517DB3-E5D0-4BAC-93EC-423E1F93B950}"/>
              </a:ext>
            </a:extLst>
          </p:cNvPr>
          <p:cNvPicPr>
            <a:picLocks noChangeAspect="1"/>
          </p:cNvPicPr>
          <p:nvPr/>
        </p:nvPicPr>
        <p:blipFill>
          <a:blip r:embed="rId5"/>
          <a:stretch>
            <a:fillRect/>
          </a:stretch>
        </p:blipFill>
        <p:spPr>
          <a:xfrm>
            <a:off x="4744877" y="1460021"/>
            <a:ext cx="3469610" cy="2375402"/>
          </a:xfrm>
          <a:prstGeom prst="rect">
            <a:avLst/>
          </a:prstGeom>
        </p:spPr>
      </p:pic>
    </p:spTree>
    <p:extLst>
      <p:ext uri="{BB962C8B-B14F-4D97-AF65-F5344CB8AC3E}">
        <p14:creationId xmlns:p14="http://schemas.microsoft.com/office/powerpoint/2010/main" val="146252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392887" y="1577080"/>
            <a:ext cx="4161361" cy="2154773"/>
          </a:xfrm>
          <a:prstGeom prst="rect">
            <a:avLst/>
          </a:prstGeom>
        </p:spPr>
        <p:txBody>
          <a:bodyPr spcFirstLastPara="1" wrap="square" lIns="91425" tIns="91425" rIns="91425" bIns="91425" anchor="t" anchorCtr="0">
            <a:noAutofit/>
          </a:bodyPr>
          <a:lstStyle/>
          <a:p>
            <a:pPr marL="139700" lvl="0" indent="0" eaLnBrk="0" fontAlgn="base" hangingPunct="0">
              <a:spcBef>
                <a:spcPct val="0"/>
              </a:spcBef>
              <a:spcAft>
                <a:spcPct val="0"/>
              </a:spcAft>
              <a:buClrTx/>
              <a:buSzTx/>
              <a:buNone/>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5 sold genres to the customers</a:t>
            </a:r>
          </a:p>
          <a:p>
            <a:pPr marL="311150" lvl="0" indent="-171450" eaLnBrk="0" fontAlgn="base" hangingPunct="0">
              <a:spcBef>
                <a:spcPct val="0"/>
              </a:spcBef>
              <a:spcAft>
                <a:spcPct val="0"/>
              </a:spcAft>
              <a:buClrTx/>
              <a:buSzTx/>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Rock</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Metal</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Alternative &amp; Punk</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Latin</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R&amp;B/Soul </a:t>
            </a:r>
          </a:p>
          <a:p>
            <a:pPr>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910460" y="229804"/>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Top Selling Genres</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C03AA21B-23C5-4678-A97B-ABDECF61405A}"/>
              </a:ext>
            </a:extLst>
          </p:cNvPr>
          <p:cNvPicPr>
            <a:picLocks noChangeAspect="1"/>
          </p:cNvPicPr>
          <p:nvPr/>
        </p:nvPicPr>
        <p:blipFill>
          <a:blip r:embed="rId5"/>
          <a:stretch>
            <a:fillRect/>
          </a:stretch>
        </p:blipFill>
        <p:spPr>
          <a:xfrm>
            <a:off x="5195756" y="1229627"/>
            <a:ext cx="2691384" cy="2459278"/>
          </a:xfrm>
          <a:prstGeom prst="rect">
            <a:avLst/>
          </a:prstGeom>
        </p:spPr>
      </p:pic>
    </p:spTree>
    <p:extLst>
      <p:ext uri="{BB962C8B-B14F-4D97-AF65-F5344CB8AC3E}">
        <p14:creationId xmlns:p14="http://schemas.microsoft.com/office/powerpoint/2010/main" val="3148744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065211" y="1556577"/>
            <a:ext cx="4161361" cy="2154773"/>
          </a:xfrm>
          <a:prstGeom prst="rect">
            <a:avLst/>
          </a:prstGeom>
        </p:spPr>
        <p:txBody>
          <a:bodyPr spcFirstLastPara="1" wrap="square" lIns="91425" tIns="91425" rIns="91425" bIns="91425" anchor="t" anchorCtr="0">
            <a:noAutofit/>
          </a:bodyPr>
          <a:lstStyle/>
          <a:p>
            <a:pPr marL="311150" lvl="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5 albums purchased by customers:</a:t>
            </a:r>
          </a:p>
          <a:p>
            <a:pPr marL="311150" lvl="0" indent="-171450" eaLnBrk="0" fontAlgn="base" hangingPunct="0">
              <a:spcBef>
                <a:spcPct val="0"/>
              </a:spcBef>
              <a:spcAft>
                <a:spcPct val="0"/>
              </a:spcAft>
              <a:buClrTx/>
              <a:buSzTx/>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Are you Experienced</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Faceless</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Mezmerize</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Get Born </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Doors</a:t>
            </a:r>
          </a:p>
          <a:p>
            <a:pPr marL="311150" lvl="0" indent="-1714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910460" y="229804"/>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Top Selling Albums</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A7A39577-DC70-4DAA-BA22-E9A027FD11EA}"/>
              </a:ext>
            </a:extLst>
          </p:cNvPr>
          <p:cNvPicPr>
            <a:picLocks noChangeAspect="1"/>
          </p:cNvPicPr>
          <p:nvPr/>
        </p:nvPicPr>
        <p:blipFill>
          <a:blip r:embed="rId5"/>
          <a:stretch>
            <a:fillRect/>
          </a:stretch>
        </p:blipFill>
        <p:spPr>
          <a:xfrm>
            <a:off x="5418221" y="1131209"/>
            <a:ext cx="2901713" cy="2216739"/>
          </a:xfrm>
          <a:prstGeom prst="rect">
            <a:avLst/>
          </a:prstGeom>
        </p:spPr>
      </p:pic>
    </p:spTree>
    <p:extLst>
      <p:ext uri="{BB962C8B-B14F-4D97-AF65-F5344CB8AC3E}">
        <p14:creationId xmlns:p14="http://schemas.microsoft.com/office/powerpoint/2010/main" val="339873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028743" y="1504872"/>
            <a:ext cx="4161361" cy="2154773"/>
          </a:xfrm>
          <a:prstGeom prst="rect">
            <a:avLst/>
          </a:prstGeom>
        </p:spPr>
        <p:txBody>
          <a:bodyPr spcFirstLastPara="1" wrap="square" lIns="91425" tIns="91425" rIns="91425" bIns="91425" anchor="t" anchorCtr="0">
            <a:noAutofit/>
          </a:bodyPr>
          <a:lstStyle/>
          <a:p>
            <a:pPr marL="152400" indent="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311150" lvl="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countries that have the highest expenditure on tracks, albums and genres.</a:t>
            </a:r>
          </a:p>
          <a:p>
            <a:pPr marL="139700" lvl="0" indent="0" eaLnBrk="0" fontAlgn="base" hangingPunct="0">
              <a:spcBef>
                <a:spcPct val="0"/>
              </a:spcBef>
              <a:spcAft>
                <a:spcPct val="0"/>
              </a:spcAft>
              <a:buClrTx/>
              <a:buSzTx/>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USA</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Canada</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Brazil</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France</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Germany</a:t>
            </a:r>
          </a:p>
          <a:p>
            <a:pPr marL="311150" lvl="0" indent="-1714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910460" y="229804"/>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Expenditure by Country</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4F9A0F45-BA5D-4D28-BF55-570FD60FFF91}"/>
              </a:ext>
            </a:extLst>
          </p:cNvPr>
          <p:cNvPicPr>
            <a:picLocks noChangeAspect="1"/>
          </p:cNvPicPr>
          <p:nvPr/>
        </p:nvPicPr>
        <p:blipFill>
          <a:blip r:embed="rId5"/>
          <a:stretch>
            <a:fillRect/>
          </a:stretch>
        </p:blipFill>
        <p:spPr>
          <a:xfrm>
            <a:off x="5565362" y="1515665"/>
            <a:ext cx="2934040" cy="2294421"/>
          </a:xfrm>
          <a:prstGeom prst="rect">
            <a:avLst/>
          </a:prstGeom>
        </p:spPr>
      </p:pic>
    </p:spTree>
    <p:extLst>
      <p:ext uri="{BB962C8B-B14F-4D97-AF65-F5344CB8AC3E}">
        <p14:creationId xmlns:p14="http://schemas.microsoft.com/office/powerpoint/2010/main" val="298419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256860" y="1229627"/>
            <a:ext cx="4219192" cy="2749711"/>
          </a:xfrm>
          <a:prstGeom prst="rect">
            <a:avLst/>
          </a:prstGeom>
        </p:spPr>
        <p:txBody>
          <a:bodyPr spcFirstLastPara="1" wrap="square" lIns="91425" tIns="91425" rIns="91425" bIns="91425" anchor="t" anchorCtr="0">
            <a:noAutofit/>
          </a:bodyPr>
          <a:lstStyle/>
          <a:p>
            <a:pPr marL="311150" lvl="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states that have the highest expenditure on tracks, albums and genres.</a:t>
            </a:r>
          </a:p>
          <a:p>
            <a:pPr marL="139700" lvl="0" indent="0" eaLnBrk="0" fontAlgn="base" hangingPunct="0">
              <a:spcBef>
                <a:spcPct val="0"/>
              </a:spcBef>
              <a:spcAft>
                <a:spcPct val="0"/>
              </a:spcAft>
              <a:buClrTx/>
              <a:buSzTx/>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SP(Sao Paulo)</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CA(California)</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ON(Ontario)</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Dublin</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DF(Federal District)</a:t>
            </a:r>
          </a:p>
          <a:p>
            <a:pPr marL="311150" lvl="0" indent="-1714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311150" lvl="0" indent="-1714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910460" y="229804"/>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Expenditure by State</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4" name="Picture 3">
            <a:extLst>
              <a:ext uri="{FF2B5EF4-FFF2-40B4-BE49-F238E27FC236}">
                <a16:creationId xmlns:a16="http://schemas.microsoft.com/office/drawing/2014/main" id="{17FF90B9-1D2C-46EC-B8A9-AFD3AA784403}"/>
              </a:ext>
            </a:extLst>
          </p:cNvPr>
          <p:cNvPicPr>
            <a:picLocks noChangeAspect="1"/>
          </p:cNvPicPr>
          <p:nvPr/>
        </p:nvPicPr>
        <p:blipFill>
          <a:blip r:embed="rId5"/>
          <a:stretch>
            <a:fillRect/>
          </a:stretch>
        </p:blipFill>
        <p:spPr>
          <a:xfrm>
            <a:off x="5805437" y="1221577"/>
            <a:ext cx="2849000" cy="2289895"/>
          </a:xfrm>
          <a:prstGeom prst="rect">
            <a:avLst/>
          </a:prstGeom>
        </p:spPr>
      </p:pic>
    </p:spTree>
    <p:extLst>
      <p:ext uri="{BB962C8B-B14F-4D97-AF65-F5344CB8AC3E}">
        <p14:creationId xmlns:p14="http://schemas.microsoft.com/office/powerpoint/2010/main" val="2131153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867750" y="1222078"/>
            <a:ext cx="4161361" cy="3373873"/>
          </a:xfrm>
          <a:prstGeom prst="rect">
            <a:avLst/>
          </a:prstGeom>
        </p:spPr>
        <p:txBody>
          <a:bodyPr spcFirstLastPara="1" wrap="square" lIns="91425" tIns="91425" rIns="91425" bIns="91425" anchor="t" anchorCtr="0">
            <a:noAutofit/>
          </a:bodyPr>
          <a:lstStyle/>
          <a:p>
            <a:pPr marL="152400" indent="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311150" lvl="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Given below are the top cities that have the highest  expenditure on tracks, albums and genres.</a:t>
            </a:r>
          </a:p>
          <a:p>
            <a:pPr marL="139700" lvl="0" indent="0" eaLnBrk="0" fontAlgn="base" hangingPunct="0">
              <a:spcBef>
                <a:spcPct val="0"/>
              </a:spcBef>
              <a:spcAft>
                <a:spcPct val="0"/>
              </a:spcAft>
              <a:buClrTx/>
              <a:buSzTx/>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Prague(Czechia – near Germany)</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Mountain View(California)</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London</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Berlin</a:t>
            </a:r>
          </a:p>
          <a:p>
            <a:pPr marL="482600" indent="-342900" eaLnBrk="0" fontAlgn="base" hangingPunct="0">
              <a:spcBef>
                <a:spcPct val="0"/>
              </a:spcBef>
              <a:spcAft>
                <a:spcPct val="0"/>
              </a:spcAft>
              <a:buClrTx/>
              <a:buSzTx/>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Paris</a:t>
            </a:r>
          </a:p>
          <a:p>
            <a:pPr marL="311150" lvl="0" indent="-1714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801044" y="229804"/>
            <a:ext cx="6784495"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Expenditure by City</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pic>
        <p:nvPicPr>
          <p:cNvPr id="3" name="Picture 2">
            <a:extLst>
              <a:ext uri="{FF2B5EF4-FFF2-40B4-BE49-F238E27FC236}">
                <a16:creationId xmlns:a16="http://schemas.microsoft.com/office/drawing/2014/main" id="{215116D1-CA34-47AC-8540-F911BFEFBA35}"/>
              </a:ext>
            </a:extLst>
          </p:cNvPr>
          <p:cNvPicPr>
            <a:picLocks noChangeAspect="1"/>
          </p:cNvPicPr>
          <p:nvPr/>
        </p:nvPicPr>
        <p:blipFill>
          <a:blip r:embed="rId5"/>
          <a:stretch>
            <a:fillRect/>
          </a:stretch>
        </p:blipFill>
        <p:spPr>
          <a:xfrm>
            <a:off x="5176562" y="1224449"/>
            <a:ext cx="3257080" cy="2365137"/>
          </a:xfrm>
          <a:prstGeom prst="rect">
            <a:avLst/>
          </a:prstGeom>
        </p:spPr>
      </p:pic>
    </p:spTree>
    <p:extLst>
      <p:ext uri="{BB962C8B-B14F-4D97-AF65-F5344CB8AC3E}">
        <p14:creationId xmlns:p14="http://schemas.microsoft.com/office/powerpoint/2010/main" val="3491879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500159" y="1556577"/>
            <a:ext cx="5296882" cy="2154773"/>
          </a:xfrm>
          <a:prstGeom prst="rect">
            <a:avLst/>
          </a:prstGeom>
        </p:spPr>
        <p:txBody>
          <a:bodyPr spcFirstLastPara="1" wrap="square" lIns="91425" tIns="91425" rIns="91425" bIns="91425" anchor="t" anchorCtr="0">
            <a:noAutofit/>
          </a:bodyPr>
          <a:lstStyle/>
          <a:p>
            <a:pPr marL="17145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Stock more albums and tracks from top-performing genres and artists identified in the analysis.</a:t>
            </a:r>
          </a:p>
          <a:p>
            <a:pPr marL="0" indent="0" eaLnBrk="0" fontAlgn="base" hangingPunct="0">
              <a:spcBef>
                <a:spcPct val="0"/>
              </a:spcBef>
              <a:spcAft>
                <a:spcPct val="0"/>
              </a:spcAft>
              <a:buClrTx/>
              <a:buSzTx/>
              <a:buNone/>
            </a:pPr>
            <a:endParaRPr lang="en-US" alt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Focus marketing efforts on customers who generate the highest revenue to improve loyalty and retention.</a:t>
            </a:r>
          </a:p>
          <a:p>
            <a:pPr marL="0" indent="0" eaLnBrk="0" fontAlgn="base" hangingPunct="0">
              <a:spcBef>
                <a:spcPct val="0"/>
              </a:spcBef>
              <a:spcAft>
                <a:spcPct val="0"/>
              </a:spcAft>
              <a:buClrTx/>
              <a:buSzTx/>
              <a:buNone/>
            </a:pPr>
            <a:endParaRPr lang="en-US" alt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indent="-171450" eaLnBrk="0" fontAlgn="base" hangingPunct="0">
              <a:spcBef>
                <a:spcPct val="0"/>
              </a:spcBef>
              <a:spcAft>
                <a:spcPct val="0"/>
              </a:spcAft>
              <a:buClrTx/>
              <a:buSzTx/>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Based on customer payment preferences, refine the checkout process to boost conversion rates and minimize abandoned purchases.</a:t>
            </a:r>
          </a:p>
          <a:p>
            <a:pPr marL="0" indent="0" eaLnBrk="0" fontAlgn="base" hangingPunct="0">
              <a:spcBef>
                <a:spcPct val="0"/>
              </a:spcBef>
              <a:spcAft>
                <a:spcPct val="0"/>
              </a:spcAft>
              <a:buClrTx/>
              <a:buSzTx/>
              <a:buNone/>
            </a:pPr>
            <a:endParaRPr lang="en-US" alt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Use demographic and purchasing behavior data to refine customer profiles and develop more effective segmentation strategies</a:t>
            </a:r>
            <a:r>
              <a:rPr lang="en-US" sz="2000" dirty="0">
                <a:latin typeface="Cambria" panose="02040503050406030204" pitchFamily="18" charset="0"/>
                <a:ea typeface="Cambria" panose="02040503050406030204" pitchFamily="18" charset="0"/>
              </a:rPr>
              <a:t>.</a:t>
            </a: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42" name="Google Shape;342;p38"/>
          <p:cNvSpPr txBox="1">
            <a:spLocks noGrp="1"/>
          </p:cNvSpPr>
          <p:nvPr>
            <p:ph type="title"/>
          </p:nvPr>
        </p:nvSpPr>
        <p:spPr>
          <a:xfrm>
            <a:off x="415636" y="299927"/>
            <a:ext cx="4156363"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Recommedations</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 action="ppaction://noaction"/>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3"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335711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271559" y="1488748"/>
            <a:ext cx="5792182" cy="2545490"/>
          </a:xfrm>
          <a:prstGeom prst="rect">
            <a:avLst/>
          </a:prstGeom>
        </p:spPr>
        <p:txBody>
          <a:bodyPr spcFirstLastPara="1" wrap="square" lIns="91425" tIns="91425" rIns="91425" bIns="91425" anchor="t" anchorCtr="0">
            <a:noAutofit/>
          </a:bodyPr>
          <a:lstStyle/>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analysis of the Chinook dataset provided valuable insights into customer preferences, sales trends, and regional performance. </a:t>
            </a:r>
          </a:p>
          <a:p>
            <a:pPr marL="0" marR="0" lvl="0" indent="0" algn="l" defTabSz="914400" rtl="0" eaLnBrk="0" fontAlgn="base" latinLnBrk="0" hangingPunct="0">
              <a:lnSpc>
                <a:spcPct val="100000"/>
              </a:lnSpc>
              <a:spcBef>
                <a:spcPct val="0"/>
              </a:spcBef>
              <a:spcAft>
                <a:spcPct val="0"/>
              </a:spcAft>
              <a:buClrTx/>
              <a:buSzTx/>
              <a:buNone/>
              <a:tabLst/>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By leveraging SQL queries and thorough data exploration, we identified top-selling genres, high-revenue customers, and key purchasing behaviors.</a:t>
            </a:r>
          </a:p>
          <a:p>
            <a:pPr marL="0" marR="0" lvl="0" indent="0" algn="l" defTabSz="914400" rtl="0" eaLnBrk="0" fontAlgn="base" latinLnBrk="0" hangingPunct="0">
              <a:lnSpc>
                <a:spcPct val="100000"/>
              </a:lnSpc>
              <a:spcBef>
                <a:spcPct val="0"/>
              </a:spcBef>
              <a:spcAft>
                <a:spcPct val="0"/>
              </a:spcAft>
              <a:buClrTx/>
              <a:buSzTx/>
              <a:buNone/>
              <a:tabLst/>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 These findings enable the formulation of actionable strategies to enhance customer engagement, optimize inventory, and boost revenue. </a:t>
            </a:r>
          </a:p>
          <a:p>
            <a:pPr marL="0" marR="0" lvl="0" indent="0" algn="l" defTabSz="914400" rtl="0" eaLnBrk="0" fontAlgn="base" latinLnBrk="0" hangingPunct="0">
              <a:lnSpc>
                <a:spcPct val="100000"/>
              </a:lnSpc>
              <a:spcBef>
                <a:spcPct val="0"/>
              </a:spcBef>
              <a:spcAft>
                <a:spcPct val="0"/>
              </a:spcAft>
              <a:buClrTx/>
              <a:buSzTx/>
              <a:buNone/>
              <a:tabLst/>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With targeted recommendations and a focus on data-driven decision-making, the Chinook music store is well-positioned to improve its operational efficiency and achieve sustainable growth.</a:t>
            </a:r>
            <a:endParaRPr lang="en-US" alt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139700" lvl="0" indent="0" algn="l" rtl="0">
              <a:spcBef>
                <a:spcPts val="0"/>
              </a:spcBef>
              <a:spcAft>
                <a:spcPts val="0"/>
              </a:spcAft>
              <a:buSzPts val="1400"/>
              <a:buNone/>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415636" y="299927"/>
            <a:ext cx="4156363"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100" dirty="0"/>
              <a:t>Conclusion</a:t>
            </a:r>
            <a:r>
              <a:rPr lang="en" dirty="0"/>
              <a:t> </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 action="ppaction://noaction"/>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3"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290991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55A468-E3FC-4F0C-A36F-002F1CCF5808}"/>
              </a:ext>
            </a:extLst>
          </p:cNvPr>
          <p:cNvSpPr txBox="1"/>
          <p:nvPr/>
        </p:nvSpPr>
        <p:spPr>
          <a:xfrm>
            <a:off x="3325091" y="2199094"/>
            <a:ext cx="3105938" cy="584775"/>
          </a:xfrm>
          <a:prstGeom prst="rect">
            <a:avLst/>
          </a:prstGeom>
          <a:noFill/>
        </p:spPr>
        <p:txBody>
          <a:bodyPr wrap="square" rtlCol="0">
            <a:spAutoFit/>
          </a:bodyPr>
          <a:lstStyle/>
          <a:p>
            <a:r>
              <a:rPr lang="en-US" sz="3200" dirty="0">
                <a:solidFill>
                  <a:schemeClr val="bg2">
                    <a:lumMod val="10000"/>
                    <a:lumOff val="90000"/>
                  </a:schemeClr>
                </a:solidFill>
                <a:latin typeface="Copperplate Gothic Bold" panose="020E0705020206020404" pitchFamily="34" charset="0"/>
              </a:rPr>
              <a:t>THANKYOU</a:t>
            </a:r>
          </a:p>
        </p:txBody>
      </p:sp>
    </p:spTree>
    <p:extLst>
      <p:ext uri="{BB962C8B-B14F-4D97-AF65-F5344CB8AC3E}">
        <p14:creationId xmlns:p14="http://schemas.microsoft.com/office/powerpoint/2010/main" val="40724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9"/>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Problem Statement</a:t>
            </a:r>
            <a:endParaRPr dirty="0"/>
          </a:p>
        </p:txBody>
      </p:sp>
      <p:sp>
        <p:nvSpPr>
          <p:cNvPr id="361" name="Google Shape;361;p39"/>
          <p:cNvSpPr/>
          <p:nvPr/>
        </p:nvSpPr>
        <p:spPr>
          <a:xfrm rot="-5400000">
            <a:off x="181950" y="221847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39"/>
          <p:cNvGrpSpPr/>
          <p:nvPr/>
        </p:nvGrpSpPr>
        <p:grpSpPr>
          <a:xfrm>
            <a:off x="192327" y="335373"/>
            <a:ext cx="239095" cy="171413"/>
            <a:chOff x="-1593925" y="-140225"/>
            <a:chExt cx="331800" cy="237875"/>
          </a:xfrm>
        </p:grpSpPr>
        <p:cxnSp>
          <p:nvCxnSpPr>
            <p:cNvPr id="363" name="Google Shape;363;p39"/>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64" name="Google Shape;364;p39"/>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65" name="Google Shape;365;p39"/>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66" name="Google Shape;366;p39"/>
          <p:cNvGrpSpPr/>
          <p:nvPr/>
        </p:nvGrpSpPr>
        <p:grpSpPr>
          <a:xfrm>
            <a:off x="192331" y="1823751"/>
            <a:ext cx="239088" cy="182056"/>
            <a:chOff x="359175" y="637250"/>
            <a:chExt cx="255300" cy="194400"/>
          </a:xfrm>
        </p:grpSpPr>
        <p:grpSp>
          <p:nvGrpSpPr>
            <p:cNvPr id="367" name="Google Shape;367;p39"/>
            <p:cNvGrpSpPr/>
            <p:nvPr/>
          </p:nvGrpSpPr>
          <p:grpSpPr>
            <a:xfrm>
              <a:off x="359175" y="637250"/>
              <a:ext cx="255300" cy="78000"/>
              <a:chOff x="648300" y="324950"/>
              <a:chExt cx="255300" cy="78000"/>
            </a:xfrm>
          </p:grpSpPr>
          <p:cxnSp>
            <p:nvCxnSpPr>
              <p:cNvPr id="368" name="Google Shape;368;p39"/>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69" name="Google Shape;369;p39"/>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70" name="Google Shape;370;p39"/>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71" name="Google Shape;371;p39"/>
          <p:cNvGrpSpPr/>
          <p:nvPr/>
        </p:nvGrpSpPr>
        <p:grpSpPr>
          <a:xfrm>
            <a:off x="223704" y="2465582"/>
            <a:ext cx="176342" cy="159500"/>
            <a:chOff x="518158" y="1088300"/>
            <a:chExt cx="176342" cy="159500"/>
          </a:xfrm>
        </p:grpSpPr>
        <p:cxnSp>
          <p:nvCxnSpPr>
            <p:cNvPr id="372" name="Google Shape;372;p39"/>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73" name="Google Shape;373;p39"/>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74" name="Google Shape;374;p39"/>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75" name="Google Shape;375;p39"/>
          <p:cNvGrpSpPr/>
          <p:nvPr/>
        </p:nvGrpSpPr>
        <p:grpSpPr>
          <a:xfrm>
            <a:off x="223675" y="3084858"/>
            <a:ext cx="176400" cy="263091"/>
            <a:chOff x="519725" y="1778180"/>
            <a:chExt cx="176400" cy="263091"/>
          </a:xfrm>
        </p:grpSpPr>
        <p:sp>
          <p:nvSpPr>
            <p:cNvPr id="376" name="Google Shape;376;p39"/>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8" name="Google Shape;378;p39"/>
          <p:cNvGrpSpPr/>
          <p:nvPr/>
        </p:nvGrpSpPr>
        <p:grpSpPr>
          <a:xfrm>
            <a:off x="218275" y="3807724"/>
            <a:ext cx="187200" cy="159600"/>
            <a:chOff x="508825" y="2429151"/>
            <a:chExt cx="187200" cy="159600"/>
          </a:xfrm>
        </p:grpSpPr>
        <p:sp>
          <p:nvSpPr>
            <p:cNvPr id="379" name="Google Shape;379;p39"/>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81" name="Google Shape;381;p39"/>
          <p:cNvGrpSpPr/>
          <p:nvPr/>
        </p:nvGrpSpPr>
        <p:grpSpPr>
          <a:xfrm>
            <a:off x="223675" y="4427100"/>
            <a:ext cx="176400" cy="176400"/>
            <a:chOff x="514225" y="2875375"/>
            <a:chExt cx="176400" cy="176400"/>
          </a:xfrm>
        </p:grpSpPr>
        <p:sp>
          <p:nvSpPr>
            <p:cNvPr id="382" name="Google Shape;382;p39"/>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3" name="Google Shape;383;p39"/>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84" name="Google Shape;384;p39"/>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85" name="Google Shape;385;p39"/>
          <p:cNvSpPr/>
          <p:nvPr/>
        </p:nvSpPr>
        <p:spPr>
          <a:xfrm>
            <a:off x="2001962" y="1539981"/>
            <a:ext cx="5527800" cy="2560169"/>
          </a:xfrm>
          <a:prstGeom prst="roundRect">
            <a:avLst>
              <a:gd name="adj" fmla="val 886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txBox="1">
            <a:spLocks noGrp="1"/>
          </p:cNvSpPr>
          <p:nvPr>
            <p:ph type="body" idx="1"/>
          </p:nvPr>
        </p:nvSpPr>
        <p:spPr>
          <a:xfrm>
            <a:off x="2203623" y="1539982"/>
            <a:ext cx="4953300" cy="2106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sz="1800" dirty="0">
              <a:solidFill>
                <a:schemeClr val="dk1"/>
              </a:solidFill>
            </a:endParaRPr>
          </a:p>
          <a:p>
            <a:pPr marL="139700" lvl="0" indent="0" algn="l" rtl="0">
              <a:spcBef>
                <a:spcPts val="0"/>
              </a:spcBef>
              <a:spcAft>
                <a:spcPts val="0"/>
              </a:spcAft>
              <a:buSzPts val="1400"/>
              <a:buNone/>
            </a:pPr>
            <a:r>
              <a:rPr lang="en-US" sz="1800" dirty="0">
                <a:solidFill>
                  <a:schemeClr val="dk1"/>
                </a:solidFill>
                <a:latin typeface="Cambria" panose="02040503050406030204" pitchFamily="18" charset="0"/>
                <a:ea typeface="Cambria" panose="02040503050406030204" pitchFamily="18" charset="0"/>
              </a:rPr>
              <a:t>You are hired as a consultant data analyst at Chinook  and your objective is to analyze music record sales data to gain insights and make recommendations for the company's strategy in the physical music market.</a:t>
            </a:r>
          </a:p>
        </p:txBody>
      </p:sp>
      <p:sp>
        <p:nvSpPr>
          <p:cNvPr id="387" name="Google Shape;387;p39">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39"/>
          <p:cNvGrpSpPr/>
          <p:nvPr/>
        </p:nvGrpSpPr>
        <p:grpSpPr>
          <a:xfrm rot="10800000">
            <a:off x="8745326" y="4425438"/>
            <a:ext cx="119400" cy="54900"/>
            <a:chOff x="8645564" y="4373138"/>
            <a:chExt cx="119400" cy="54900"/>
          </a:xfrm>
        </p:grpSpPr>
        <p:cxnSp>
          <p:nvCxnSpPr>
            <p:cNvPr id="389" name="Google Shape;389;p39"/>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90" name="Google Shape;390;p39"/>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91" name="Google Shape;391;p39">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9"/>
          <p:cNvGrpSpPr/>
          <p:nvPr/>
        </p:nvGrpSpPr>
        <p:grpSpPr>
          <a:xfrm>
            <a:off x="8745348" y="3979338"/>
            <a:ext cx="119400" cy="54900"/>
            <a:chOff x="8745348" y="3979338"/>
            <a:chExt cx="119400" cy="54900"/>
          </a:xfrm>
        </p:grpSpPr>
        <p:cxnSp>
          <p:nvCxnSpPr>
            <p:cNvPr id="398" name="Google Shape;398;p39">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99" name="Google Shape;399;p39">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281005" y="1117563"/>
            <a:ext cx="5542989" cy="3184737"/>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This project analyzes the performance of a digital media store using the Chinook database.</a:t>
            </a:r>
          </a:p>
          <a:p>
            <a:pPr>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goal is to derive insights and recommend strategies to enhance sales and customer engagement.</a:t>
            </a:r>
          </a:p>
          <a:p>
            <a:pPr>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Data is explored across attributes such as customers, invoices, tracks, and employee performance.</a:t>
            </a:r>
          </a:p>
          <a:p>
            <a:pPr>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SQL queries provide detailed insights into sales trends, top-selling genres, and customer behavior.</a:t>
            </a:r>
          </a:p>
          <a:p>
            <a:pPr marL="152400" indent="0">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Recommendations focus on improving revenue streams and optimizing operational efficiency.</a:t>
            </a:r>
          </a:p>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Times New Roman" panose="02020603050405020304" pitchFamily="18" charset="0"/>
              <a:cs typeface="Times New Roman" panose="02020603050405020304" pitchFamily="18" charset="0"/>
            </a:endParaRPr>
          </a:p>
        </p:txBody>
      </p:sp>
      <p:sp>
        <p:nvSpPr>
          <p:cNvPr id="342" name="Google Shape;342;p38"/>
          <p:cNvSpPr txBox="1">
            <a:spLocks noGrp="1"/>
          </p:cNvSpPr>
          <p:nvPr>
            <p:ph type="title"/>
          </p:nvPr>
        </p:nvSpPr>
        <p:spPr>
          <a:xfrm>
            <a:off x="720300" y="160275"/>
            <a:ext cx="5697289"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Introduction </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204105" y="1229626"/>
            <a:ext cx="3908915" cy="3769093"/>
          </a:xfrm>
          <a:prstGeom prst="rect">
            <a:avLst/>
          </a:prstGeom>
        </p:spPr>
        <p:txBody>
          <a:bodyPr spcFirstLastPara="1" wrap="square" lIns="91425" tIns="91425" rIns="91425" bIns="91425" anchor="t" anchorCtr="0">
            <a:noAutofit/>
          </a:bodyPr>
          <a:lstStyle/>
          <a:p>
            <a:pPr marL="425450" lvl="0" indent="-285750" algn="l" rtl="0">
              <a:spcBef>
                <a:spcPts val="0"/>
              </a:spcBef>
              <a:spcAft>
                <a:spcPts val="0"/>
              </a:spcAft>
              <a:buSzPts val="1400"/>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Analyses sales trends to boost revenue and increase profit</a:t>
            </a:r>
          </a:p>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Gain insights into customer profiles and purchasing habits</a:t>
            </a:r>
          </a:p>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Tracks employee performance by region</a:t>
            </a:r>
          </a:p>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Identifies top selling genres, albums or tracks</a:t>
            </a:r>
          </a:p>
          <a:p>
            <a:pPr marL="425450" lvl="0" indent="-285750" algn="l" rtl="0">
              <a:spcBef>
                <a:spcPts val="0"/>
              </a:spcBef>
              <a:spcAft>
                <a:spcPts val="0"/>
              </a:spcAft>
              <a:buSzPts val="1400"/>
              <a:buFont typeface="Wingdings" panose="05000000000000000000" pitchFamily="2" charset="2"/>
              <a:buChar char="§"/>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lvl="0" indent="-285750" algn="l" rtl="0">
              <a:spcBef>
                <a:spcPts val="0"/>
              </a:spcBef>
              <a:spcAft>
                <a:spcPts val="0"/>
              </a:spcAft>
              <a:buSzPts val="1400"/>
              <a:buFont typeface="Wingdings" panose="05000000000000000000" pitchFamily="2" charset="2"/>
              <a:buChar char="§"/>
            </a:pPr>
            <a:r>
              <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Enables target product suggestions and bundling opportunities. </a:t>
            </a:r>
          </a:p>
        </p:txBody>
      </p:sp>
      <p:sp>
        <p:nvSpPr>
          <p:cNvPr id="342" name="Google Shape;342;p38"/>
          <p:cNvSpPr txBox="1">
            <a:spLocks noGrp="1"/>
          </p:cNvSpPr>
          <p:nvPr>
            <p:ph type="title"/>
          </p:nvPr>
        </p:nvSpPr>
        <p:spPr>
          <a:xfrm>
            <a:off x="1127904" y="229804"/>
            <a:ext cx="6457635"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Applications of Chinook music store</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119409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D88879-98D0-4925-B609-0959A4A98C74}"/>
              </a:ext>
            </a:extLst>
          </p:cNvPr>
          <p:cNvSpPr>
            <a:spLocks noGrp="1"/>
          </p:cNvSpPr>
          <p:nvPr>
            <p:ph type="title"/>
          </p:nvPr>
        </p:nvSpPr>
        <p:spPr/>
        <p:txBody>
          <a:bodyPr/>
          <a:lstStyle/>
          <a:p>
            <a:r>
              <a:rPr lang="en-US" dirty="0"/>
              <a:t>Data Overview</a:t>
            </a:r>
          </a:p>
        </p:txBody>
      </p:sp>
      <p:sp>
        <p:nvSpPr>
          <p:cNvPr id="4" name="Google Shape;405;p40">
            <a:extLst>
              <a:ext uri="{FF2B5EF4-FFF2-40B4-BE49-F238E27FC236}">
                <a16:creationId xmlns:a16="http://schemas.microsoft.com/office/drawing/2014/main" id="{C3C001C8-2941-4628-87F0-1B554ED5A699}"/>
              </a:ext>
            </a:extLst>
          </p:cNvPr>
          <p:cNvSpPr/>
          <p:nvPr/>
        </p:nvSpPr>
        <p:spPr>
          <a:xfrm>
            <a:off x="1843558" y="1096266"/>
            <a:ext cx="5980066" cy="36784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R="0" algn="just">
              <a:lnSpc>
                <a:spcPct val="115000"/>
              </a:lnSpc>
              <a:spcBef>
                <a:spcPts val="0"/>
              </a:spcBef>
              <a:spcAft>
                <a:spcPts val="0"/>
              </a:spcAft>
            </a:pP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p>
            <a:pPr marL="171450" lvl="0" indent="-171450" algn="just" defTabSz="914400" eaLnBrk="0" fontAlgn="base" latinLnBrk="0" hangingPunct="0">
              <a:lnSpc>
                <a:spcPct val="115000"/>
              </a:lnSpc>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The Chinook database contains information on digital media sales, including tracks, albums, artists, and genres.</a:t>
            </a:r>
          </a:p>
          <a:p>
            <a:pPr lvl="0" algn="just" defTabSz="914400" eaLnBrk="0" fontAlgn="base" latinLnBrk="0" hangingPunct="0">
              <a:lnSpc>
                <a:spcPct val="115000"/>
              </a:lnSpc>
              <a:buSzTx/>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lvl="0" indent="-171450" algn="just" defTabSz="914400" eaLnBrk="0" fontAlgn="base" latinLnBrk="0" hangingPunct="0">
              <a:lnSpc>
                <a:spcPct val="115000"/>
              </a:lnSpc>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It includes customer details, invoice transactions, and employee records.</a:t>
            </a:r>
          </a:p>
          <a:p>
            <a:pPr marL="171450" lvl="0" indent="-171450" algn="just" defTabSz="914400" eaLnBrk="0" fontAlgn="base" latinLnBrk="0" hangingPunct="0">
              <a:lnSpc>
                <a:spcPct val="115000"/>
              </a:lnSpc>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lvl="0" indent="-171450" algn="just" defTabSz="914400" eaLnBrk="0" fontAlgn="base" latinLnBrk="0" hangingPunct="0">
              <a:lnSpc>
                <a:spcPct val="115000"/>
              </a:lnSpc>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Tracks are categorized by genre, media type, and associated albums.</a:t>
            </a:r>
          </a:p>
          <a:p>
            <a:pPr marL="171450" lvl="0" indent="-171450" algn="just" defTabSz="914400" eaLnBrk="0" fontAlgn="base" latinLnBrk="0" hangingPunct="0">
              <a:lnSpc>
                <a:spcPct val="115000"/>
              </a:lnSpc>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lvl="0" indent="-171450" algn="just" defTabSz="914400" eaLnBrk="0" fontAlgn="base" latinLnBrk="0" hangingPunct="0">
              <a:lnSpc>
                <a:spcPct val="115000"/>
              </a:lnSpc>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Invoice data captures sales transactions, including purchase dates and customer locations.</a:t>
            </a:r>
          </a:p>
          <a:p>
            <a:pPr marL="171450" lvl="0" indent="-171450" algn="just" defTabSz="914400" eaLnBrk="0" fontAlgn="base" latinLnBrk="0" hangingPunct="0">
              <a:lnSpc>
                <a:spcPct val="115000"/>
              </a:lnSpc>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lvl="0" indent="-171450" algn="just" defTabSz="914400" eaLnBrk="0" fontAlgn="base" latinLnBrk="0" hangingPunct="0">
              <a:lnSpc>
                <a:spcPct val="115000"/>
              </a:lnSpc>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Employee data reflects roles and regions served, supporting insights into team performance. </a:t>
            </a:r>
          </a:p>
          <a:p>
            <a:pPr marL="171450" lvl="0" indent="-171450" algn="just" rtl="0">
              <a:spcBef>
                <a:spcPts val="0"/>
              </a:spcBef>
              <a:spcAft>
                <a:spcPts val="1200"/>
              </a:spcAft>
              <a:buFont typeface="Wingdings" panose="05000000000000000000" pitchFamily="2" charset="2"/>
              <a:buChar char="q"/>
            </a:pPr>
            <a:endParaRPr sz="1050" dirty="0"/>
          </a:p>
        </p:txBody>
      </p:sp>
      <p:sp>
        <p:nvSpPr>
          <p:cNvPr id="5" name="Google Shape;431;p40">
            <a:hlinkClick r:id="" action="ppaction://hlinkshowjump?jump=previousslide"/>
            <a:extLst>
              <a:ext uri="{FF2B5EF4-FFF2-40B4-BE49-F238E27FC236}">
                <a16:creationId xmlns:a16="http://schemas.microsoft.com/office/drawing/2014/main" id="{00B3830B-7D31-48C3-8635-F2E2D1C9F445}"/>
              </a:ext>
            </a:extLst>
          </p:cNvPr>
          <p:cNvSpPr/>
          <p:nvPr/>
        </p:nvSpPr>
        <p:spPr>
          <a:xfrm>
            <a:off x="8652626" y="3867069"/>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32;p40">
            <a:extLst>
              <a:ext uri="{FF2B5EF4-FFF2-40B4-BE49-F238E27FC236}">
                <a16:creationId xmlns:a16="http://schemas.microsoft.com/office/drawing/2014/main" id="{EE0E03BF-97CD-4E45-B170-8F6F90230117}"/>
              </a:ext>
            </a:extLst>
          </p:cNvPr>
          <p:cNvGrpSpPr/>
          <p:nvPr/>
        </p:nvGrpSpPr>
        <p:grpSpPr>
          <a:xfrm>
            <a:off x="8745348" y="3979338"/>
            <a:ext cx="119400" cy="54900"/>
            <a:chOff x="8745348" y="3979338"/>
            <a:chExt cx="119400" cy="54900"/>
          </a:xfrm>
        </p:grpSpPr>
        <p:cxnSp>
          <p:nvCxnSpPr>
            <p:cNvPr id="7" name="Google Shape;433;p40">
              <a:hlinkClick r:id="" action="ppaction://hlinkshowjump?jump=previousslide"/>
              <a:extLst>
                <a:ext uri="{FF2B5EF4-FFF2-40B4-BE49-F238E27FC236}">
                  <a16:creationId xmlns:a16="http://schemas.microsoft.com/office/drawing/2014/main" id="{706BCCB7-C79E-46F3-BDC3-5154029336E0}"/>
                </a:ext>
              </a:extLst>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8" name="Google Shape;434;p40">
              <a:hlinkClick r:id="" action="ppaction://hlinkshowjump?jump=previousslide"/>
              <a:extLst>
                <a:ext uri="{FF2B5EF4-FFF2-40B4-BE49-F238E27FC236}">
                  <a16:creationId xmlns:a16="http://schemas.microsoft.com/office/drawing/2014/main" id="{386884B7-862B-4A9F-9FCE-E253C38EDF86}"/>
                </a:ext>
              </a:extLst>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2" name="Google Shape;424;p40">
            <a:hlinkClick r:id="" action="ppaction://hlinkshowjump?jump=nextslide"/>
            <a:extLst>
              <a:ext uri="{FF2B5EF4-FFF2-40B4-BE49-F238E27FC236}">
                <a16:creationId xmlns:a16="http://schemas.microsoft.com/office/drawing/2014/main" id="{7A95A535-6AEE-457A-B92C-1F19D065449E}"/>
              </a:ext>
            </a:extLst>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25;p40">
            <a:extLst>
              <a:ext uri="{FF2B5EF4-FFF2-40B4-BE49-F238E27FC236}">
                <a16:creationId xmlns:a16="http://schemas.microsoft.com/office/drawing/2014/main" id="{24797BFF-AD98-4AB6-9334-28E2A95E09F8}"/>
              </a:ext>
            </a:extLst>
          </p:cNvPr>
          <p:cNvGrpSpPr/>
          <p:nvPr/>
        </p:nvGrpSpPr>
        <p:grpSpPr>
          <a:xfrm rot="10800000">
            <a:off x="8749799" y="4452900"/>
            <a:ext cx="119400" cy="54900"/>
            <a:chOff x="8645564" y="4373138"/>
            <a:chExt cx="119400" cy="54900"/>
          </a:xfrm>
        </p:grpSpPr>
        <p:cxnSp>
          <p:nvCxnSpPr>
            <p:cNvPr id="14" name="Google Shape;426;p40">
              <a:extLst>
                <a:ext uri="{FF2B5EF4-FFF2-40B4-BE49-F238E27FC236}">
                  <a16:creationId xmlns:a16="http://schemas.microsoft.com/office/drawing/2014/main" id="{383F7486-C2F6-4089-9033-D4B21A325A55}"/>
                </a:ext>
              </a:extLst>
            </p:cNvPr>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5" name="Google Shape;427;p40">
              <a:extLst>
                <a:ext uri="{FF2B5EF4-FFF2-40B4-BE49-F238E27FC236}">
                  <a16:creationId xmlns:a16="http://schemas.microsoft.com/office/drawing/2014/main" id="{5E225025-EB3D-4B84-9458-431B43E689D5}"/>
                </a:ext>
              </a:extLst>
            </p:cNvPr>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grpSp>
        <p:nvGrpSpPr>
          <p:cNvPr id="16" name="Google Shape;407;p40">
            <a:extLst>
              <a:ext uri="{FF2B5EF4-FFF2-40B4-BE49-F238E27FC236}">
                <a16:creationId xmlns:a16="http://schemas.microsoft.com/office/drawing/2014/main" id="{D0DFA695-258B-4E80-805D-50A6110B75BD}"/>
              </a:ext>
            </a:extLst>
          </p:cNvPr>
          <p:cNvGrpSpPr/>
          <p:nvPr/>
        </p:nvGrpSpPr>
        <p:grpSpPr>
          <a:xfrm>
            <a:off x="368096" y="704586"/>
            <a:ext cx="239095" cy="171413"/>
            <a:chOff x="-1593925" y="-140225"/>
            <a:chExt cx="331800" cy="237875"/>
          </a:xfrm>
        </p:grpSpPr>
        <p:cxnSp>
          <p:nvCxnSpPr>
            <p:cNvPr id="17" name="Google Shape;408;p40">
              <a:extLst>
                <a:ext uri="{FF2B5EF4-FFF2-40B4-BE49-F238E27FC236}">
                  <a16:creationId xmlns:a16="http://schemas.microsoft.com/office/drawing/2014/main" id="{189874E1-8823-4644-B1C5-BFEA090F0365}"/>
                </a:ext>
              </a:extLst>
            </p:cNvPr>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8" name="Google Shape;409;p40">
              <a:extLst>
                <a:ext uri="{FF2B5EF4-FFF2-40B4-BE49-F238E27FC236}">
                  <a16:creationId xmlns:a16="http://schemas.microsoft.com/office/drawing/2014/main" id="{825CE614-78B2-4858-BB79-F8D3A268D54C}"/>
                </a:ext>
              </a:extLst>
            </p:cNvPr>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9" name="Google Shape;410;p40">
              <a:extLst>
                <a:ext uri="{FF2B5EF4-FFF2-40B4-BE49-F238E27FC236}">
                  <a16:creationId xmlns:a16="http://schemas.microsoft.com/office/drawing/2014/main" id="{07BBCA15-DE3C-4218-AEA7-D440EE4088B8}"/>
                </a:ext>
              </a:extLst>
            </p:cNvPr>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5" name="Google Shape;470;p41">
            <a:extLst>
              <a:ext uri="{FF2B5EF4-FFF2-40B4-BE49-F238E27FC236}">
                <a16:creationId xmlns:a16="http://schemas.microsoft.com/office/drawing/2014/main" id="{E61BC854-B238-4BC3-ADEA-338D6A29C4BD}"/>
              </a:ext>
            </a:extLst>
          </p:cNvPr>
          <p:cNvSpPr/>
          <p:nvPr/>
        </p:nvSpPr>
        <p:spPr>
          <a:xfrm rot="-5400000">
            <a:off x="156596" y="2077447"/>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75;p41">
            <a:extLst>
              <a:ext uri="{FF2B5EF4-FFF2-40B4-BE49-F238E27FC236}">
                <a16:creationId xmlns:a16="http://schemas.microsoft.com/office/drawing/2014/main" id="{9B8989D0-DD1B-4C0C-A42C-0974C1A0D855}"/>
              </a:ext>
            </a:extLst>
          </p:cNvPr>
          <p:cNvGrpSpPr/>
          <p:nvPr/>
        </p:nvGrpSpPr>
        <p:grpSpPr>
          <a:xfrm>
            <a:off x="248555" y="2313269"/>
            <a:ext cx="239088" cy="182056"/>
            <a:chOff x="359175" y="637250"/>
            <a:chExt cx="255300" cy="194400"/>
          </a:xfrm>
        </p:grpSpPr>
        <p:grpSp>
          <p:nvGrpSpPr>
            <p:cNvPr id="27" name="Google Shape;476;p41">
              <a:extLst>
                <a:ext uri="{FF2B5EF4-FFF2-40B4-BE49-F238E27FC236}">
                  <a16:creationId xmlns:a16="http://schemas.microsoft.com/office/drawing/2014/main" id="{CC7D6E84-B3DB-4A4A-9C73-2CB80C93C47E}"/>
                </a:ext>
              </a:extLst>
            </p:cNvPr>
            <p:cNvGrpSpPr/>
            <p:nvPr/>
          </p:nvGrpSpPr>
          <p:grpSpPr>
            <a:xfrm>
              <a:off x="359175" y="637250"/>
              <a:ext cx="255300" cy="78000"/>
              <a:chOff x="648300" y="324950"/>
              <a:chExt cx="255300" cy="78000"/>
            </a:xfrm>
          </p:grpSpPr>
          <p:cxnSp>
            <p:nvCxnSpPr>
              <p:cNvPr id="29" name="Google Shape;477;p41">
                <a:extLst>
                  <a:ext uri="{FF2B5EF4-FFF2-40B4-BE49-F238E27FC236}">
                    <a16:creationId xmlns:a16="http://schemas.microsoft.com/office/drawing/2014/main" id="{A8B14790-4C7D-4DFF-90B9-6533ECF1D08C}"/>
                  </a:ext>
                </a:extLst>
              </p:cNvPr>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0" name="Google Shape;478;p41">
                <a:extLst>
                  <a:ext uri="{FF2B5EF4-FFF2-40B4-BE49-F238E27FC236}">
                    <a16:creationId xmlns:a16="http://schemas.microsoft.com/office/drawing/2014/main" id="{7B6ECBD5-5FC3-465A-BE94-E1B164AFD25D}"/>
                  </a:ext>
                </a:extLst>
              </p:cNvPr>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8" name="Google Shape;479;p41">
              <a:extLst>
                <a:ext uri="{FF2B5EF4-FFF2-40B4-BE49-F238E27FC236}">
                  <a16:creationId xmlns:a16="http://schemas.microsoft.com/office/drawing/2014/main" id="{DE585203-B4EF-4559-90E8-08AD0668CEAF}"/>
                </a:ext>
              </a:extLst>
            </p:cNvPr>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2584574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5;p40">
            <a:extLst>
              <a:ext uri="{FF2B5EF4-FFF2-40B4-BE49-F238E27FC236}">
                <a16:creationId xmlns:a16="http://schemas.microsoft.com/office/drawing/2014/main" id="{C3C001C8-2941-4628-87F0-1B554ED5A699}"/>
              </a:ext>
            </a:extLst>
          </p:cNvPr>
          <p:cNvSpPr/>
          <p:nvPr/>
        </p:nvSpPr>
        <p:spPr>
          <a:xfrm>
            <a:off x="1843558" y="1096266"/>
            <a:ext cx="5980066" cy="3678409"/>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171450" marR="0" indent="-171450" algn="just">
              <a:lnSpc>
                <a:spcPct val="115000"/>
              </a:lnSpc>
              <a:spcBef>
                <a:spcPts val="0"/>
              </a:spcBef>
              <a:spcAft>
                <a:spcPts val="0"/>
              </a:spcAft>
              <a:buFont typeface="Wingdings" panose="05000000000000000000" pitchFamily="2" charset="2"/>
              <a:buChar char="q"/>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The Chinook database comprises 11 interrelated tables covering customers, invoices, tracks, albums, artists, and employees.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Tracks are linked to albums and artists, providing a detailed view of music inventory.</a:t>
            </a:r>
          </a:p>
          <a:p>
            <a:pPr marR="0" lvl="0" algn="l" defTabSz="914400" rtl="0" eaLnBrk="0" fontAlgn="base" latinLnBrk="0" hangingPunct="0">
              <a:lnSpc>
                <a:spcPct val="100000"/>
              </a:lnSpc>
              <a:spcBef>
                <a:spcPct val="0"/>
              </a:spcBef>
              <a:spcAft>
                <a:spcPct val="0"/>
              </a:spcAft>
              <a:buClrTx/>
              <a:buSzTx/>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Invoice data records transaction details, including purchase dates, amounts, and customer information.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Customer data captures demographic and location details, supporting regional sales analysis.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200" dirty="0">
              <a:latin typeface="Cambria" panose="02040503050406030204" pitchFamily="18" charset="0"/>
              <a:ea typeface="Cambria" panose="02040503050406030204" pitchFamily="18" charset="0"/>
              <a:cs typeface="Times New Roman" panose="02020603050405020304" pitchFamily="18" charset="0"/>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200" dirty="0">
                <a:latin typeface="Cambria" panose="02040503050406030204" pitchFamily="18" charset="0"/>
                <a:ea typeface="Cambria" panose="02040503050406030204" pitchFamily="18" charset="0"/>
                <a:cs typeface="Times New Roman" panose="02020603050405020304" pitchFamily="18" charset="0"/>
              </a:rPr>
              <a:t>Employee data highlights roles and territories, enabling insights into team productivity and performance. </a:t>
            </a:r>
          </a:p>
          <a:p>
            <a:pPr marL="171450" lvl="0" indent="-171450" algn="just" rtl="0">
              <a:spcBef>
                <a:spcPts val="0"/>
              </a:spcBef>
              <a:spcAft>
                <a:spcPts val="1200"/>
              </a:spcAft>
              <a:buFont typeface="Wingdings" panose="05000000000000000000" pitchFamily="2" charset="2"/>
              <a:buChar char="q"/>
            </a:pPr>
            <a:endParaRPr sz="1050" dirty="0"/>
          </a:p>
        </p:txBody>
      </p:sp>
      <p:sp>
        <p:nvSpPr>
          <p:cNvPr id="5" name="Google Shape;431;p40">
            <a:hlinkClick r:id="" action="ppaction://hlinkshowjump?jump=previousslide"/>
            <a:extLst>
              <a:ext uri="{FF2B5EF4-FFF2-40B4-BE49-F238E27FC236}">
                <a16:creationId xmlns:a16="http://schemas.microsoft.com/office/drawing/2014/main" id="{00B3830B-7D31-48C3-8635-F2E2D1C9F445}"/>
              </a:ext>
            </a:extLst>
          </p:cNvPr>
          <p:cNvSpPr/>
          <p:nvPr/>
        </p:nvSpPr>
        <p:spPr>
          <a:xfrm>
            <a:off x="8652626" y="3867069"/>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32;p40">
            <a:extLst>
              <a:ext uri="{FF2B5EF4-FFF2-40B4-BE49-F238E27FC236}">
                <a16:creationId xmlns:a16="http://schemas.microsoft.com/office/drawing/2014/main" id="{EE0E03BF-97CD-4E45-B170-8F6F90230117}"/>
              </a:ext>
            </a:extLst>
          </p:cNvPr>
          <p:cNvGrpSpPr/>
          <p:nvPr/>
        </p:nvGrpSpPr>
        <p:grpSpPr>
          <a:xfrm>
            <a:off x="8745348" y="3979338"/>
            <a:ext cx="119400" cy="54900"/>
            <a:chOff x="8745348" y="3979338"/>
            <a:chExt cx="119400" cy="54900"/>
          </a:xfrm>
        </p:grpSpPr>
        <p:cxnSp>
          <p:nvCxnSpPr>
            <p:cNvPr id="7" name="Google Shape;433;p40">
              <a:hlinkClick r:id="" action="ppaction://hlinkshowjump?jump=previousslide"/>
              <a:extLst>
                <a:ext uri="{FF2B5EF4-FFF2-40B4-BE49-F238E27FC236}">
                  <a16:creationId xmlns:a16="http://schemas.microsoft.com/office/drawing/2014/main" id="{706BCCB7-C79E-46F3-BDC3-5154029336E0}"/>
                </a:ext>
              </a:extLst>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8" name="Google Shape;434;p40">
              <a:hlinkClick r:id="" action="ppaction://hlinkshowjump?jump=previousslide"/>
              <a:extLst>
                <a:ext uri="{FF2B5EF4-FFF2-40B4-BE49-F238E27FC236}">
                  <a16:creationId xmlns:a16="http://schemas.microsoft.com/office/drawing/2014/main" id="{386884B7-862B-4A9F-9FCE-E253C38EDF86}"/>
                </a:ext>
              </a:extLst>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2" name="Google Shape;424;p40">
            <a:hlinkClick r:id="" action="ppaction://hlinkshowjump?jump=nextslide"/>
            <a:extLst>
              <a:ext uri="{FF2B5EF4-FFF2-40B4-BE49-F238E27FC236}">
                <a16:creationId xmlns:a16="http://schemas.microsoft.com/office/drawing/2014/main" id="{7A95A535-6AEE-457A-B92C-1F19D065449E}"/>
              </a:ext>
            </a:extLst>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25;p40">
            <a:extLst>
              <a:ext uri="{FF2B5EF4-FFF2-40B4-BE49-F238E27FC236}">
                <a16:creationId xmlns:a16="http://schemas.microsoft.com/office/drawing/2014/main" id="{24797BFF-AD98-4AB6-9334-28E2A95E09F8}"/>
              </a:ext>
            </a:extLst>
          </p:cNvPr>
          <p:cNvGrpSpPr/>
          <p:nvPr/>
        </p:nvGrpSpPr>
        <p:grpSpPr>
          <a:xfrm rot="10800000">
            <a:off x="8749799" y="4452900"/>
            <a:ext cx="119400" cy="54900"/>
            <a:chOff x="8645564" y="4373138"/>
            <a:chExt cx="119400" cy="54900"/>
          </a:xfrm>
        </p:grpSpPr>
        <p:cxnSp>
          <p:nvCxnSpPr>
            <p:cNvPr id="14" name="Google Shape;426;p40">
              <a:extLst>
                <a:ext uri="{FF2B5EF4-FFF2-40B4-BE49-F238E27FC236}">
                  <a16:creationId xmlns:a16="http://schemas.microsoft.com/office/drawing/2014/main" id="{383F7486-C2F6-4089-9033-D4B21A325A55}"/>
                </a:ext>
              </a:extLst>
            </p:cNvPr>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5" name="Google Shape;427;p40">
              <a:extLst>
                <a:ext uri="{FF2B5EF4-FFF2-40B4-BE49-F238E27FC236}">
                  <a16:creationId xmlns:a16="http://schemas.microsoft.com/office/drawing/2014/main" id="{5E225025-EB3D-4B84-9458-431B43E689D5}"/>
                </a:ext>
              </a:extLst>
            </p:cNvPr>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grpSp>
        <p:nvGrpSpPr>
          <p:cNvPr id="16" name="Google Shape;407;p40">
            <a:extLst>
              <a:ext uri="{FF2B5EF4-FFF2-40B4-BE49-F238E27FC236}">
                <a16:creationId xmlns:a16="http://schemas.microsoft.com/office/drawing/2014/main" id="{D0DFA695-258B-4E80-805D-50A6110B75BD}"/>
              </a:ext>
            </a:extLst>
          </p:cNvPr>
          <p:cNvGrpSpPr/>
          <p:nvPr/>
        </p:nvGrpSpPr>
        <p:grpSpPr>
          <a:xfrm>
            <a:off x="368096" y="704586"/>
            <a:ext cx="239095" cy="171413"/>
            <a:chOff x="-1593925" y="-140225"/>
            <a:chExt cx="331800" cy="237875"/>
          </a:xfrm>
        </p:grpSpPr>
        <p:cxnSp>
          <p:nvCxnSpPr>
            <p:cNvPr id="17" name="Google Shape;408;p40">
              <a:extLst>
                <a:ext uri="{FF2B5EF4-FFF2-40B4-BE49-F238E27FC236}">
                  <a16:creationId xmlns:a16="http://schemas.microsoft.com/office/drawing/2014/main" id="{189874E1-8823-4644-B1C5-BFEA090F0365}"/>
                </a:ext>
              </a:extLst>
            </p:cNvPr>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8" name="Google Shape;409;p40">
              <a:extLst>
                <a:ext uri="{FF2B5EF4-FFF2-40B4-BE49-F238E27FC236}">
                  <a16:creationId xmlns:a16="http://schemas.microsoft.com/office/drawing/2014/main" id="{825CE614-78B2-4858-BB79-F8D3A268D54C}"/>
                </a:ext>
              </a:extLst>
            </p:cNvPr>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9" name="Google Shape;410;p40">
              <a:extLst>
                <a:ext uri="{FF2B5EF4-FFF2-40B4-BE49-F238E27FC236}">
                  <a16:creationId xmlns:a16="http://schemas.microsoft.com/office/drawing/2014/main" id="{07BBCA15-DE3C-4218-AEA7-D440EE4088B8}"/>
                </a:ext>
              </a:extLst>
            </p:cNvPr>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5" name="Google Shape;470;p41">
            <a:extLst>
              <a:ext uri="{FF2B5EF4-FFF2-40B4-BE49-F238E27FC236}">
                <a16:creationId xmlns:a16="http://schemas.microsoft.com/office/drawing/2014/main" id="{E61BC854-B238-4BC3-ADEA-338D6A29C4BD}"/>
              </a:ext>
            </a:extLst>
          </p:cNvPr>
          <p:cNvSpPr/>
          <p:nvPr/>
        </p:nvSpPr>
        <p:spPr>
          <a:xfrm rot="-5400000">
            <a:off x="156596" y="2077447"/>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75;p41">
            <a:extLst>
              <a:ext uri="{FF2B5EF4-FFF2-40B4-BE49-F238E27FC236}">
                <a16:creationId xmlns:a16="http://schemas.microsoft.com/office/drawing/2014/main" id="{9B8989D0-DD1B-4C0C-A42C-0974C1A0D855}"/>
              </a:ext>
            </a:extLst>
          </p:cNvPr>
          <p:cNvGrpSpPr/>
          <p:nvPr/>
        </p:nvGrpSpPr>
        <p:grpSpPr>
          <a:xfrm>
            <a:off x="248555" y="2313269"/>
            <a:ext cx="239088" cy="182056"/>
            <a:chOff x="359175" y="637250"/>
            <a:chExt cx="255300" cy="194400"/>
          </a:xfrm>
        </p:grpSpPr>
        <p:grpSp>
          <p:nvGrpSpPr>
            <p:cNvPr id="27" name="Google Shape;476;p41">
              <a:extLst>
                <a:ext uri="{FF2B5EF4-FFF2-40B4-BE49-F238E27FC236}">
                  <a16:creationId xmlns:a16="http://schemas.microsoft.com/office/drawing/2014/main" id="{CC7D6E84-B3DB-4A4A-9C73-2CB80C93C47E}"/>
                </a:ext>
              </a:extLst>
            </p:cNvPr>
            <p:cNvGrpSpPr/>
            <p:nvPr/>
          </p:nvGrpSpPr>
          <p:grpSpPr>
            <a:xfrm>
              <a:off x="359175" y="637250"/>
              <a:ext cx="255300" cy="78000"/>
              <a:chOff x="648300" y="324950"/>
              <a:chExt cx="255300" cy="78000"/>
            </a:xfrm>
          </p:grpSpPr>
          <p:cxnSp>
            <p:nvCxnSpPr>
              <p:cNvPr id="29" name="Google Shape;477;p41">
                <a:extLst>
                  <a:ext uri="{FF2B5EF4-FFF2-40B4-BE49-F238E27FC236}">
                    <a16:creationId xmlns:a16="http://schemas.microsoft.com/office/drawing/2014/main" id="{A8B14790-4C7D-4DFF-90B9-6533ECF1D08C}"/>
                  </a:ext>
                </a:extLst>
              </p:cNvPr>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0" name="Google Shape;478;p41">
                <a:extLst>
                  <a:ext uri="{FF2B5EF4-FFF2-40B4-BE49-F238E27FC236}">
                    <a16:creationId xmlns:a16="http://schemas.microsoft.com/office/drawing/2014/main" id="{7B6ECBD5-5FC3-465A-BE94-E1B164AFD25D}"/>
                  </a:ext>
                </a:extLst>
              </p:cNvPr>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8" name="Google Shape;479;p41">
              <a:extLst>
                <a:ext uri="{FF2B5EF4-FFF2-40B4-BE49-F238E27FC236}">
                  <a16:creationId xmlns:a16="http://schemas.microsoft.com/office/drawing/2014/main" id="{DE585203-B4EF-4559-90E8-08AD0668CEAF}"/>
                </a:ext>
              </a:extLst>
            </p:cNvPr>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spTree>
    <p:extLst>
      <p:ext uri="{BB962C8B-B14F-4D97-AF65-F5344CB8AC3E}">
        <p14:creationId xmlns:p14="http://schemas.microsoft.com/office/powerpoint/2010/main" val="189153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p:nvPr/>
        </p:nvSpPr>
        <p:spPr>
          <a:xfrm>
            <a:off x="1099370" y="1372961"/>
            <a:ext cx="2470500" cy="1420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1"/>
          <p:cNvSpPr/>
          <p:nvPr/>
        </p:nvSpPr>
        <p:spPr>
          <a:xfrm>
            <a:off x="3696163" y="1364074"/>
            <a:ext cx="2470500" cy="1420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1"/>
          <p:cNvSpPr/>
          <p:nvPr/>
        </p:nvSpPr>
        <p:spPr>
          <a:xfrm>
            <a:off x="1134001" y="3045925"/>
            <a:ext cx="2470500" cy="1420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1"/>
          <p:cNvSpPr/>
          <p:nvPr/>
        </p:nvSpPr>
        <p:spPr>
          <a:xfrm>
            <a:off x="6236194" y="3004638"/>
            <a:ext cx="2491857" cy="1420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1"/>
          <p:cNvSpPr/>
          <p:nvPr/>
        </p:nvSpPr>
        <p:spPr>
          <a:xfrm>
            <a:off x="910618" y="990432"/>
            <a:ext cx="642000" cy="642000"/>
          </a:xfrm>
          <a:prstGeom prst="ellipse">
            <a:avLst/>
          </a:prstGeom>
          <a:gradFill>
            <a:gsLst>
              <a:gs pos="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1"/>
          <p:cNvSpPr/>
          <p:nvPr/>
        </p:nvSpPr>
        <p:spPr>
          <a:xfrm>
            <a:off x="956572" y="2776127"/>
            <a:ext cx="642000" cy="6420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1"/>
          <p:cNvSpPr/>
          <p:nvPr/>
        </p:nvSpPr>
        <p:spPr>
          <a:xfrm>
            <a:off x="3482860" y="941525"/>
            <a:ext cx="642000" cy="642000"/>
          </a:xfrm>
          <a:prstGeom prst="ellipse">
            <a:avLst/>
          </a:prstGeom>
          <a:gradFill>
            <a:gsLst>
              <a:gs pos="0">
                <a:schemeClr val="accent1"/>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1"/>
          <p:cNvSpPr/>
          <p:nvPr/>
        </p:nvSpPr>
        <p:spPr>
          <a:xfrm>
            <a:off x="5899345" y="2759332"/>
            <a:ext cx="642000" cy="642000"/>
          </a:xfrm>
          <a:prstGeom prst="ellipse">
            <a:avLst/>
          </a:prstGeom>
          <a:gradFill>
            <a:gsLst>
              <a:gs pos="0">
                <a:schemeClr val="lt2"/>
              </a:gs>
              <a:gs pos="100000">
                <a:schemeClr val="accent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1"/>
          <p:cNvSpPr txBox="1">
            <a:spLocks noGrp="1"/>
          </p:cNvSpPr>
          <p:nvPr>
            <p:ph type="title" idx="2"/>
          </p:nvPr>
        </p:nvSpPr>
        <p:spPr>
          <a:xfrm>
            <a:off x="910618" y="1061707"/>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01</a:t>
            </a:r>
            <a:endParaRPr dirty="0"/>
          </a:p>
        </p:txBody>
      </p:sp>
      <p:sp>
        <p:nvSpPr>
          <p:cNvPr id="459" name="Google Shape;459;p41"/>
          <p:cNvSpPr txBox="1">
            <a:spLocks noGrp="1"/>
          </p:cNvSpPr>
          <p:nvPr>
            <p:ph type="title" idx="3"/>
          </p:nvPr>
        </p:nvSpPr>
        <p:spPr>
          <a:xfrm>
            <a:off x="3452146" y="992725"/>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02</a:t>
            </a:r>
            <a:endParaRPr dirty="0"/>
          </a:p>
        </p:txBody>
      </p:sp>
      <p:sp>
        <p:nvSpPr>
          <p:cNvPr id="460" name="Google Shape;460;p41"/>
          <p:cNvSpPr txBox="1">
            <a:spLocks noGrp="1"/>
          </p:cNvSpPr>
          <p:nvPr>
            <p:ph type="title" idx="4"/>
          </p:nvPr>
        </p:nvSpPr>
        <p:spPr>
          <a:xfrm>
            <a:off x="944889" y="2836164"/>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04</a:t>
            </a:r>
            <a:endParaRPr dirty="0"/>
          </a:p>
        </p:txBody>
      </p:sp>
      <p:sp>
        <p:nvSpPr>
          <p:cNvPr id="461" name="Google Shape;461;p41"/>
          <p:cNvSpPr txBox="1">
            <a:spLocks noGrp="1"/>
          </p:cNvSpPr>
          <p:nvPr>
            <p:ph type="title" idx="5"/>
          </p:nvPr>
        </p:nvSpPr>
        <p:spPr>
          <a:xfrm>
            <a:off x="5907983" y="2845055"/>
            <a:ext cx="642000" cy="51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dirty="0"/>
              <a:t>05</a:t>
            </a:r>
            <a:endParaRPr dirty="0"/>
          </a:p>
        </p:txBody>
      </p:sp>
      <p:sp>
        <p:nvSpPr>
          <p:cNvPr id="462" name="Google Shape;462;p41"/>
          <p:cNvSpPr txBox="1">
            <a:spLocks noGrp="1"/>
          </p:cNvSpPr>
          <p:nvPr>
            <p:ph type="title" idx="6"/>
          </p:nvPr>
        </p:nvSpPr>
        <p:spPr>
          <a:xfrm>
            <a:off x="1094240" y="1654921"/>
            <a:ext cx="211511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dirty="0"/>
              <a:t>Data Exploration</a:t>
            </a:r>
            <a:endParaRPr dirty="0"/>
          </a:p>
        </p:txBody>
      </p:sp>
      <p:sp>
        <p:nvSpPr>
          <p:cNvPr id="463" name="Google Shape;463;p41"/>
          <p:cNvSpPr txBox="1">
            <a:spLocks noGrp="1"/>
          </p:cNvSpPr>
          <p:nvPr>
            <p:ph type="title" idx="7"/>
          </p:nvPr>
        </p:nvSpPr>
        <p:spPr>
          <a:xfrm>
            <a:off x="1610255" y="3145699"/>
            <a:ext cx="184800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600" dirty="0"/>
              <a:t>Gathering Insights</a:t>
            </a:r>
            <a:endParaRPr sz="1600" dirty="0"/>
          </a:p>
        </p:txBody>
      </p:sp>
      <p:sp>
        <p:nvSpPr>
          <p:cNvPr id="464" name="Google Shape;464;p41"/>
          <p:cNvSpPr txBox="1">
            <a:spLocks noGrp="1"/>
          </p:cNvSpPr>
          <p:nvPr>
            <p:ph type="title" idx="8"/>
          </p:nvPr>
        </p:nvSpPr>
        <p:spPr>
          <a:xfrm>
            <a:off x="4051345" y="1535018"/>
            <a:ext cx="1848000"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US" dirty="0"/>
              <a:t>Data Cleaning</a:t>
            </a:r>
            <a:endParaRPr dirty="0"/>
          </a:p>
        </p:txBody>
      </p:sp>
      <p:sp>
        <p:nvSpPr>
          <p:cNvPr id="465" name="Google Shape;465;p41"/>
          <p:cNvSpPr txBox="1">
            <a:spLocks noGrp="1"/>
          </p:cNvSpPr>
          <p:nvPr>
            <p:ph type="title" idx="9"/>
          </p:nvPr>
        </p:nvSpPr>
        <p:spPr>
          <a:xfrm>
            <a:off x="6581136" y="3084858"/>
            <a:ext cx="1980973" cy="461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1400" dirty="0">
                <a:solidFill>
                  <a:srgbClr val="0070C0"/>
                </a:solidFill>
              </a:rPr>
              <a:t>Recommendations</a:t>
            </a:r>
            <a:endParaRPr sz="1400" dirty="0">
              <a:solidFill>
                <a:srgbClr val="0070C0"/>
              </a:solidFill>
            </a:endParaRPr>
          </a:p>
        </p:txBody>
      </p:sp>
      <p:sp>
        <p:nvSpPr>
          <p:cNvPr id="466" name="Google Shape;466;p41"/>
          <p:cNvSpPr txBox="1">
            <a:spLocks noGrp="1"/>
          </p:cNvSpPr>
          <p:nvPr>
            <p:ph type="subTitle" idx="1"/>
          </p:nvPr>
        </p:nvSpPr>
        <p:spPr>
          <a:xfrm>
            <a:off x="1150672" y="2017074"/>
            <a:ext cx="2245500" cy="723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dk1"/>
                </a:solidFill>
                <a:latin typeface="Cambria" panose="02040503050406030204" pitchFamily="18" charset="0"/>
                <a:ea typeface="Cambria" panose="02040503050406030204" pitchFamily="18" charset="0"/>
              </a:rPr>
              <a:t>Explore content and structure of the tables</a:t>
            </a:r>
            <a:endParaRPr dirty="0">
              <a:solidFill>
                <a:schemeClr val="dk1"/>
              </a:solidFill>
              <a:latin typeface="Cambria" panose="02040503050406030204" pitchFamily="18" charset="0"/>
              <a:ea typeface="Cambria" panose="02040503050406030204" pitchFamily="18" charset="0"/>
            </a:endParaRPr>
          </a:p>
        </p:txBody>
      </p:sp>
      <p:sp>
        <p:nvSpPr>
          <p:cNvPr id="467" name="Google Shape;467;p41"/>
          <p:cNvSpPr txBox="1">
            <a:spLocks noGrp="1"/>
          </p:cNvSpPr>
          <p:nvPr>
            <p:ph type="subTitle" idx="13"/>
          </p:nvPr>
        </p:nvSpPr>
        <p:spPr>
          <a:xfrm>
            <a:off x="3974611" y="1987393"/>
            <a:ext cx="2245500" cy="7239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US" dirty="0">
                <a:solidFill>
                  <a:schemeClr val="tx1"/>
                </a:solidFill>
                <a:latin typeface="Cambria" panose="02040503050406030204" pitchFamily="18" charset="0"/>
                <a:ea typeface="Cambria" panose="02040503050406030204" pitchFamily="18" charset="0"/>
              </a:rPr>
              <a:t>Removed duplicates and irrelevant data to ensure accuracy.</a:t>
            </a:r>
            <a:endParaRPr dirty="0">
              <a:solidFill>
                <a:schemeClr val="tx1"/>
              </a:solidFill>
              <a:latin typeface="Cambria" panose="02040503050406030204" pitchFamily="18" charset="0"/>
              <a:ea typeface="Cambria" panose="02040503050406030204" pitchFamily="18" charset="0"/>
            </a:endParaRPr>
          </a:p>
        </p:txBody>
      </p:sp>
      <p:sp>
        <p:nvSpPr>
          <p:cNvPr id="468" name="Google Shape;468;p41"/>
          <p:cNvSpPr txBox="1">
            <a:spLocks noGrp="1"/>
          </p:cNvSpPr>
          <p:nvPr>
            <p:ph type="subTitle" idx="14"/>
          </p:nvPr>
        </p:nvSpPr>
        <p:spPr>
          <a:xfrm>
            <a:off x="1314261" y="3543800"/>
            <a:ext cx="2245500" cy="723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dk1"/>
                </a:solidFill>
                <a:latin typeface="Cambria" panose="02040503050406030204" pitchFamily="18" charset="0"/>
                <a:ea typeface="Cambria" panose="02040503050406030204" pitchFamily="18" charset="0"/>
              </a:rPr>
              <a:t>Analysed data to derive key insights</a:t>
            </a:r>
            <a:endParaRPr dirty="0">
              <a:solidFill>
                <a:schemeClr val="dk1"/>
              </a:solidFill>
              <a:latin typeface="Cambria" panose="02040503050406030204" pitchFamily="18" charset="0"/>
              <a:ea typeface="Cambria" panose="02040503050406030204" pitchFamily="18" charset="0"/>
            </a:endParaRPr>
          </a:p>
        </p:txBody>
      </p:sp>
      <p:sp>
        <p:nvSpPr>
          <p:cNvPr id="469" name="Google Shape;469;p41"/>
          <p:cNvSpPr txBox="1">
            <a:spLocks noGrp="1"/>
          </p:cNvSpPr>
          <p:nvPr>
            <p:ph type="subTitle" idx="15"/>
          </p:nvPr>
        </p:nvSpPr>
        <p:spPr>
          <a:xfrm>
            <a:off x="6581136" y="3516831"/>
            <a:ext cx="2245500" cy="723900"/>
          </a:xfrm>
          <a:prstGeom prst="rect">
            <a:avLst/>
          </a:prstGeom>
        </p:spPr>
        <p:txBody>
          <a:bodyPr spcFirstLastPara="1" wrap="square" lIns="91425" tIns="91425" rIns="91425" bIns="91425" anchor="ctr" anchorCtr="0">
            <a:normAutofit fontScale="92500" lnSpcReduction="10000"/>
          </a:bodyPr>
          <a:lstStyle/>
          <a:p>
            <a:pPr marL="0" lvl="0" indent="0" algn="l" rtl="0">
              <a:spcBef>
                <a:spcPts val="0"/>
              </a:spcBef>
              <a:spcAft>
                <a:spcPts val="0"/>
              </a:spcAft>
              <a:buNone/>
            </a:pPr>
            <a:r>
              <a:rPr lang="en-US" dirty="0">
                <a:solidFill>
                  <a:schemeClr val="dk1"/>
                </a:solidFill>
                <a:latin typeface="Cambria" panose="02040503050406030204" pitchFamily="18" charset="0"/>
                <a:ea typeface="Cambria" panose="02040503050406030204" pitchFamily="18" charset="0"/>
              </a:rPr>
              <a:t>Provide actionable suggestions based on the analysis</a:t>
            </a:r>
          </a:p>
        </p:txBody>
      </p:sp>
      <p:grpSp>
        <p:nvGrpSpPr>
          <p:cNvPr id="471" name="Google Shape;471;p41"/>
          <p:cNvGrpSpPr/>
          <p:nvPr/>
        </p:nvGrpSpPr>
        <p:grpSpPr>
          <a:xfrm>
            <a:off x="192327" y="335373"/>
            <a:ext cx="239095" cy="171413"/>
            <a:chOff x="-1593925" y="-140225"/>
            <a:chExt cx="331800" cy="237875"/>
          </a:xfrm>
        </p:grpSpPr>
        <p:cxnSp>
          <p:nvCxnSpPr>
            <p:cNvPr id="472" name="Google Shape;472;p41"/>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73" name="Google Shape;473;p41"/>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474" name="Google Shape;474;p41"/>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480" name="Google Shape;480;p41"/>
          <p:cNvGrpSpPr/>
          <p:nvPr/>
        </p:nvGrpSpPr>
        <p:grpSpPr>
          <a:xfrm>
            <a:off x="223704" y="2465582"/>
            <a:ext cx="176342" cy="159500"/>
            <a:chOff x="518158" y="1088300"/>
            <a:chExt cx="176342" cy="159500"/>
          </a:xfrm>
        </p:grpSpPr>
        <p:cxnSp>
          <p:nvCxnSpPr>
            <p:cNvPr id="481" name="Google Shape;481;p41"/>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482" name="Google Shape;482;p41"/>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483" name="Google Shape;483;p41"/>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484" name="Google Shape;484;p41"/>
          <p:cNvGrpSpPr/>
          <p:nvPr/>
        </p:nvGrpSpPr>
        <p:grpSpPr>
          <a:xfrm>
            <a:off x="223675" y="3084858"/>
            <a:ext cx="176400" cy="263091"/>
            <a:chOff x="519725" y="1778180"/>
            <a:chExt cx="176400" cy="263091"/>
          </a:xfrm>
        </p:grpSpPr>
        <p:sp>
          <p:nvSpPr>
            <p:cNvPr id="485" name="Google Shape;485;p41"/>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1"/>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7" name="Google Shape;487;p41"/>
          <p:cNvGrpSpPr/>
          <p:nvPr/>
        </p:nvGrpSpPr>
        <p:grpSpPr>
          <a:xfrm>
            <a:off x="218275" y="3807724"/>
            <a:ext cx="187200" cy="159600"/>
            <a:chOff x="508825" y="2429151"/>
            <a:chExt cx="187200" cy="159600"/>
          </a:xfrm>
        </p:grpSpPr>
        <p:sp>
          <p:nvSpPr>
            <p:cNvPr id="488" name="Google Shape;488;p41"/>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1"/>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490" name="Google Shape;490;p41"/>
          <p:cNvGrpSpPr/>
          <p:nvPr/>
        </p:nvGrpSpPr>
        <p:grpSpPr>
          <a:xfrm>
            <a:off x="223675" y="4427100"/>
            <a:ext cx="176400" cy="176400"/>
            <a:chOff x="514225" y="2875375"/>
            <a:chExt cx="176400" cy="176400"/>
          </a:xfrm>
        </p:grpSpPr>
        <p:sp>
          <p:nvSpPr>
            <p:cNvPr id="491" name="Google Shape;491;p41"/>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2" name="Google Shape;492;p41"/>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493" name="Google Shape;493;p41"/>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494" name="Google Shape;494;p41"/>
          <p:cNvSpPr txBox="1">
            <a:spLocks noGrp="1"/>
          </p:cNvSpPr>
          <p:nvPr>
            <p:ph type="title"/>
          </p:nvPr>
        </p:nvSpPr>
        <p:spPr>
          <a:xfrm>
            <a:off x="648000" y="368825"/>
            <a:ext cx="849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Steps Taken</a:t>
            </a:r>
            <a:endParaRPr dirty="0"/>
          </a:p>
        </p:txBody>
      </p:sp>
      <p:sp>
        <p:nvSpPr>
          <p:cNvPr id="495" name="Google Shape;495;p41">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41"/>
          <p:cNvGrpSpPr/>
          <p:nvPr/>
        </p:nvGrpSpPr>
        <p:grpSpPr>
          <a:xfrm rot="10800000">
            <a:off x="8745326" y="4425438"/>
            <a:ext cx="119400" cy="54900"/>
            <a:chOff x="8645564" y="4373138"/>
            <a:chExt cx="119400" cy="54900"/>
          </a:xfrm>
        </p:grpSpPr>
        <p:cxnSp>
          <p:nvCxnSpPr>
            <p:cNvPr id="497" name="Google Shape;497;p41"/>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498" name="Google Shape;498;p41"/>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499" name="Google Shape;499;p41">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1">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1">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1">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1">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1"/>
          <p:cNvGrpSpPr/>
          <p:nvPr/>
        </p:nvGrpSpPr>
        <p:grpSpPr>
          <a:xfrm>
            <a:off x="8745348" y="3979338"/>
            <a:ext cx="119400" cy="54900"/>
            <a:chOff x="8745348" y="3979338"/>
            <a:chExt cx="119400" cy="54900"/>
          </a:xfrm>
        </p:grpSpPr>
        <p:cxnSp>
          <p:nvCxnSpPr>
            <p:cNvPr id="506" name="Google Shape;506;p41">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507" name="Google Shape;507;p41">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60" name="Google Shape;451;p41">
            <a:extLst>
              <a:ext uri="{FF2B5EF4-FFF2-40B4-BE49-F238E27FC236}">
                <a16:creationId xmlns:a16="http://schemas.microsoft.com/office/drawing/2014/main" id="{D5CE5789-17E6-43BC-BF49-087C044F444B}"/>
              </a:ext>
            </a:extLst>
          </p:cNvPr>
          <p:cNvSpPr/>
          <p:nvPr/>
        </p:nvSpPr>
        <p:spPr>
          <a:xfrm>
            <a:off x="6466893" y="1350275"/>
            <a:ext cx="2216933" cy="14208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56;p41">
            <a:extLst>
              <a:ext uri="{FF2B5EF4-FFF2-40B4-BE49-F238E27FC236}">
                <a16:creationId xmlns:a16="http://schemas.microsoft.com/office/drawing/2014/main" id="{692CDD60-48D9-4CED-9BB8-063A05F4D18F}"/>
              </a:ext>
            </a:extLst>
          </p:cNvPr>
          <p:cNvSpPr/>
          <p:nvPr/>
        </p:nvSpPr>
        <p:spPr>
          <a:xfrm>
            <a:off x="6201563" y="925609"/>
            <a:ext cx="642000" cy="642000"/>
          </a:xfrm>
          <a:prstGeom prst="ellipse">
            <a:avLst/>
          </a:prstGeom>
          <a:gradFill>
            <a:gsLst>
              <a:gs pos="0">
                <a:schemeClr val="accent1"/>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59;p41">
            <a:extLst>
              <a:ext uri="{FF2B5EF4-FFF2-40B4-BE49-F238E27FC236}">
                <a16:creationId xmlns:a16="http://schemas.microsoft.com/office/drawing/2014/main" id="{AD4A7197-6DA3-4303-99C6-58EBE2478699}"/>
              </a:ext>
            </a:extLst>
          </p:cNvPr>
          <p:cNvSpPr txBox="1">
            <a:spLocks/>
          </p:cNvSpPr>
          <p:nvPr/>
        </p:nvSpPr>
        <p:spPr>
          <a:xfrm>
            <a:off x="6189089" y="986016"/>
            <a:ext cx="642000" cy="518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pen Sans"/>
              <a:buNone/>
              <a:defRPr sz="2500" b="1" i="0" u="none" strike="noStrike" cap="none">
                <a:solidFill>
                  <a:schemeClr val="lt1"/>
                </a:solidFill>
                <a:latin typeface="Open Sans"/>
                <a:ea typeface="Open Sans"/>
                <a:cs typeface="Open Sans"/>
                <a:sym typeface="Open Sans"/>
              </a:defRPr>
            </a:lvl1pPr>
            <a:lvl2pPr marR="0" lvl="1"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2pPr>
            <a:lvl3pPr marR="0" lvl="2"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3pPr>
            <a:lvl4pPr marR="0" lvl="3"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4pPr>
            <a:lvl5pPr marR="0" lvl="4"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5pPr>
            <a:lvl6pPr marR="0" lvl="5"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6pPr>
            <a:lvl7pPr marR="0" lvl="6"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7pPr>
            <a:lvl8pPr marR="0" lvl="7"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8pPr>
            <a:lvl9pPr marR="0" lvl="8" algn="ctr" rtl="0">
              <a:lnSpc>
                <a:spcPct val="100000"/>
              </a:lnSpc>
              <a:spcBef>
                <a:spcPts val="0"/>
              </a:spcBef>
              <a:spcAft>
                <a:spcPts val="0"/>
              </a:spcAft>
              <a:buClr>
                <a:schemeClr val="lt1"/>
              </a:buClr>
              <a:buSzPts val="3000"/>
              <a:buFont typeface="Open Sans"/>
              <a:buNone/>
              <a:defRPr sz="3000" b="1" i="0" u="none" strike="noStrike" cap="none">
                <a:solidFill>
                  <a:schemeClr val="lt1"/>
                </a:solidFill>
                <a:latin typeface="Open Sans"/>
                <a:ea typeface="Open Sans"/>
                <a:cs typeface="Open Sans"/>
                <a:sym typeface="Open Sans"/>
              </a:defRPr>
            </a:lvl9pPr>
          </a:lstStyle>
          <a:p>
            <a:pPr>
              <a:buSzPts val="990"/>
            </a:pPr>
            <a:r>
              <a:rPr lang="en" dirty="0"/>
              <a:t>03</a:t>
            </a:r>
          </a:p>
        </p:txBody>
      </p:sp>
      <p:sp>
        <p:nvSpPr>
          <p:cNvPr id="72" name="Google Shape;464;p41">
            <a:extLst>
              <a:ext uri="{FF2B5EF4-FFF2-40B4-BE49-F238E27FC236}">
                <a16:creationId xmlns:a16="http://schemas.microsoft.com/office/drawing/2014/main" id="{3977F0CB-BFF6-4BFA-B479-9F018D9BEACB}"/>
              </a:ext>
            </a:extLst>
          </p:cNvPr>
          <p:cNvSpPr txBox="1">
            <a:spLocks/>
          </p:cNvSpPr>
          <p:nvPr/>
        </p:nvSpPr>
        <p:spPr>
          <a:xfrm>
            <a:off x="6561655" y="1520159"/>
            <a:ext cx="2337563" cy="461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Open Sans"/>
              <a:buNone/>
              <a:defRPr sz="2020" b="1" i="0" u="none" strike="noStrike" cap="none">
                <a:solidFill>
                  <a:schemeClr val="accent4"/>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2pPr>
            <a:lvl3pPr marR="0" lvl="2"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3pPr>
            <a:lvl4pPr marR="0" lvl="3"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4pPr>
            <a:lvl5pPr marR="0" lvl="4"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5pPr>
            <a:lvl6pPr marR="0" lvl="5"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6pPr>
            <a:lvl7pPr marR="0" lvl="6"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7pPr>
            <a:lvl8pPr marR="0" lvl="7"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8pPr>
            <a:lvl9pPr marR="0" lvl="8" algn="l" rtl="0">
              <a:lnSpc>
                <a:spcPct val="100000"/>
              </a:lnSpc>
              <a:spcBef>
                <a:spcPts val="0"/>
              </a:spcBef>
              <a:spcAft>
                <a:spcPts val="0"/>
              </a:spcAft>
              <a:buClr>
                <a:schemeClr val="lt1"/>
              </a:buClr>
              <a:buSzPts val="2500"/>
              <a:buFont typeface="Open Sans"/>
              <a:buNone/>
              <a:defRPr sz="2500" b="1" i="0" u="none" strike="noStrike" cap="none">
                <a:solidFill>
                  <a:schemeClr val="lt1"/>
                </a:solidFill>
                <a:latin typeface="Open Sans"/>
                <a:ea typeface="Open Sans"/>
                <a:cs typeface="Open Sans"/>
                <a:sym typeface="Open Sans"/>
              </a:defRPr>
            </a:lvl9pPr>
          </a:lstStyle>
          <a:p>
            <a:pPr>
              <a:buSzPts val="990"/>
            </a:pPr>
            <a:r>
              <a:rPr lang="en-US" dirty="0"/>
              <a:t>SQL Querying</a:t>
            </a:r>
          </a:p>
        </p:txBody>
      </p:sp>
      <p:sp>
        <p:nvSpPr>
          <p:cNvPr id="75" name="Google Shape;467;p41">
            <a:extLst>
              <a:ext uri="{FF2B5EF4-FFF2-40B4-BE49-F238E27FC236}">
                <a16:creationId xmlns:a16="http://schemas.microsoft.com/office/drawing/2014/main" id="{D2D46660-B1D2-4573-949C-B37DE9339527}"/>
              </a:ext>
            </a:extLst>
          </p:cNvPr>
          <p:cNvSpPr txBox="1">
            <a:spLocks/>
          </p:cNvSpPr>
          <p:nvPr/>
        </p:nvSpPr>
        <p:spPr>
          <a:xfrm>
            <a:off x="6581136" y="2004575"/>
            <a:ext cx="2245500" cy="7239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1800"/>
              <a:buFont typeface="Advent Pro"/>
              <a:buNone/>
              <a:defRPr sz="1400" b="0" i="0" u="none" strike="noStrike" cap="none">
                <a:solidFill>
                  <a:schemeClr val="lt1"/>
                </a:solidFill>
                <a:latin typeface="Advent Pro"/>
                <a:ea typeface="Advent Pro"/>
                <a:cs typeface="Advent Pro"/>
                <a:sym typeface="Advent Pro"/>
              </a:defRPr>
            </a:lvl1pPr>
            <a:lvl2pPr marL="914400" marR="0" lvl="1"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2pPr>
            <a:lvl3pPr marL="1371600" marR="0" lvl="2"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3pPr>
            <a:lvl4pPr marL="1828800" marR="0" lvl="3"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4pPr>
            <a:lvl5pPr marL="2286000" marR="0" lvl="4"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5pPr>
            <a:lvl6pPr marL="2743200" marR="0" lvl="5"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6pPr>
            <a:lvl7pPr marL="3200400" marR="0" lvl="6"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7pPr>
            <a:lvl8pPr marL="3657600" marR="0" lvl="7"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8pPr>
            <a:lvl9pPr marL="4114800" marR="0" lvl="8" indent="-317500" algn="l" rtl="0">
              <a:lnSpc>
                <a:spcPct val="115000"/>
              </a:lnSpc>
              <a:spcBef>
                <a:spcPts val="0"/>
              </a:spcBef>
              <a:spcAft>
                <a:spcPts val="0"/>
              </a:spcAft>
              <a:buClr>
                <a:schemeClr val="lt1"/>
              </a:buClr>
              <a:buSzPts val="1400"/>
              <a:buFont typeface="Advent Pro"/>
              <a:buNone/>
              <a:defRPr sz="1400" b="0" i="0" u="none" strike="noStrike" cap="none">
                <a:solidFill>
                  <a:schemeClr val="lt1"/>
                </a:solidFill>
                <a:latin typeface="Advent Pro"/>
                <a:ea typeface="Advent Pro"/>
                <a:cs typeface="Advent Pro"/>
                <a:sym typeface="Advent Pro"/>
              </a:defRPr>
            </a:lvl9pPr>
          </a:lstStyle>
          <a:p>
            <a:pPr marL="0" indent="0"/>
            <a:r>
              <a:rPr lang="en-US" sz="1100" dirty="0">
                <a:solidFill>
                  <a:schemeClr val="tx1"/>
                </a:solidFill>
                <a:latin typeface="Cambria" panose="02040503050406030204" pitchFamily="18" charset="0"/>
                <a:ea typeface="Cambria" panose="02040503050406030204" pitchFamily="18" charset="0"/>
              </a:rPr>
              <a:t>Executed several queries to extract some particular 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D88879-98D0-4925-B609-0959A4A98C74}"/>
              </a:ext>
            </a:extLst>
          </p:cNvPr>
          <p:cNvSpPr>
            <a:spLocks noGrp="1"/>
          </p:cNvSpPr>
          <p:nvPr>
            <p:ph type="title"/>
          </p:nvPr>
        </p:nvSpPr>
        <p:spPr/>
        <p:txBody>
          <a:bodyPr/>
          <a:lstStyle/>
          <a:p>
            <a:r>
              <a:rPr lang="en-US" dirty="0"/>
              <a:t>ER Diagram </a:t>
            </a:r>
          </a:p>
        </p:txBody>
      </p:sp>
      <p:sp>
        <p:nvSpPr>
          <p:cNvPr id="5" name="Google Shape;431;p40">
            <a:hlinkClick r:id="" action="ppaction://hlinkshowjump?jump=previousslide"/>
            <a:extLst>
              <a:ext uri="{FF2B5EF4-FFF2-40B4-BE49-F238E27FC236}">
                <a16:creationId xmlns:a16="http://schemas.microsoft.com/office/drawing/2014/main" id="{00B3830B-7D31-48C3-8635-F2E2D1C9F445}"/>
              </a:ext>
            </a:extLst>
          </p:cNvPr>
          <p:cNvSpPr/>
          <p:nvPr/>
        </p:nvSpPr>
        <p:spPr>
          <a:xfrm>
            <a:off x="8652626" y="3867069"/>
            <a:ext cx="301200" cy="301200"/>
          </a:xfrm>
          <a:prstGeom prst="ellipse">
            <a:avLst/>
          </a:prstGeom>
          <a:gradFill>
            <a:gsLst>
              <a:gs pos="0">
                <a:schemeClr val="lt2"/>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432;p40">
            <a:extLst>
              <a:ext uri="{FF2B5EF4-FFF2-40B4-BE49-F238E27FC236}">
                <a16:creationId xmlns:a16="http://schemas.microsoft.com/office/drawing/2014/main" id="{EE0E03BF-97CD-4E45-B170-8F6F90230117}"/>
              </a:ext>
            </a:extLst>
          </p:cNvPr>
          <p:cNvGrpSpPr/>
          <p:nvPr/>
        </p:nvGrpSpPr>
        <p:grpSpPr>
          <a:xfrm>
            <a:off x="8745348" y="3979338"/>
            <a:ext cx="119400" cy="54900"/>
            <a:chOff x="8745348" y="3979338"/>
            <a:chExt cx="119400" cy="54900"/>
          </a:xfrm>
        </p:grpSpPr>
        <p:cxnSp>
          <p:nvCxnSpPr>
            <p:cNvPr id="7" name="Google Shape;433;p40">
              <a:hlinkClick r:id="" action="ppaction://hlinkshowjump?jump=previousslide"/>
              <a:extLst>
                <a:ext uri="{FF2B5EF4-FFF2-40B4-BE49-F238E27FC236}">
                  <a16:creationId xmlns:a16="http://schemas.microsoft.com/office/drawing/2014/main" id="{706BCCB7-C79E-46F3-BDC3-5154029336E0}"/>
                </a:ext>
              </a:extLst>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8" name="Google Shape;434;p40">
              <a:hlinkClick r:id="" action="ppaction://hlinkshowjump?jump=previousslide"/>
              <a:extLst>
                <a:ext uri="{FF2B5EF4-FFF2-40B4-BE49-F238E27FC236}">
                  <a16:creationId xmlns:a16="http://schemas.microsoft.com/office/drawing/2014/main" id="{386884B7-862B-4A9F-9FCE-E253C38EDF86}"/>
                </a:ext>
              </a:extLst>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12" name="Google Shape;424;p40">
            <a:hlinkClick r:id="" action="ppaction://hlinkshowjump?jump=nextslide"/>
            <a:extLst>
              <a:ext uri="{FF2B5EF4-FFF2-40B4-BE49-F238E27FC236}">
                <a16:creationId xmlns:a16="http://schemas.microsoft.com/office/drawing/2014/main" id="{7A95A535-6AEE-457A-B92C-1F19D065449E}"/>
              </a:ext>
            </a:extLst>
          </p:cNvPr>
          <p:cNvSpPr/>
          <p:nvPr/>
        </p:nvSpPr>
        <p:spPr>
          <a:xfrm rot="10800000">
            <a:off x="8654437" y="4302300"/>
            <a:ext cx="301200" cy="301200"/>
          </a:xfrm>
          <a:prstGeom prst="ellipse">
            <a:avLst/>
          </a:prstGeom>
          <a:gradFill>
            <a:gsLst>
              <a:gs pos="0">
                <a:schemeClr val="lt2"/>
              </a:gs>
              <a:gs pos="100000">
                <a:schemeClr val="accen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425;p40">
            <a:extLst>
              <a:ext uri="{FF2B5EF4-FFF2-40B4-BE49-F238E27FC236}">
                <a16:creationId xmlns:a16="http://schemas.microsoft.com/office/drawing/2014/main" id="{24797BFF-AD98-4AB6-9334-28E2A95E09F8}"/>
              </a:ext>
            </a:extLst>
          </p:cNvPr>
          <p:cNvGrpSpPr/>
          <p:nvPr/>
        </p:nvGrpSpPr>
        <p:grpSpPr>
          <a:xfrm rot="10800000">
            <a:off x="8749799" y="4452900"/>
            <a:ext cx="119400" cy="54900"/>
            <a:chOff x="8645564" y="4373138"/>
            <a:chExt cx="119400" cy="54900"/>
          </a:xfrm>
        </p:grpSpPr>
        <p:cxnSp>
          <p:nvCxnSpPr>
            <p:cNvPr id="14" name="Google Shape;426;p40">
              <a:extLst>
                <a:ext uri="{FF2B5EF4-FFF2-40B4-BE49-F238E27FC236}">
                  <a16:creationId xmlns:a16="http://schemas.microsoft.com/office/drawing/2014/main" id="{383F7486-C2F6-4089-9033-D4B21A325A55}"/>
                </a:ext>
              </a:extLst>
            </p:cNvPr>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15" name="Google Shape;427;p40">
              <a:extLst>
                <a:ext uri="{FF2B5EF4-FFF2-40B4-BE49-F238E27FC236}">
                  <a16:creationId xmlns:a16="http://schemas.microsoft.com/office/drawing/2014/main" id="{5E225025-EB3D-4B84-9458-431B43E689D5}"/>
                </a:ext>
              </a:extLst>
            </p:cNvPr>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grpSp>
        <p:nvGrpSpPr>
          <p:cNvPr id="16" name="Google Shape;407;p40">
            <a:extLst>
              <a:ext uri="{FF2B5EF4-FFF2-40B4-BE49-F238E27FC236}">
                <a16:creationId xmlns:a16="http://schemas.microsoft.com/office/drawing/2014/main" id="{D0DFA695-258B-4E80-805D-50A6110B75BD}"/>
              </a:ext>
            </a:extLst>
          </p:cNvPr>
          <p:cNvGrpSpPr/>
          <p:nvPr/>
        </p:nvGrpSpPr>
        <p:grpSpPr>
          <a:xfrm>
            <a:off x="368096" y="704586"/>
            <a:ext cx="239095" cy="171413"/>
            <a:chOff x="-1593925" y="-140225"/>
            <a:chExt cx="331800" cy="237875"/>
          </a:xfrm>
        </p:grpSpPr>
        <p:cxnSp>
          <p:nvCxnSpPr>
            <p:cNvPr id="17" name="Google Shape;408;p40">
              <a:extLst>
                <a:ext uri="{FF2B5EF4-FFF2-40B4-BE49-F238E27FC236}">
                  <a16:creationId xmlns:a16="http://schemas.microsoft.com/office/drawing/2014/main" id="{189874E1-8823-4644-B1C5-BFEA090F0365}"/>
                </a:ext>
              </a:extLst>
            </p:cNvPr>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8" name="Google Shape;409;p40">
              <a:extLst>
                <a:ext uri="{FF2B5EF4-FFF2-40B4-BE49-F238E27FC236}">
                  <a16:creationId xmlns:a16="http://schemas.microsoft.com/office/drawing/2014/main" id="{825CE614-78B2-4858-BB79-F8D3A268D54C}"/>
                </a:ext>
              </a:extLst>
            </p:cNvPr>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19" name="Google Shape;410;p40">
              <a:extLst>
                <a:ext uri="{FF2B5EF4-FFF2-40B4-BE49-F238E27FC236}">
                  <a16:creationId xmlns:a16="http://schemas.microsoft.com/office/drawing/2014/main" id="{07BBCA15-DE3C-4218-AEA7-D440EE4088B8}"/>
                </a:ext>
              </a:extLst>
            </p:cNvPr>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sp>
        <p:nvSpPr>
          <p:cNvPr id="25" name="Google Shape;470;p41">
            <a:extLst>
              <a:ext uri="{FF2B5EF4-FFF2-40B4-BE49-F238E27FC236}">
                <a16:creationId xmlns:a16="http://schemas.microsoft.com/office/drawing/2014/main" id="{E61BC854-B238-4BC3-ADEA-338D6A29C4BD}"/>
              </a:ext>
            </a:extLst>
          </p:cNvPr>
          <p:cNvSpPr/>
          <p:nvPr/>
        </p:nvSpPr>
        <p:spPr>
          <a:xfrm rot="-5400000">
            <a:off x="156596" y="2077447"/>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75;p41">
            <a:extLst>
              <a:ext uri="{FF2B5EF4-FFF2-40B4-BE49-F238E27FC236}">
                <a16:creationId xmlns:a16="http://schemas.microsoft.com/office/drawing/2014/main" id="{9B8989D0-DD1B-4C0C-A42C-0974C1A0D855}"/>
              </a:ext>
            </a:extLst>
          </p:cNvPr>
          <p:cNvGrpSpPr/>
          <p:nvPr/>
        </p:nvGrpSpPr>
        <p:grpSpPr>
          <a:xfrm>
            <a:off x="248555" y="2313269"/>
            <a:ext cx="239088" cy="182056"/>
            <a:chOff x="359175" y="637250"/>
            <a:chExt cx="255300" cy="194400"/>
          </a:xfrm>
        </p:grpSpPr>
        <p:grpSp>
          <p:nvGrpSpPr>
            <p:cNvPr id="27" name="Google Shape;476;p41">
              <a:extLst>
                <a:ext uri="{FF2B5EF4-FFF2-40B4-BE49-F238E27FC236}">
                  <a16:creationId xmlns:a16="http://schemas.microsoft.com/office/drawing/2014/main" id="{CC7D6E84-B3DB-4A4A-9C73-2CB80C93C47E}"/>
                </a:ext>
              </a:extLst>
            </p:cNvPr>
            <p:cNvGrpSpPr/>
            <p:nvPr/>
          </p:nvGrpSpPr>
          <p:grpSpPr>
            <a:xfrm>
              <a:off x="359175" y="637250"/>
              <a:ext cx="255300" cy="78000"/>
              <a:chOff x="648300" y="324950"/>
              <a:chExt cx="255300" cy="78000"/>
            </a:xfrm>
          </p:grpSpPr>
          <p:cxnSp>
            <p:nvCxnSpPr>
              <p:cNvPr id="29" name="Google Shape;477;p41">
                <a:extLst>
                  <a:ext uri="{FF2B5EF4-FFF2-40B4-BE49-F238E27FC236}">
                    <a16:creationId xmlns:a16="http://schemas.microsoft.com/office/drawing/2014/main" id="{A8B14790-4C7D-4DFF-90B9-6533ECF1D08C}"/>
                  </a:ext>
                </a:extLst>
              </p:cNvPr>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0" name="Google Shape;478;p41">
                <a:extLst>
                  <a:ext uri="{FF2B5EF4-FFF2-40B4-BE49-F238E27FC236}">
                    <a16:creationId xmlns:a16="http://schemas.microsoft.com/office/drawing/2014/main" id="{7B6ECBD5-5FC3-465A-BE94-E1B164AFD25D}"/>
                  </a:ext>
                </a:extLst>
              </p:cNvPr>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28" name="Google Shape;479;p41">
              <a:extLst>
                <a:ext uri="{FF2B5EF4-FFF2-40B4-BE49-F238E27FC236}">
                  <a16:creationId xmlns:a16="http://schemas.microsoft.com/office/drawing/2014/main" id="{DE585203-B4EF-4559-90E8-08AD0668CEAF}"/>
                </a:ext>
              </a:extLst>
            </p:cNvPr>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pic>
        <p:nvPicPr>
          <p:cNvPr id="9" name="Picture 8">
            <a:extLst>
              <a:ext uri="{FF2B5EF4-FFF2-40B4-BE49-F238E27FC236}">
                <a16:creationId xmlns:a16="http://schemas.microsoft.com/office/drawing/2014/main" id="{ABD9BFEB-9693-465F-BE37-F9494F14C7CB}"/>
              </a:ext>
            </a:extLst>
          </p:cNvPr>
          <p:cNvPicPr>
            <a:picLocks noChangeAspect="1"/>
          </p:cNvPicPr>
          <p:nvPr/>
        </p:nvPicPr>
        <p:blipFill>
          <a:blip r:embed="rId2"/>
          <a:stretch>
            <a:fillRect/>
          </a:stretch>
        </p:blipFill>
        <p:spPr>
          <a:xfrm>
            <a:off x="1095769" y="1216681"/>
            <a:ext cx="7337871" cy="3665157"/>
          </a:xfrm>
          <a:prstGeom prst="rect">
            <a:avLst/>
          </a:prstGeom>
        </p:spPr>
      </p:pic>
    </p:spTree>
    <p:extLst>
      <p:ext uri="{BB962C8B-B14F-4D97-AF65-F5344CB8AC3E}">
        <p14:creationId xmlns:p14="http://schemas.microsoft.com/office/powerpoint/2010/main" val="387998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p:nvPr/>
        </p:nvSpPr>
        <p:spPr>
          <a:xfrm rot="-5400000">
            <a:off x="181950" y="1587925"/>
            <a:ext cx="423000" cy="6537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8"/>
          <p:cNvGrpSpPr/>
          <p:nvPr/>
        </p:nvGrpSpPr>
        <p:grpSpPr>
          <a:xfrm>
            <a:off x="192327" y="335373"/>
            <a:ext cx="239095" cy="171413"/>
            <a:chOff x="-1593925" y="-140225"/>
            <a:chExt cx="331800" cy="237875"/>
          </a:xfrm>
        </p:grpSpPr>
        <p:cxnSp>
          <p:nvCxnSpPr>
            <p:cNvPr id="319" name="Google Shape;319;p38"/>
            <p:cNvCxnSpPr/>
            <p:nvPr/>
          </p:nvCxnSpPr>
          <p:spPr>
            <a:xfrm>
              <a:off x="-1593925" y="-140225"/>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0" name="Google Shape;320;p38"/>
            <p:cNvCxnSpPr/>
            <p:nvPr/>
          </p:nvCxnSpPr>
          <p:spPr>
            <a:xfrm>
              <a:off x="-1593925" y="-21287"/>
              <a:ext cx="331800" cy="0"/>
            </a:xfrm>
            <a:prstGeom prst="straightConnector1">
              <a:avLst/>
            </a:prstGeom>
            <a:noFill/>
            <a:ln w="28575" cap="rnd" cmpd="sng">
              <a:solidFill>
                <a:schemeClr val="lt1"/>
              </a:solidFill>
              <a:prstDash val="solid"/>
              <a:round/>
              <a:headEnd type="none" w="med" len="med"/>
              <a:tailEnd type="none" w="med" len="med"/>
            </a:ln>
          </p:spPr>
        </p:cxnSp>
        <p:cxnSp>
          <p:nvCxnSpPr>
            <p:cNvPr id="321" name="Google Shape;321;p38"/>
            <p:cNvCxnSpPr/>
            <p:nvPr/>
          </p:nvCxnSpPr>
          <p:spPr>
            <a:xfrm>
              <a:off x="-1593925" y="97650"/>
              <a:ext cx="331800" cy="0"/>
            </a:xfrm>
            <a:prstGeom prst="straightConnector1">
              <a:avLst/>
            </a:prstGeom>
            <a:noFill/>
            <a:ln w="28575" cap="rnd" cmpd="sng">
              <a:solidFill>
                <a:schemeClr val="lt1"/>
              </a:solidFill>
              <a:prstDash val="solid"/>
              <a:round/>
              <a:headEnd type="none" w="med" len="med"/>
              <a:tailEnd type="none" w="med" len="med"/>
            </a:ln>
          </p:spPr>
        </p:cxnSp>
      </p:grpSp>
      <p:grpSp>
        <p:nvGrpSpPr>
          <p:cNvPr id="322" name="Google Shape;322;p38"/>
          <p:cNvGrpSpPr/>
          <p:nvPr/>
        </p:nvGrpSpPr>
        <p:grpSpPr>
          <a:xfrm>
            <a:off x="192331" y="1823751"/>
            <a:ext cx="239088" cy="182056"/>
            <a:chOff x="359175" y="637250"/>
            <a:chExt cx="255300" cy="194400"/>
          </a:xfrm>
        </p:grpSpPr>
        <p:grpSp>
          <p:nvGrpSpPr>
            <p:cNvPr id="323" name="Google Shape;323;p38"/>
            <p:cNvGrpSpPr/>
            <p:nvPr/>
          </p:nvGrpSpPr>
          <p:grpSpPr>
            <a:xfrm>
              <a:off x="359175" y="637250"/>
              <a:ext cx="255300" cy="78000"/>
              <a:chOff x="648300" y="324950"/>
              <a:chExt cx="255300" cy="78000"/>
            </a:xfrm>
          </p:grpSpPr>
          <p:cxnSp>
            <p:nvCxnSpPr>
              <p:cNvPr id="324" name="Google Shape;324;p38"/>
              <p:cNvCxnSpPr/>
              <p:nvPr/>
            </p:nvCxnSpPr>
            <p:spPr>
              <a:xfrm rot="10800000" flipH="1">
                <a:off x="648300" y="324950"/>
                <a:ext cx="127800" cy="78000"/>
              </a:xfrm>
              <a:prstGeom prst="straightConnector1">
                <a:avLst/>
              </a:prstGeom>
              <a:noFill/>
              <a:ln w="28575" cap="rnd" cmpd="sng">
                <a:solidFill>
                  <a:schemeClr val="lt1"/>
                </a:solidFill>
                <a:prstDash val="solid"/>
                <a:round/>
                <a:headEnd type="none" w="med" len="med"/>
                <a:tailEnd type="none" w="med" len="med"/>
              </a:ln>
            </p:spPr>
          </p:cxnSp>
          <p:cxnSp>
            <p:nvCxnSpPr>
              <p:cNvPr id="325" name="Google Shape;325;p38"/>
              <p:cNvCxnSpPr/>
              <p:nvPr/>
            </p:nvCxnSpPr>
            <p:spPr>
              <a:xfrm rot="10800000">
                <a:off x="776100" y="324950"/>
                <a:ext cx="127500" cy="78000"/>
              </a:xfrm>
              <a:prstGeom prst="straightConnector1">
                <a:avLst/>
              </a:prstGeom>
              <a:noFill/>
              <a:ln w="28575" cap="rnd" cmpd="sng">
                <a:solidFill>
                  <a:schemeClr val="lt1"/>
                </a:solidFill>
                <a:prstDash val="solid"/>
                <a:round/>
                <a:headEnd type="none" w="med" len="med"/>
                <a:tailEnd type="none" w="med" len="med"/>
              </a:ln>
            </p:spPr>
          </p:cxnSp>
        </p:grpSp>
        <p:sp>
          <p:nvSpPr>
            <p:cNvPr id="326" name="Google Shape;326;p38"/>
            <p:cNvSpPr/>
            <p:nvPr/>
          </p:nvSpPr>
          <p:spPr>
            <a:xfrm>
              <a:off x="404725" y="637250"/>
              <a:ext cx="166500" cy="194400"/>
            </a:xfrm>
            <a:custGeom>
              <a:avLst/>
              <a:gdLst/>
              <a:ahLst/>
              <a:cxnLst/>
              <a:rect l="l" t="t" r="r" b="b"/>
              <a:pathLst>
                <a:path w="6660" h="7776" extrusionOk="0">
                  <a:moveTo>
                    <a:pt x="0" y="2108"/>
                  </a:moveTo>
                  <a:lnTo>
                    <a:pt x="2" y="7776"/>
                  </a:lnTo>
                  <a:lnTo>
                    <a:pt x="6566" y="7776"/>
                  </a:lnTo>
                  <a:lnTo>
                    <a:pt x="6660" y="2108"/>
                  </a:lnTo>
                  <a:lnTo>
                    <a:pt x="3250" y="0"/>
                  </a:lnTo>
                  <a:close/>
                </a:path>
              </a:pathLst>
            </a:custGeom>
            <a:noFill/>
            <a:ln w="28575" cap="flat" cmpd="sng">
              <a:solidFill>
                <a:schemeClr val="lt1"/>
              </a:solidFill>
              <a:prstDash val="solid"/>
              <a:round/>
              <a:headEnd type="none" w="med" len="med"/>
              <a:tailEnd type="none" w="med" len="med"/>
            </a:ln>
          </p:spPr>
        </p:sp>
      </p:grpSp>
      <p:grpSp>
        <p:nvGrpSpPr>
          <p:cNvPr id="327" name="Google Shape;327;p38"/>
          <p:cNvGrpSpPr/>
          <p:nvPr/>
        </p:nvGrpSpPr>
        <p:grpSpPr>
          <a:xfrm>
            <a:off x="223704" y="2465582"/>
            <a:ext cx="176342" cy="159500"/>
            <a:chOff x="518158" y="1088300"/>
            <a:chExt cx="176342" cy="159500"/>
          </a:xfrm>
        </p:grpSpPr>
        <p:cxnSp>
          <p:nvCxnSpPr>
            <p:cNvPr id="328" name="Google Shape;328;p38"/>
            <p:cNvCxnSpPr/>
            <p:nvPr/>
          </p:nvCxnSpPr>
          <p:spPr>
            <a:xfrm>
              <a:off x="518158" y="1183900"/>
              <a:ext cx="0" cy="63900"/>
            </a:xfrm>
            <a:prstGeom prst="straightConnector1">
              <a:avLst/>
            </a:prstGeom>
            <a:noFill/>
            <a:ln w="28575" cap="rnd" cmpd="sng">
              <a:solidFill>
                <a:schemeClr val="lt1"/>
              </a:solidFill>
              <a:prstDash val="solid"/>
              <a:round/>
              <a:headEnd type="none" w="med" len="med"/>
              <a:tailEnd type="none" w="med" len="med"/>
            </a:ln>
          </p:spPr>
        </p:cxnSp>
        <p:cxnSp>
          <p:nvCxnSpPr>
            <p:cNvPr id="329" name="Google Shape;329;p38"/>
            <p:cNvCxnSpPr/>
            <p:nvPr/>
          </p:nvCxnSpPr>
          <p:spPr>
            <a:xfrm>
              <a:off x="606329" y="1137700"/>
              <a:ext cx="0" cy="110100"/>
            </a:xfrm>
            <a:prstGeom prst="straightConnector1">
              <a:avLst/>
            </a:prstGeom>
            <a:noFill/>
            <a:ln w="28575" cap="rnd" cmpd="sng">
              <a:solidFill>
                <a:schemeClr val="lt1"/>
              </a:solidFill>
              <a:prstDash val="solid"/>
              <a:round/>
              <a:headEnd type="none" w="med" len="med"/>
              <a:tailEnd type="none" w="med" len="med"/>
            </a:ln>
          </p:spPr>
        </p:cxnSp>
        <p:cxnSp>
          <p:nvCxnSpPr>
            <p:cNvPr id="330" name="Google Shape;330;p38"/>
            <p:cNvCxnSpPr/>
            <p:nvPr/>
          </p:nvCxnSpPr>
          <p:spPr>
            <a:xfrm>
              <a:off x="694500" y="1088300"/>
              <a:ext cx="0" cy="159300"/>
            </a:xfrm>
            <a:prstGeom prst="straightConnector1">
              <a:avLst/>
            </a:prstGeom>
            <a:noFill/>
            <a:ln w="28575" cap="rnd" cmpd="sng">
              <a:solidFill>
                <a:schemeClr val="lt1"/>
              </a:solidFill>
              <a:prstDash val="solid"/>
              <a:round/>
              <a:headEnd type="none" w="med" len="med"/>
              <a:tailEnd type="none" w="med" len="med"/>
            </a:ln>
          </p:spPr>
        </p:cxnSp>
      </p:grpSp>
      <p:grpSp>
        <p:nvGrpSpPr>
          <p:cNvPr id="331" name="Google Shape;331;p38"/>
          <p:cNvGrpSpPr/>
          <p:nvPr/>
        </p:nvGrpSpPr>
        <p:grpSpPr>
          <a:xfrm>
            <a:off x="223675" y="3084858"/>
            <a:ext cx="176400" cy="263091"/>
            <a:chOff x="519725" y="1778180"/>
            <a:chExt cx="176400" cy="263091"/>
          </a:xfrm>
        </p:grpSpPr>
        <p:sp>
          <p:nvSpPr>
            <p:cNvPr id="332" name="Google Shape;332;p38"/>
            <p:cNvSpPr/>
            <p:nvPr/>
          </p:nvSpPr>
          <p:spPr>
            <a:xfrm>
              <a:off x="564482" y="1778180"/>
              <a:ext cx="87000" cy="870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rot="5400000">
              <a:off x="519725" y="1864870"/>
              <a:ext cx="176400" cy="176400"/>
            </a:xfrm>
            <a:prstGeom prst="pie">
              <a:avLst>
                <a:gd name="adj1" fmla="val 5432773"/>
                <a:gd name="adj2" fmla="val 16200000"/>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38"/>
          <p:cNvGrpSpPr/>
          <p:nvPr/>
        </p:nvGrpSpPr>
        <p:grpSpPr>
          <a:xfrm>
            <a:off x="218275" y="3807724"/>
            <a:ext cx="187200" cy="159600"/>
            <a:chOff x="508825" y="2429151"/>
            <a:chExt cx="187200" cy="159600"/>
          </a:xfrm>
        </p:grpSpPr>
        <p:sp>
          <p:nvSpPr>
            <p:cNvPr id="335" name="Google Shape;335;p38"/>
            <p:cNvSpPr/>
            <p:nvPr/>
          </p:nvSpPr>
          <p:spPr>
            <a:xfrm>
              <a:off x="508825" y="2429151"/>
              <a:ext cx="187200" cy="159600"/>
            </a:xfrm>
            <a:prstGeom prst="snip1Rect">
              <a:avLst>
                <a:gd name="adj" fmla="val 16667"/>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644725" y="2430650"/>
              <a:ext cx="48825" cy="52400"/>
            </a:xfrm>
            <a:custGeom>
              <a:avLst/>
              <a:gdLst/>
              <a:ahLst/>
              <a:cxnLst/>
              <a:rect l="l" t="t" r="r" b="b"/>
              <a:pathLst>
                <a:path w="1953" h="2096" extrusionOk="0">
                  <a:moveTo>
                    <a:pt x="0" y="0"/>
                  </a:moveTo>
                  <a:lnTo>
                    <a:pt x="1024" y="167"/>
                  </a:lnTo>
                  <a:lnTo>
                    <a:pt x="1905" y="1286"/>
                  </a:lnTo>
                  <a:lnTo>
                    <a:pt x="1953" y="2096"/>
                  </a:lnTo>
                  <a:lnTo>
                    <a:pt x="24" y="2096"/>
                  </a:lnTo>
                  <a:close/>
                </a:path>
              </a:pathLst>
            </a:custGeom>
            <a:solidFill>
              <a:schemeClr val="lt1"/>
            </a:solidFill>
            <a:ln w="28575" cap="flat" cmpd="sng">
              <a:solidFill>
                <a:schemeClr val="lt1"/>
              </a:solidFill>
              <a:prstDash val="solid"/>
              <a:round/>
              <a:headEnd type="none" w="med" len="med"/>
              <a:tailEnd type="none" w="med" len="med"/>
            </a:ln>
          </p:spPr>
        </p:sp>
      </p:grpSp>
      <p:grpSp>
        <p:nvGrpSpPr>
          <p:cNvPr id="337" name="Google Shape;337;p38"/>
          <p:cNvGrpSpPr/>
          <p:nvPr/>
        </p:nvGrpSpPr>
        <p:grpSpPr>
          <a:xfrm>
            <a:off x="223675" y="4427100"/>
            <a:ext cx="176400" cy="176400"/>
            <a:chOff x="514225" y="2875375"/>
            <a:chExt cx="176400" cy="176400"/>
          </a:xfrm>
        </p:grpSpPr>
        <p:sp>
          <p:nvSpPr>
            <p:cNvPr id="338" name="Google Shape;338;p38"/>
            <p:cNvSpPr/>
            <p:nvPr/>
          </p:nvSpPr>
          <p:spPr>
            <a:xfrm>
              <a:off x="514225" y="2875375"/>
              <a:ext cx="176400" cy="176400"/>
            </a:xfrm>
            <a:prstGeom prst="ellipse">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9" name="Google Shape;339;p38"/>
            <p:cNvCxnSpPr/>
            <p:nvPr/>
          </p:nvCxnSpPr>
          <p:spPr>
            <a:xfrm>
              <a:off x="602425" y="2922150"/>
              <a:ext cx="0" cy="46500"/>
            </a:xfrm>
            <a:prstGeom prst="straightConnector1">
              <a:avLst/>
            </a:prstGeom>
            <a:noFill/>
            <a:ln w="28575" cap="rnd" cmpd="sng">
              <a:solidFill>
                <a:schemeClr val="lt1"/>
              </a:solidFill>
              <a:prstDash val="solid"/>
              <a:round/>
              <a:headEnd type="none" w="med" len="med"/>
              <a:tailEnd type="none" w="med" len="med"/>
            </a:ln>
          </p:spPr>
        </p:cxnSp>
        <p:cxnSp>
          <p:nvCxnSpPr>
            <p:cNvPr id="340" name="Google Shape;340;p38"/>
            <p:cNvCxnSpPr/>
            <p:nvPr/>
          </p:nvCxnSpPr>
          <p:spPr>
            <a:xfrm rot="10800000">
              <a:off x="602450" y="2968650"/>
              <a:ext cx="38700" cy="0"/>
            </a:xfrm>
            <a:prstGeom prst="straightConnector1">
              <a:avLst/>
            </a:prstGeom>
            <a:noFill/>
            <a:ln w="28575" cap="rnd" cmpd="sng">
              <a:solidFill>
                <a:schemeClr val="lt1"/>
              </a:solidFill>
              <a:prstDash val="solid"/>
              <a:round/>
              <a:headEnd type="none" w="med" len="med"/>
              <a:tailEnd type="none" w="med" len="med"/>
            </a:ln>
          </p:spPr>
        </p:cxnSp>
      </p:grpSp>
      <p:sp>
        <p:nvSpPr>
          <p:cNvPr id="341" name="Google Shape;341;p38"/>
          <p:cNvSpPr txBox="1">
            <a:spLocks noGrp="1"/>
          </p:cNvSpPr>
          <p:nvPr>
            <p:ph type="body" idx="1"/>
          </p:nvPr>
        </p:nvSpPr>
        <p:spPr>
          <a:xfrm>
            <a:off x="1204105" y="1229626"/>
            <a:ext cx="6300021" cy="3769093"/>
          </a:xfrm>
          <a:prstGeom prst="rect">
            <a:avLst/>
          </a:prstGeom>
        </p:spPr>
        <p:txBody>
          <a:bodyPr spcFirstLastPara="1" wrap="square" lIns="91425" tIns="91425" rIns="91425" bIns="91425" anchor="t" anchorCtr="0">
            <a:noAutofit/>
          </a:bodyPr>
          <a:lstStyle/>
          <a:p>
            <a:pPr marL="139700" indent="0">
              <a:buSzPts val="1400"/>
              <a:buNone/>
            </a:pPr>
            <a:endParaRPr lang="en-US" sz="1400"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ER diagram represents a relational database structure for managing music-related data. It includes key entities such as album, artist, track, genre, MediaType, playlist, customer, employee, invoice, and their relationships. Each entity has primary keys (PK) for unique identification, and foreign keys (FK) establish connections between them.</a:t>
            </a:r>
          </a:p>
          <a:p>
            <a:pPr marL="139700" indent="0" defTabSz="914400" eaLnBrk="0" fontAlgn="base" latinLnBrk="0" hangingPunct="0">
              <a:buSzPts val="1400"/>
              <a:buNone/>
              <a:tabLst/>
            </a:pPr>
            <a:endPar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“artist” is linked to “album” through artist_id.</a:t>
            </a:r>
          </a:p>
          <a:p>
            <a:pPr marL="139700" indent="0" defTabSz="914400" eaLnBrk="0" fontAlgn="base" latinLnBrk="0" hangingPunct="0">
              <a:buSzPts val="1400"/>
              <a:buNone/>
              <a:tabLst/>
            </a:pPr>
            <a:endPar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“album” is connected to track via album_id, while track references genre and media_type through genre_id and media_type_id, respectively.</a:t>
            </a:r>
          </a:p>
          <a:p>
            <a:pPr marL="139700" indent="0" defTabSz="914400" eaLnBrk="0" fontAlgn="base" latinLnBrk="0" hangingPunct="0">
              <a:buSzPts val="1400"/>
              <a:buNone/>
              <a:tabLst/>
            </a:pPr>
            <a:endPar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“playlist” and “track” have a many-to-many relationship managed by playlist_track.</a:t>
            </a:r>
          </a:p>
          <a:p>
            <a:pPr marL="139700" indent="0" defTabSz="914400" eaLnBrk="0" fontAlgn="base" latinLnBrk="0" hangingPunct="0">
              <a:buSzPts val="1400"/>
              <a:buNone/>
              <a:tabLst/>
            </a:pPr>
            <a:endPar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“customer” relates to “employee” via support_rep_id, and to “invoice” through customer_id.</a:t>
            </a:r>
          </a:p>
          <a:p>
            <a:pPr marL="139700" indent="0" defTabSz="914400" eaLnBrk="0" fontAlgn="base" latinLnBrk="0" hangingPunct="0">
              <a:buSzPts val="1400"/>
              <a:buNone/>
              <a:tabLst/>
            </a:pPr>
            <a:endPar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endParaRPr>
          </a:p>
          <a:p>
            <a:pPr marL="425450" indent="-285750" defTabSz="914400" eaLnBrk="0" fontAlgn="base" latinLnBrk="0" hangingPunct="0">
              <a:buSzPts val="1400"/>
              <a:buFont typeface="Wingdings" panose="05000000000000000000" pitchFamily="2" charset="2"/>
              <a:buChar char="§"/>
              <a:tabLst/>
            </a:pPr>
            <a:r>
              <a:rPr lang="en-US" altLang="en-US" dirty="0">
                <a:solidFill>
                  <a:schemeClr val="bg2">
                    <a:lumMod val="10000"/>
                    <a:lumOff val="90000"/>
                  </a:schemeClr>
                </a:solidFill>
                <a:latin typeface="Cambria" panose="02040503050406030204" pitchFamily="18" charset="0"/>
                <a:ea typeface="Cambria" panose="02040503050406030204" pitchFamily="18" charset="0"/>
                <a:cs typeface="Times New Roman" panose="02020603050405020304" pitchFamily="18" charset="0"/>
              </a:rPr>
              <a:t>The “invoice” connects to invoice_line using invoice_id, which also references “track” through track_id.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342" name="Google Shape;342;p38"/>
          <p:cNvSpPr txBox="1">
            <a:spLocks noGrp="1"/>
          </p:cNvSpPr>
          <p:nvPr>
            <p:ph type="title"/>
          </p:nvPr>
        </p:nvSpPr>
        <p:spPr>
          <a:xfrm>
            <a:off x="1127904" y="229804"/>
            <a:ext cx="6457635"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Overview of Schema </a:t>
            </a:r>
            <a:endParaRPr dirty="0"/>
          </a:p>
        </p:txBody>
      </p:sp>
      <p:sp>
        <p:nvSpPr>
          <p:cNvPr id="343" name="Google Shape;343;p38">
            <a:hlinkClick r:id="" action="ppaction://hlinkshowjump?jump=nextslide"/>
          </p:cNvPr>
          <p:cNvSpPr/>
          <p:nvPr/>
        </p:nvSpPr>
        <p:spPr>
          <a:xfrm rot="10800000">
            <a:off x="8654437" y="4302300"/>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8"/>
          <p:cNvGrpSpPr/>
          <p:nvPr/>
        </p:nvGrpSpPr>
        <p:grpSpPr>
          <a:xfrm rot="10800000">
            <a:off x="8745326" y="4425438"/>
            <a:ext cx="119400" cy="54900"/>
            <a:chOff x="8645564" y="4373138"/>
            <a:chExt cx="119400" cy="54900"/>
          </a:xfrm>
        </p:grpSpPr>
        <p:cxnSp>
          <p:nvCxnSpPr>
            <p:cNvPr id="345" name="Google Shape;345;p38"/>
            <p:cNvCxnSpPr/>
            <p:nvPr/>
          </p:nvCxnSpPr>
          <p:spPr>
            <a:xfrm>
              <a:off x="8707064" y="43731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46" name="Google Shape;346;p38"/>
            <p:cNvCxnSpPr/>
            <p:nvPr/>
          </p:nvCxnSpPr>
          <p:spPr>
            <a:xfrm flipH="1">
              <a:off x="8645564" y="4373138"/>
              <a:ext cx="61500" cy="54900"/>
            </a:xfrm>
            <a:prstGeom prst="straightConnector1">
              <a:avLst/>
            </a:prstGeom>
            <a:noFill/>
            <a:ln w="28575" cap="rnd" cmpd="sng">
              <a:solidFill>
                <a:schemeClr val="lt1"/>
              </a:solidFill>
              <a:prstDash val="solid"/>
              <a:round/>
              <a:headEnd type="none" w="med" len="med"/>
              <a:tailEnd type="none" w="med" len="med"/>
            </a:ln>
          </p:spPr>
        </p:cxnSp>
      </p:grpSp>
      <p:sp>
        <p:nvSpPr>
          <p:cNvPr id="347" name="Google Shape;347;p38">
            <a:hlinkClick r:id="" action="ppaction://noaction"/>
          </p:cNvPr>
          <p:cNvSpPr/>
          <p:nvPr/>
        </p:nvSpPr>
        <p:spPr>
          <a:xfrm>
            <a:off x="114725" y="299560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a:hlinkClick r:id="" action="ppaction://noaction"/>
          </p:cNvPr>
          <p:cNvSpPr/>
          <p:nvPr/>
        </p:nvSpPr>
        <p:spPr>
          <a:xfrm>
            <a:off x="131850" y="3711350"/>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a:hlinkClick r:id="" action="ppaction://noaction"/>
          </p:cNvPr>
          <p:cNvSpPr/>
          <p:nvPr/>
        </p:nvSpPr>
        <p:spPr>
          <a:xfrm>
            <a:off x="131850" y="4313988"/>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a:hlinkClick r:id="rId3" action="ppaction://hlinksldjump"/>
          </p:cNvPr>
          <p:cNvSpPr/>
          <p:nvPr/>
        </p:nvSpPr>
        <p:spPr>
          <a:xfrm>
            <a:off x="131838" y="23665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a:hlinkClick r:id="rId4" action="ppaction://hlinksldjump"/>
          </p:cNvPr>
          <p:cNvSpPr/>
          <p:nvPr/>
        </p:nvSpPr>
        <p:spPr>
          <a:xfrm>
            <a:off x="131838" y="1741925"/>
            <a:ext cx="388800" cy="38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a:hlinkClick r:id="" action="ppaction://hlinkshowjump?jump=previousslide"/>
          </p:cNvPr>
          <p:cNvSpPr/>
          <p:nvPr/>
        </p:nvSpPr>
        <p:spPr>
          <a:xfrm>
            <a:off x="8654437" y="3856175"/>
            <a:ext cx="301200" cy="301200"/>
          </a:xfrm>
          <a:prstGeom prst="ellipse">
            <a:avLst/>
          </a:prstGeom>
          <a:gradFill>
            <a:gsLst>
              <a:gs pos="0">
                <a:schemeClr val="accent4"/>
              </a:gs>
              <a:gs pos="100000">
                <a:schemeClr val="accent3"/>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38"/>
          <p:cNvGrpSpPr/>
          <p:nvPr/>
        </p:nvGrpSpPr>
        <p:grpSpPr>
          <a:xfrm>
            <a:off x="8745348" y="3979338"/>
            <a:ext cx="119400" cy="54900"/>
            <a:chOff x="8745348" y="3979338"/>
            <a:chExt cx="119400" cy="54900"/>
          </a:xfrm>
        </p:grpSpPr>
        <p:cxnSp>
          <p:nvCxnSpPr>
            <p:cNvPr id="354" name="Google Shape;354;p38">
              <a:hlinkClick r:id="" action="ppaction://hlinkshowjump?jump=previousslide"/>
            </p:cNvPr>
            <p:cNvCxnSpPr/>
            <p:nvPr/>
          </p:nvCxnSpPr>
          <p:spPr>
            <a:xfrm>
              <a:off x="8806848" y="3979338"/>
              <a:ext cx="57900" cy="54900"/>
            </a:xfrm>
            <a:prstGeom prst="straightConnector1">
              <a:avLst/>
            </a:prstGeom>
            <a:noFill/>
            <a:ln w="28575" cap="rnd" cmpd="sng">
              <a:solidFill>
                <a:schemeClr val="lt1"/>
              </a:solidFill>
              <a:prstDash val="solid"/>
              <a:round/>
              <a:headEnd type="none" w="med" len="med"/>
              <a:tailEnd type="none" w="med" len="med"/>
            </a:ln>
          </p:spPr>
        </p:cxnSp>
        <p:cxnSp>
          <p:nvCxnSpPr>
            <p:cNvPr id="355" name="Google Shape;355;p38">
              <a:hlinkClick r:id="" action="ppaction://hlinkshowjump?jump=previousslide"/>
            </p:cNvPr>
            <p:cNvCxnSpPr/>
            <p:nvPr/>
          </p:nvCxnSpPr>
          <p:spPr>
            <a:xfrm flipH="1">
              <a:off x="8745348" y="3979338"/>
              <a:ext cx="61500" cy="54900"/>
            </a:xfrm>
            <a:prstGeom prst="straightConnector1">
              <a:avLst/>
            </a:prstGeom>
            <a:noFill/>
            <a:ln w="28575" cap="rnd" cmpd="sng">
              <a:solidFill>
                <a:schemeClr val="lt1"/>
              </a:solidFill>
              <a:prstDash val="solid"/>
              <a:round/>
              <a:headEnd type="none" w="med" len="med"/>
              <a:tailEnd type="none" w="med" len="med"/>
            </a:ln>
          </p:spPr>
        </p:cxnSp>
      </p:grpSp>
    </p:spTree>
    <p:extLst>
      <p:ext uri="{BB962C8B-B14F-4D97-AF65-F5344CB8AC3E}">
        <p14:creationId xmlns:p14="http://schemas.microsoft.com/office/powerpoint/2010/main" val="2803967066"/>
      </p:ext>
    </p:extLst>
  </p:cSld>
  <p:clrMapOvr>
    <a:masterClrMapping/>
  </p:clrMapOvr>
</p:sld>
</file>

<file path=ppt/theme/theme1.xml><?xml version="1.0" encoding="utf-8"?>
<a:theme xmlns:a="http://schemas.openxmlformats.org/drawingml/2006/main" name="HR Dashboard for Business by Slidesgo">
  <a:themeElements>
    <a:clrScheme name="Simple Light">
      <a:dk1>
        <a:srgbClr val="0B1022"/>
      </a:dk1>
      <a:lt1>
        <a:srgbClr val="FDF9FF"/>
      </a:lt1>
      <a:dk2>
        <a:srgbClr val="0B1022"/>
      </a:dk2>
      <a:lt2>
        <a:srgbClr val="433F8B"/>
      </a:lt2>
      <a:accent1>
        <a:srgbClr val="A55EA5"/>
      </a:accent1>
      <a:accent2>
        <a:srgbClr val="87C5E5"/>
      </a:accent2>
      <a:accent3>
        <a:srgbClr val="E8B832"/>
      </a:accent3>
      <a:accent4>
        <a:srgbClr val="DF5953"/>
      </a:accent4>
      <a:accent5>
        <a:srgbClr val="545E66"/>
      </a:accent5>
      <a:accent6>
        <a:srgbClr val="BBDB70"/>
      </a:accent6>
      <a:hlink>
        <a:srgbClr val="0B102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3465</TotalTime>
  <Words>904</Words>
  <Application>Microsoft Office PowerPoint</Application>
  <PresentationFormat>On-screen Show (16:9)</PresentationFormat>
  <Paragraphs>147</Paragraphs>
  <Slides>18</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Advent Pro</vt:lpstr>
      <vt:lpstr>Open Sans</vt:lpstr>
      <vt:lpstr>Times New Roman</vt:lpstr>
      <vt:lpstr>Copperplate Gothic Bold</vt:lpstr>
      <vt:lpstr>Open Sans SemiBold</vt:lpstr>
      <vt:lpstr>Arial</vt:lpstr>
      <vt:lpstr>Wingdings</vt:lpstr>
      <vt:lpstr>Roboto Light</vt:lpstr>
      <vt:lpstr>Calibri</vt:lpstr>
      <vt:lpstr>Cambria</vt:lpstr>
      <vt:lpstr>HR Dashboard for Business by Slidesgo</vt:lpstr>
      <vt:lpstr>PowerPoint Presentation</vt:lpstr>
      <vt:lpstr>Problem Statement</vt:lpstr>
      <vt:lpstr>Introduction </vt:lpstr>
      <vt:lpstr>Applications of Chinook music store</vt:lpstr>
      <vt:lpstr>Data Overview</vt:lpstr>
      <vt:lpstr>PowerPoint Presentation</vt:lpstr>
      <vt:lpstr>01</vt:lpstr>
      <vt:lpstr>ER Diagram </vt:lpstr>
      <vt:lpstr>Overview of Schema </vt:lpstr>
      <vt:lpstr>Top Selling Tracks</vt:lpstr>
      <vt:lpstr>Top Selling Genres</vt:lpstr>
      <vt:lpstr>Top Selling Albums</vt:lpstr>
      <vt:lpstr>Expenditure by Country</vt:lpstr>
      <vt:lpstr>Expenditure by State</vt:lpstr>
      <vt:lpstr>Expenditure by City</vt:lpstr>
      <vt:lpstr>Recommedations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Sudhanshu K</cp:lastModifiedBy>
  <cp:revision>33</cp:revision>
  <dcterms:modified xsi:type="dcterms:W3CDTF">2025-01-16T11:49:33Z</dcterms:modified>
</cp:coreProperties>
</file>