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67" r:id="rId4"/>
    <p:sldId id="281" r:id="rId5"/>
    <p:sldId id="268" r:id="rId6"/>
    <p:sldId id="274" r:id="rId7"/>
    <p:sldId id="282" r:id="rId8"/>
    <p:sldId id="269" r:id="rId9"/>
    <p:sldId id="283" r:id="rId10"/>
    <p:sldId id="270" r:id="rId11"/>
    <p:sldId id="284" r:id="rId12"/>
    <p:sldId id="271" r:id="rId13"/>
    <p:sldId id="285" r:id="rId14"/>
    <p:sldId id="273" r:id="rId15"/>
    <p:sldId id="277" r:id="rId16"/>
    <p:sldId id="278" r:id="rId17"/>
    <p:sldId id="279" r:id="rId18"/>
    <p:sldId id="276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aladmin" initials="l" lastIdx="3" clrIdx="0">
    <p:extLst>
      <p:ext uri="{19B8F6BF-5375-455C-9EA6-DF929625EA0E}">
        <p15:presenceInfo xmlns:p15="http://schemas.microsoft.com/office/powerpoint/2012/main" userId="local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Lines</c:v>
                </c:pt>
                <c:pt idx="2">
                  <c:v>Functon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252</c:v>
                </c:pt>
                <c:pt idx="1">
                  <c:v>108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A-41EB-9154-BC69AA7BAD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Lines</c:v>
                </c:pt>
                <c:pt idx="2">
                  <c:v>Functon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2500</c:v>
                </c:pt>
                <c:pt idx="1">
                  <c:v>206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A-41EB-9154-BC69AA7BAD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Angular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Lines</c:v>
                </c:pt>
                <c:pt idx="2">
                  <c:v>Functon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24564</c:v>
                </c:pt>
                <c:pt idx="1">
                  <c:v>1082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A-41EB-9154-BC69AA7BAD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01117663"/>
        <c:axId val="701110175"/>
        <c:axId val="0"/>
      </c:bar3DChart>
      <c:catAx>
        <c:axId val="70111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10175"/>
        <c:crosses val="autoZero"/>
        <c:auto val="1"/>
        <c:lblAlgn val="ctr"/>
        <c:lblOffset val="100"/>
        <c:noMultiLvlLbl val="0"/>
      </c:catAx>
      <c:valAx>
        <c:axId val="70111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1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5FB0D-2D15-42EE-A55F-A1625943166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EE66-B7FA-4CA7-8170-37923417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40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8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83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3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2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89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21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8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05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7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12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56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81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1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94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9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4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1AF-9362-4C75-B6E0-ABF85A557A7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20502" y="3809807"/>
            <a:ext cx="77768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sz="3200" b="0" dirty="0"/>
              <a:t>T.Krishna Koushik</a:t>
            </a:r>
            <a:br>
              <a:rPr lang="en" sz="3200" b="0" dirty="0"/>
            </a:br>
            <a:r>
              <a:rPr lang="en" sz="3200" b="0" dirty="0"/>
              <a:t>Padamaraj </a:t>
            </a:r>
            <a:r>
              <a:rPr lang="en" sz="3200" b="0" dirty="0" smtClean="0"/>
              <a:t>Kore</a:t>
            </a:r>
            <a:br>
              <a:rPr lang="en" sz="3200" b="0" dirty="0" smtClean="0"/>
            </a:br>
            <a:r>
              <a:rPr lang="en" sz="3200" b="0" dirty="0" smtClean="0"/>
              <a:t>Sudhashu Pal</a:t>
            </a:r>
            <a:r>
              <a:rPr lang="en" sz="3200" b="0" dirty="0"/>
              <a:t/>
            </a:r>
            <a:br>
              <a:rPr lang="en" sz="3200" b="0" dirty="0"/>
            </a:br>
            <a:endParaRPr sz="32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8096" y="2028381"/>
            <a:ext cx="8960904" cy="1167404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Online Traffic Challan Portal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3681" y="5779179"/>
            <a:ext cx="364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Date: </a:t>
            </a:r>
            <a:r>
              <a:rPr lang="en-US" sz="3200" dirty="0" smtClean="0"/>
              <a:t>8 Aug </a:t>
            </a:r>
            <a:r>
              <a:rPr lang="en-US" sz="3200" dirty="0"/>
              <a:t>2022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560" y="1594505"/>
            <a:ext cx="2761464" cy="2761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1367" y="1987278"/>
            <a:ext cx="87910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 Design The Appropriate Database.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 </a:t>
            </a:r>
            <a:r>
              <a:rPr lang="en-US" sz="2400" dirty="0" smtClean="0"/>
              <a:t>improve </a:t>
            </a:r>
            <a:r>
              <a:rPr lang="en-US" sz="2400" dirty="0" smtClean="0"/>
              <a:t>UI Design.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Allow vehicle owners to pay for </a:t>
            </a:r>
            <a:r>
              <a:rPr lang="en-US" sz="2400" dirty="0" smtClean="0"/>
              <a:t>Assigned </a:t>
            </a:r>
            <a:r>
              <a:rPr lang="en-US" sz="2400" dirty="0" smtClean="0"/>
              <a:t>challans only in due time.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Maintaining data flow rate.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 provide g-map visualization on the basis of pin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199707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STATISCTICS</a:t>
            </a:r>
          </a:p>
        </p:txBody>
      </p:sp>
    </p:spTree>
    <p:extLst>
      <p:ext uri="{BB962C8B-B14F-4D97-AF65-F5344CB8AC3E}">
        <p14:creationId xmlns:p14="http://schemas.microsoft.com/office/powerpoint/2010/main" val="243704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438188215"/>
              </p:ext>
            </p:extLst>
          </p:nvPr>
        </p:nvGraphicFramePr>
        <p:xfrm>
          <a:off x="2032000" y="929072"/>
          <a:ext cx="8331200" cy="520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404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494347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31531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52" y="929072"/>
            <a:ext cx="5604762" cy="2470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4" y="3851564"/>
            <a:ext cx="5591260" cy="249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9" y="1103860"/>
            <a:ext cx="6530109" cy="2806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20" y="4112370"/>
            <a:ext cx="6545332" cy="2593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1" y="1016001"/>
            <a:ext cx="5717907" cy="2673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1" y="3901069"/>
            <a:ext cx="5717907" cy="2739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3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9" y="1137913"/>
            <a:ext cx="7026295" cy="2627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8" y="4112702"/>
            <a:ext cx="7104496" cy="256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55" y="1036312"/>
            <a:ext cx="6479036" cy="2732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55" y="4064762"/>
            <a:ext cx="6479036" cy="2594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6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8" y="1045799"/>
            <a:ext cx="6976076" cy="2633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8" y="3795865"/>
            <a:ext cx="6976076" cy="2688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7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3405379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US" sz="4400" b="1" dirty="0" smtClean="0"/>
          </a:p>
          <a:p>
            <a:r>
              <a:rPr lang="en-US" sz="4400" b="1" dirty="0" smtClean="0"/>
              <a:t>INTRODUCTION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898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1809" y="2826326"/>
            <a:ext cx="4613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0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807" y="1290658"/>
            <a:ext cx="95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A </a:t>
            </a:r>
            <a:r>
              <a:rPr lang="en-US" sz="2400" dirty="0" smtClean="0"/>
              <a:t> Portal for </a:t>
            </a:r>
            <a:r>
              <a:rPr lang="en-US" sz="2400" dirty="0"/>
              <a:t>I</a:t>
            </a:r>
            <a:r>
              <a:rPr lang="en-US" sz="2400" dirty="0" smtClean="0"/>
              <a:t>ssuing </a:t>
            </a:r>
            <a:r>
              <a:rPr lang="en-US" sz="2400" dirty="0"/>
              <a:t>and </a:t>
            </a:r>
            <a:r>
              <a:rPr lang="en-US" sz="2400" dirty="0" smtClean="0"/>
              <a:t>Paying  the Traffic </a:t>
            </a:r>
            <a:r>
              <a:rPr lang="en-US" sz="2400" dirty="0"/>
              <a:t>V</a:t>
            </a:r>
            <a:r>
              <a:rPr lang="en-US" sz="2400" dirty="0" smtClean="0"/>
              <a:t>iolation </a:t>
            </a:r>
            <a:r>
              <a:rPr lang="en-US" sz="2400" dirty="0"/>
              <a:t>challans.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Purpose</a:t>
            </a:r>
            <a:r>
              <a:rPr lang="en-US" sz="2400" dirty="0" smtClean="0"/>
              <a:t> to imple</a:t>
            </a:r>
            <a:r>
              <a:rPr lang="en-US" sz="2400" dirty="0" smtClean="0"/>
              <a:t>ment Online challan is to minimize the  effort and load of both the Police and Users in doing the operations.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For that we </a:t>
            </a:r>
            <a:r>
              <a:rPr lang="en-US" sz="2400" dirty="0" smtClean="0"/>
              <a:t>have </a:t>
            </a:r>
            <a:r>
              <a:rPr lang="en-US" sz="2400" dirty="0"/>
              <a:t>two </a:t>
            </a:r>
            <a:r>
              <a:rPr lang="en-US" sz="2400" dirty="0" smtClean="0"/>
              <a:t>kind </a:t>
            </a:r>
            <a:r>
              <a:rPr lang="en-US" sz="2400" dirty="0"/>
              <a:t>of </a:t>
            </a:r>
            <a:r>
              <a:rPr lang="en-US" sz="2400" dirty="0" smtClean="0"/>
              <a:t>Login for</a:t>
            </a:r>
            <a:r>
              <a:rPr lang="en-US" sz="2400" dirty="0" smtClean="0"/>
              <a:t> Traffic </a:t>
            </a:r>
            <a:r>
              <a:rPr lang="en-US" sz="2400" dirty="0"/>
              <a:t>police and </a:t>
            </a:r>
            <a:r>
              <a:rPr lang="en-US" sz="2400" dirty="0" smtClean="0"/>
              <a:t>Vehicle </a:t>
            </a:r>
            <a:r>
              <a:rPr lang="en-US" sz="2400" dirty="0"/>
              <a:t>owners.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Traffic </a:t>
            </a:r>
            <a:r>
              <a:rPr lang="en-US" sz="2400" dirty="0"/>
              <a:t>police should be able to login and issue a challan to a particular vehicle on a particular timestamp at a particular traffic camera location for a particular set of violations with </a:t>
            </a:r>
            <a:r>
              <a:rPr lang="en-US" sz="2400" dirty="0" smtClean="0"/>
              <a:t>Image </a:t>
            </a:r>
            <a:r>
              <a:rPr lang="en-US" sz="2400" dirty="0"/>
              <a:t>P</a:t>
            </a:r>
            <a:r>
              <a:rPr lang="en-US" sz="2400" dirty="0" smtClean="0"/>
              <a:t>roof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Vehicle </a:t>
            </a:r>
            <a:r>
              <a:rPr lang="en-US" sz="2400" dirty="0"/>
              <a:t>owners should be able to login and view pending challans on their vehicles and pay </a:t>
            </a:r>
            <a:r>
              <a:rPr lang="en-US" sz="2400" dirty="0" smtClean="0"/>
              <a:t>the challan and can also raise the dispute.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5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3562397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  <a:p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APPROACH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05066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3530" y="1514764"/>
            <a:ext cx="86306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Analysis of the </a:t>
            </a:r>
            <a:r>
              <a:rPr lang="en-US" sz="2400" dirty="0" smtClean="0"/>
              <a:t>R</a:t>
            </a:r>
            <a:r>
              <a:rPr lang="en-US" sz="2400" dirty="0" smtClean="0"/>
              <a:t>equirements </a:t>
            </a:r>
            <a:r>
              <a:rPr lang="en-US" sz="2400" dirty="0" smtClean="0"/>
              <a:t>needed in </a:t>
            </a:r>
            <a:r>
              <a:rPr lang="en-US" sz="2400" dirty="0" smtClean="0"/>
              <a:t>Design and Data Flow.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Designed ER  </a:t>
            </a:r>
            <a:r>
              <a:rPr lang="en-US" sz="2400" dirty="0" smtClean="0"/>
              <a:t>diagram and Database, Angular </a:t>
            </a:r>
            <a:r>
              <a:rPr lang="en-US" sz="2400" dirty="0"/>
              <a:t>E</a:t>
            </a:r>
            <a:r>
              <a:rPr lang="en-US" sz="2400" dirty="0" smtClean="0"/>
              <a:t>ndpoints </a:t>
            </a:r>
            <a:r>
              <a:rPr lang="en-US" sz="2400" dirty="0" smtClean="0"/>
              <a:t>and flow chart  of </a:t>
            </a:r>
            <a:r>
              <a:rPr lang="en-US" sz="2400" dirty="0" smtClean="0"/>
              <a:t>Portal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Generated Three Main Components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smtClean="0"/>
              <a:t>Welcome Page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Police </a:t>
            </a:r>
            <a:r>
              <a:rPr lang="en-US" sz="2000" dirty="0" smtClean="0"/>
              <a:t>Homepage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Vehicle </a:t>
            </a:r>
            <a:r>
              <a:rPr lang="en-US" sz="2000" dirty="0" smtClean="0"/>
              <a:t>owner page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8782" y="762817"/>
            <a:ext cx="809598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Welcome Component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Police log in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Vehicle owner log in</a:t>
            </a:r>
          </a:p>
          <a:p>
            <a:endParaRPr lang="en-US" dirty="0" smtClean="0"/>
          </a:p>
          <a:p>
            <a:r>
              <a:rPr lang="en-US" sz="2800" b="1" dirty="0" smtClean="0"/>
              <a:t>2. Police Home Page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Issued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Disputed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Paid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Violation Report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Generate New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r>
              <a:rPr lang="en-US" sz="2800" b="1" dirty="0"/>
              <a:t>3. Vehicle Log </a:t>
            </a:r>
            <a:r>
              <a:rPr lang="en-US" sz="2800" b="1" dirty="0" smtClean="0"/>
              <a:t>in</a:t>
            </a:r>
            <a:endParaRPr lang="en-US" b="1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/>
              <a:t>View </a:t>
            </a:r>
            <a:r>
              <a:rPr lang="en-US" sz="2400" dirty="0" smtClean="0"/>
              <a:t>challans</a:t>
            </a:r>
            <a:endParaRPr lang="en-US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Raise a </a:t>
            </a:r>
            <a:r>
              <a:rPr lang="en-US" dirty="0" smtClean="0"/>
              <a:t>dispute</a:t>
            </a:r>
            <a:endParaRPr lang="en-US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dirty="0" smtClean="0"/>
              <a:t>Pay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   </a:t>
            </a:r>
            <a:r>
              <a:rPr lang="en-US" b="1" dirty="0" smtClean="0"/>
              <a:t>Guidelines</a:t>
            </a:r>
            <a:endParaRPr lang="en-US" b="1" dirty="0"/>
          </a:p>
          <a:p>
            <a:pPr marL="514350" indent="-514350">
              <a:buAutoNum type="alphaLcPeriod"/>
            </a:pPr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514350" indent="-514350">
              <a:buAutoNum type="alphaL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061161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64504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9216" y="1773382"/>
            <a:ext cx="8288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Clear Idea About Designing A Web Portal/Application.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Api Integration.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Requirements Of Good UI Design.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The Advantages Of Angular Framework.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How To Connect Different Services to Each Other Like MySQL ,STS and Angular.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3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190470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7655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299</Words>
  <Application>Microsoft Office PowerPoint</Application>
  <PresentationFormat>Widescreen</PresentationFormat>
  <Paragraphs>84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 T.Krishna Koushik Padamaraj Kore Sudhashu Pal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T.Krishna Koushik Padamaraj Kore Sudhashu Pal</dc:title>
  <dc:creator>localadmin</dc:creator>
  <cp:lastModifiedBy>localadmin</cp:lastModifiedBy>
  <cp:revision>36</cp:revision>
  <dcterms:created xsi:type="dcterms:W3CDTF">2022-08-06T07:48:35Z</dcterms:created>
  <dcterms:modified xsi:type="dcterms:W3CDTF">2022-08-07T20:21:05Z</dcterms:modified>
</cp:coreProperties>
</file>