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30"/>
  </p:notesMasterIdLst>
  <p:sldIdLst>
    <p:sldId id="256" r:id="rId2"/>
    <p:sldId id="257" r:id="rId3"/>
    <p:sldId id="258" r:id="rId4"/>
    <p:sldId id="275" r:id="rId5"/>
    <p:sldId id="274" r:id="rId6"/>
    <p:sldId id="273" r:id="rId7"/>
    <p:sldId id="272" r:id="rId8"/>
    <p:sldId id="271" r:id="rId9"/>
    <p:sldId id="269" r:id="rId10"/>
    <p:sldId id="270" r:id="rId11"/>
    <p:sldId id="268" r:id="rId12"/>
    <p:sldId id="267" r:id="rId13"/>
    <p:sldId id="266" r:id="rId14"/>
    <p:sldId id="265" r:id="rId15"/>
    <p:sldId id="264" r:id="rId16"/>
    <p:sldId id="263" r:id="rId17"/>
    <p:sldId id="260" r:id="rId18"/>
    <p:sldId id="262" r:id="rId19"/>
    <p:sldId id="261" r:id="rId20"/>
    <p:sldId id="259" r:id="rId21"/>
    <p:sldId id="276" r:id="rId22"/>
    <p:sldId id="283" r:id="rId23"/>
    <p:sldId id="282" r:id="rId24"/>
    <p:sldId id="281" r:id="rId25"/>
    <p:sldId id="280" r:id="rId26"/>
    <p:sldId id="279" r:id="rId27"/>
    <p:sldId id="278" r:id="rId28"/>
    <p:sldId id="277" r:id="rId29"/>
  </p:sldIdLst>
  <p:sldSz cx="12192000" cy="6858000"/>
  <p:notesSz cx="6858000" cy="9144000"/>
  <p:embeddedFontLst>
    <p:embeddedFont>
      <p:font typeface="Arial Black" panose="020B0A04020102020204" pitchFamily="34" charset="0"/>
      <p:bold r:id="rId31"/>
    </p:embeddedFont>
    <p:embeddedFont>
      <p:font typeface="Franklin Gothic Book" panose="020B0503020102020204" pitchFamily="34" charset="0"/>
      <p:regular r:id="rId32"/>
      <p:italic r:id="rId33"/>
    </p:embeddedFont>
    <p:embeddedFont>
      <p:font typeface="Perpetua" panose="02020502060401020303" pitchFamily="18" charset="0"/>
      <p:regular r:id="rId34"/>
      <p:bold r:id="rId35"/>
      <p:italic r:id="rId36"/>
      <p:boldItalic r:id="rId37"/>
    </p:embeddedFont>
    <p:embeddedFont>
      <p:font typeface="Wingdings 2" panose="05020102010507070707" pitchFamily="18" charset="2"/>
      <p:regular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7" roundtripDataSignature="AMtx7mic0wP+uIoVsiGiZrKhEFNSGnIpe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948F2CC-D7FF-426E-803A-BDECC28D2EB9}" v="32" dt="2025-01-15T16:35:06.6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58" y="77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7" Type="http://customschemas.google.com/relationships/presentationmetadata" Target="meta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53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52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20" Type="http://schemas.openxmlformats.org/officeDocument/2006/relationships/slide" Target="slides/slide19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kram Kumar" userId="28f1755c27bfb409" providerId="LiveId" clId="{D948F2CC-D7FF-426E-803A-BDECC28D2EB9}"/>
    <pc:docChg chg="custSel addSld delSld modSld sldOrd">
      <pc:chgData name="Vikram Kumar" userId="28f1755c27bfb409" providerId="LiveId" clId="{D948F2CC-D7FF-426E-803A-BDECC28D2EB9}" dt="2025-01-15T16:39:21.791" v="212" actId="20577"/>
      <pc:docMkLst>
        <pc:docMk/>
      </pc:docMkLst>
      <pc:sldChg chg="addSp delSp modSp mod">
        <pc:chgData name="Vikram Kumar" userId="28f1755c27bfb409" providerId="LiveId" clId="{D948F2CC-D7FF-426E-803A-BDECC28D2EB9}" dt="2025-01-15T16:39:21.791" v="212" actId="20577"/>
        <pc:sldMkLst>
          <pc:docMk/>
          <pc:sldMk cId="0" sldId="256"/>
        </pc:sldMkLst>
        <pc:spChg chg="mod">
          <ac:chgData name="Vikram Kumar" userId="28f1755c27bfb409" providerId="LiveId" clId="{D948F2CC-D7FF-426E-803A-BDECC28D2EB9}" dt="2025-01-15T16:39:21.791" v="212" actId="20577"/>
          <ac:spMkLst>
            <pc:docMk/>
            <pc:sldMk cId="0" sldId="256"/>
            <ac:spMk id="8" creationId="{F037A70A-3E93-BDBF-2892-5A361DC52A8E}"/>
          </ac:spMkLst>
        </pc:spChg>
        <pc:spChg chg="mod">
          <ac:chgData name="Vikram Kumar" userId="28f1755c27bfb409" providerId="LiveId" clId="{D948F2CC-D7FF-426E-803A-BDECC28D2EB9}" dt="2025-01-15T16:31:39.512" v="143" actId="1076"/>
          <ac:spMkLst>
            <pc:docMk/>
            <pc:sldMk cId="0" sldId="256"/>
            <ac:spMk id="10" creationId="{81A2C457-75D7-E832-677E-22117842BA6B}"/>
          </ac:spMkLst>
        </pc:spChg>
        <pc:spChg chg="add mod">
          <ac:chgData name="Vikram Kumar" userId="28f1755c27bfb409" providerId="LiveId" clId="{D948F2CC-D7FF-426E-803A-BDECC28D2EB9}" dt="2025-01-15T16:35:39.315" v="163" actId="14100"/>
          <ac:spMkLst>
            <pc:docMk/>
            <pc:sldMk cId="0" sldId="256"/>
            <ac:spMk id="14" creationId="{82718A3F-D045-ACFC-0D74-3FD65B5FFBA2}"/>
          </ac:spMkLst>
        </pc:spChg>
        <pc:picChg chg="mod">
          <ac:chgData name="Vikram Kumar" userId="28f1755c27bfb409" providerId="LiveId" clId="{D948F2CC-D7FF-426E-803A-BDECC28D2EB9}" dt="2025-01-15T16:32:26.459" v="148" actId="14100"/>
          <ac:picMkLst>
            <pc:docMk/>
            <pc:sldMk cId="0" sldId="256"/>
            <ac:picMk id="3" creationId="{2CD59AD2-2249-96B4-E548-6838B97A837B}"/>
          </ac:picMkLst>
        </pc:picChg>
        <pc:picChg chg="del mod">
          <ac:chgData name="Vikram Kumar" userId="28f1755c27bfb409" providerId="LiveId" clId="{D948F2CC-D7FF-426E-803A-BDECC28D2EB9}" dt="2025-01-15T16:29:49.063" v="135" actId="21"/>
          <ac:picMkLst>
            <pc:docMk/>
            <pc:sldMk cId="0" sldId="256"/>
            <ac:picMk id="6" creationId="{965196F0-7F1A-DB03-BBD8-1140BD8E8BEB}"/>
          </ac:picMkLst>
        </pc:picChg>
        <pc:picChg chg="add del mod">
          <ac:chgData name="Vikram Kumar" userId="28f1755c27bfb409" providerId="LiveId" clId="{D948F2CC-D7FF-426E-803A-BDECC28D2EB9}" dt="2025-01-15T16:29:53.642" v="136" actId="21"/>
          <ac:picMkLst>
            <pc:docMk/>
            <pc:sldMk cId="0" sldId="256"/>
            <ac:picMk id="11" creationId="{CDD42D00-18EA-16CD-362C-D07717182E4C}"/>
          </ac:picMkLst>
        </pc:picChg>
        <pc:picChg chg="add del mod">
          <ac:chgData name="Vikram Kumar" userId="28f1755c27bfb409" providerId="LiveId" clId="{D948F2CC-D7FF-426E-803A-BDECC28D2EB9}" dt="2025-01-15T16:33:02.762" v="152" actId="21"/>
          <ac:picMkLst>
            <pc:docMk/>
            <pc:sldMk cId="0" sldId="256"/>
            <ac:picMk id="12" creationId="{43D9D2AE-7AB3-62E1-C029-5FF57BEACB84}"/>
          </ac:picMkLst>
        </pc:picChg>
        <pc:picChg chg="add mod">
          <ac:chgData name="Vikram Kumar" userId="28f1755c27bfb409" providerId="LiveId" clId="{D948F2CC-D7FF-426E-803A-BDECC28D2EB9}" dt="2025-01-15T16:32:56.529" v="151" actId="14100"/>
          <ac:picMkLst>
            <pc:docMk/>
            <pc:sldMk cId="0" sldId="256"/>
            <ac:picMk id="13" creationId="{59F62827-8918-D2DD-2645-D7ADF32E8048}"/>
          </ac:picMkLst>
        </pc:picChg>
      </pc:sldChg>
      <pc:sldChg chg="addSp modSp mod">
        <pc:chgData name="Vikram Kumar" userId="28f1755c27bfb409" providerId="LiveId" clId="{D948F2CC-D7FF-426E-803A-BDECC28D2EB9}" dt="2025-01-15T16:14:40.675" v="16" actId="14100"/>
        <pc:sldMkLst>
          <pc:docMk/>
          <pc:sldMk cId="821234787" sldId="257"/>
        </pc:sldMkLst>
        <pc:picChg chg="add mod">
          <ac:chgData name="Vikram Kumar" userId="28f1755c27bfb409" providerId="LiveId" clId="{D948F2CC-D7FF-426E-803A-BDECC28D2EB9}" dt="2025-01-15T16:14:40.675" v="16" actId="14100"/>
          <ac:picMkLst>
            <pc:docMk/>
            <pc:sldMk cId="821234787" sldId="257"/>
            <ac:picMk id="4" creationId="{4F102B7B-8D42-E43E-AD7E-87EC009A0FE0}"/>
          </ac:picMkLst>
        </pc:picChg>
      </pc:sldChg>
      <pc:sldChg chg="addSp modSp mod">
        <pc:chgData name="Vikram Kumar" userId="28f1755c27bfb409" providerId="LiveId" clId="{D948F2CC-D7FF-426E-803A-BDECC28D2EB9}" dt="2025-01-15T16:14:51.486" v="18" actId="14100"/>
        <pc:sldMkLst>
          <pc:docMk/>
          <pc:sldMk cId="334534102" sldId="258"/>
        </pc:sldMkLst>
        <pc:picChg chg="add mod">
          <ac:chgData name="Vikram Kumar" userId="28f1755c27bfb409" providerId="LiveId" clId="{D948F2CC-D7FF-426E-803A-BDECC28D2EB9}" dt="2025-01-15T16:14:51.486" v="18" actId="14100"/>
          <ac:picMkLst>
            <pc:docMk/>
            <pc:sldMk cId="334534102" sldId="258"/>
            <ac:picMk id="3" creationId="{02836149-58B8-A8EF-7C3F-F7BC5C8F53F6}"/>
          </ac:picMkLst>
        </pc:picChg>
      </pc:sldChg>
      <pc:sldChg chg="addSp modSp mod">
        <pc:chgData name="Vikram Kumar" userId="28f1755c27bfb409" providerId="LiveId" clId="{D948F2CC-D7FF-426E-803A-BDECC28D2EB9}" dt="2025-01-15T16:25:20.024" v="95" actId="14100"/>
        <pc:sldMkLst>
          <pc:docMk/>
          <pc:sldMk cId="1109196930" sldId="259"/>
        </pc:sldMkLst>
        <pc:spChg chg="mod">
          <ac:chgData name="Vikram Kumar" userId="28f1755c27bfb409" providerId="LiveId" clId="{D948F2CC-D7FF-426E-803A-BDECC28D2EB9}" dt="2025-01-15T16:25:09.805" v="93" actId="1076"/>
          <ac:spMkLst>
            <pc:docMk/>
            <pc:sldMk cId="1109196930" sldId="259"/>
            <ac:spMk id="98" creationId="{3F8926C0-6B10-2A11-82F2-A8CFB5B59AB4}"/>
          </ac:spMkLst>
        </pc:spChg>
        <pc:picChg chg="add mod">
          <ac:chgData name="Vikram Kumar" userId="28f1755c27bfb409" providerId="LiveId" clId="{D948F2CC-D7FF-426E-803A-BDECC28D2EB9}" dt="2025-01-15T16:25:20.024" v="95" actId="14100"/>
          <ac:picMkLst>
            <pc:docMk/>
            <pc:sldMk cId="1109196930" sldId="259"/>
            <ac:picMk id="3" creationId="{CB6727C9-38E2-F504-A61B-FD7194FB7BEF}"/>
          </ac:picMkLst>
        </pc:picChg>
      </pc:sldChg>
      <pc:sldChg chg="addSp modSp mod">
        <pc:chgData name="Vikram Kumar" userId="28f1755c27bfb409" providerId="LiveId" clId="{D948F2CC-D7FF-426E-803A-BDECC28D2EB9}" dt="2025-01-15T16:27:06.977" v="114" actId="14100"/>
        <pc:sldMkLst>
          <pc:docMk/>
          <pc:sldMk cId="824484498" sldId="260"/>
        </pc:sldMkLst>
        <pc:picChg chg="add mod">
          <ac:chgData name="Vikram Kumar" userId="28f1755c27bfb409" providerId="LiveId" clId="{D948F2CC-D7FF-426E-803A-BDECC28D2EB9}" dt="2025-01-15T16:27:06.977" v="114" actId="14100"/>
          <ac:picMkLst>
            <pc:docMk/>
            <pc:sldMk cId="824484498" sldId="260"/>
            <ac:picMk id="3" creationId="{CE8EDA60-8C0C-A2BB-6589-56A3CEDD73B2}"/>
          </ac:picMkLst>
        </pc:picChg>
      </pc:sldChg>
      <pc:sldChg chg="addSp modSp mod">
        <pc:chgData name="Vikram Kumar" userId="28f1755c27bfb409" providerId="LiveId" clId="{D948F2CC-D7FF-426E-803A-BDECC28D2EB9}" dt="2025-01-15T16:27:38.463" v="120" actId="14100"/>
        <pc:sldMkLst>
          <pc:docMk/>
          <pc:sldMk cId="1465531698" sldId="261"/>
        </pc:sldMkLst>
        <pc:picChg chg="add mod">
          <ac:chgData name="Vikram Kumar" userId="28f1755c27bfb409" providerId="LiveId" clId="{D948F2CC-D7FF-426E-803A-BDECC28D2EB9}" dt="2025-01-15T16:27:38.463" v="120" actId="14100"/>
          <ac:picMkLst>
            <pc:docMk/>
            <pc:sldMk cId="1465531698" sldId="261"/>
            <ac:picMk id="3" creationId="{17FDD403-B76E-3110-6D55-156009B66EFE}"/>
          </ac:picMkLst>
        </pc:picChg>
      </pc:sldChg>
      <pc:sldChg chg="addSp modSp mod">
        <pc:chgData name="Vikram Kumar" userId="28f1755c27bfb409" providerId="LiveId" clId="{D948F2CC-D7FF-426E-803A-BDECC28D2EB9}" dt="2025-01-15T16:27:18.638" v="116" actId="14100"/>
        <pc:sldMkLst>
          <pc:docMk/>
          <pc:sldMk cId="632635700" sldId="262"/>
        </pc:sldMkLst>
        <pc:picChg chg="add mod">
          <ac:chgData name="Vikram Kumar" userId="28f1755c27bfb409" providerId="LiveId" clId="{D948F2CC-D7FF-426E-803A-BDECC28D2EB9}" dt="2025-01-15T16:27:18.638" v="116" actId="14100"/>
          <ac:picMkLst>
            <pc:docMk/>
            <pc:sldMk cId="632635700" sldId="262"/>
            <ac:picMk id="3" creationId="{E0E9207E-2EDF-66DF-3A4C-7CE2DE9EE467}"/>
          </ac:picMkLst>
        </pc:picChg>
      </pc:sldChg>
      <pc:sldChg chg="addSp modSp mod">
        <pc:chgData name="Vikram Kumar" userId="28f1755c27bfb409" providerId="LiveId" clId="{D948F2CC-D7FF-426E-803A-BDECC28D2EB9}" dt="2025-01-15T16:27:28.268" v="118" actId="14100"/>
        <pc:sldMkLst>
          <pc:docMk/>
          <pc:sldMk cId="1515415760" sldId="263"/>
        </pc:sldMkLst>
        <pc:picChg chg="add mod">
          <ac:chgData name="Vikram Kumar" userId="28f1755c27bfb409" providerId="LiveId" clId="{D948F2CC-D7FF-426E-803A-BDECC28D2EB9}" dt="2025-01-15T16:27:28.268" v="118" actId="14100"/>
          <ac:picMkLst>
            <pc:docMk/>
            <pc:sldMk cId="1515415760" sldId="263"/>
            <ac:picMk id="3" creationId="{CF089729-2172-C0B6-862C-CE943C21C446}"/>
          </ac:picMkLst>
        </pc:picChg>
      </pc:sldChg>
      <pc:sldChg chg="addSp modSp mod">
        <pc:chgData name="Vikram Kumar" userId="28f1755c27bfb409" providerId="LiveId" clId="{D948F2CC-D7FF-426E-803A-BDECC28D2EB9}" dt="2025-01-15T16:26:54.467" v="112" actId="14100"/>
        <pc:sldMkLst>
          <pc:docMk/>
          <pc:sldMk cId="1168976832" sldId="264"/>
        </pc:sldMkLst>
        <pc:picChg chg="add mod">
          <ac:chgData name="Vikram Kumar" userId="28f1755c27bfb409" providerId="LiveId" clId="{D948F2CC-D7FF-426E-803A-BDECC28D2EB9}" dt="2025-01-15T16:26:54.467" v="112" actId="14100"/>
          <ac:picMkLst>
            <pc:docMk/>
            <pc:sldMk cId="1168976832" sldId="264"/>
            <ac:picMk id="3" creationId="{3905E397-8F3A-D657-8CDA-3F511E9C4040}"/>
          </ac:picMkLst>
        </pc:picChg>
      </pc:sldChg>
      <pc:sldChg chg="addSp modSp mod">
        <pc:chgData name="Vikram Kumar" userId="28f1755c27bfb409" providerId="LiveId" clId="{D948F2CC-D7FF-426E-803A-BDECC28D2EB9}" dt="2025-01-15T16:26:41.890" v="110" actId="14100"/>
        <pc:sldMkLst>
          <pc:docMk/>
          <pc:sldMk cId="3631022807" sldId="265"/>
        </pc:sldMkLst>
        <pc:picChg chg="add mod">
          <ac:chgData name="Vikram Kumar" userId="28f1755c27bfb409" providerId="LiveId" clId="{D948F2CC-D7FF-426E-803A-BDECC28D2EB9}" dt="2025-01-15T16:26:41.890" v="110" actId="14100"/>
          <ac:picMkLst>
            <pc:docMk/>
            <pc:sldMk cId="3631022807" sldId="265"/>
            <ac:picMk id="3" creationId="{FD5DB2B1-7ED9-2553-3CB4-89CBC15227FE}"/>
          </ac:picMkLst>
        </pc:picChg>
      </pc:sldChg>
      <pc:sldChg chg="addSp modSp mod">
        <pc:chgData name="Vikram Kumar" userId="28f1755c27bfb409" providerId="LiveId" clId="{D948F2CC-D7FF-426E-803A-BDECC28D2EB9}" dt="2025-01-15T16:26:26.641" v="108" actId="14100"/>
        <pc:sldMkLst>
          <pc:docMk/>
          <pc:sldMk cId="4218324198" sldId="266"/>
        </pc:sldMkLst>
        <pc:picChg chg="add mod">
          <ac:chgData name="Vikram Kumar" userId="28f1755c27bfb409" providerId="LiveId" clId="{D948F2CC-D7FF-426E-803A-BDECC28D2EB9}" dt="2025-01-15T16:26:26.641" v="108" actId="14100"/>
          <ac:picMkLst>
            <pc:docMk/>
            <pc:sldMk cId="4218324198" sldId="266"/>
            <ac:picMk id="3" creationId="{D0CBA88D-52BA-DCCF-2C68-3DCBF8633095}"/>
          </ac:picMkLst>
        </pc:picChg>
      </pc:sldChg>
      <pc:sldChg chg="addSp modSp mod">
        <pc:chgData name="Vikram Kumar" userId="28f1755c27bfb409" providerId="LiveId" clId="{D948F2CC-D7FF-426E-803A-BDECC28D2EB9}" dt="2025-01-15T16:26:14.332" v="106" actId="14100"/>
        <pc:sldMkLst>
          <pc:docMk/>
          <pc:sldMk cId="361402480" sldId="267"/>
        </pc:sldMkLst>
        <pc:picChg chg="add mod">
          <ac:chgData name="Vikram Kumar" userId="28f1755c27bfb409" providerId="LiveId" clId="{D948F2CC-D7FF-426E-803A-BDECC28D2EB9}" dt="2025-01-15T16:26:14.332" v="106" actId="14100"/>
          <ac:picMkLst>
            <pc:docMk/>
            <pc:sldMk cId="361402480" sldId="267"/>
            <ac:picMk id="3" creationId="{62912B61-86F7-7013-442F-A322C6F7538B}"/>
          </ac:picMkLst>
        </pc:picChg>
      </pc:sldChg>
      <pc:sldChg chg="addSp modSp mod">
        <pc:chgData name="Vikram Kumar" userId="28f1755c27bfb409" providerId="LiveId" clId="{D948F2CC-D7FF-426E-803A-BDECC28D2EB9}" dt="2025-01-15T16:25:55.390" v="102" actId="14100"/>
        <pc:sldMkLst>
          <pc:docMk/>
          <pc:sldMk cId="1809576289" sldId="268"/>
        </pc:sldMkLst>
        <pc:picChg chg="add mod">
          <ac:chgData name="Vikram Kumar" userId="28f1755c27bfb409" providerId="LiveId" clId="{D948F2CC-D7FF-426E-803A-BDECC28D2EB9}" dt="2025-01-15T16:25:55.390" v="102" actId="14100"/>
          <ac:picMkLst>
            <pc:docMk/>
            <pc:sldMk cId="1809576289" sldId="268"/>
            <ac:picMk id="3" creationId="{60BB4B5F-D16D-ED70-30F0-BA59F444B913}"/>
          </ac:picMkLst>
        </pc:picChg>
      </pc:sldChg>
      <pc:sldChg chg="addSp modSp mod">
        <pc:chgData name="Vikram Kumar" userId="28f1755c27bfb409" providerId="LiveId" clId="{D948F2CC-D7FF-426E-803A-BDECC28D2EB9}" dt="2025-01-15T16:16:25.515" v="38" actId="14100"/>
        <pc:sldMkLst>
          <pc:docMk/>
          <pc:sldMk cId="1836349050" sldId="269"/>
        </pc:sldMkLst>
        <pc:picChg chg="add mod">
          <ac:chgData name="Vikram Kumar" userId="28f1755c27bfb409" providerId="LiveId" clId="{D948F2CC-D7FF-426E-803A-BDECC28D2EB9}" dt="2025-01-15T16:16:25.515" v="38" actId="14100"/>
          <ac:picMkLst>
            <pc:docMk/>
            <pc:sldMk cId="1836349050" sldId="269"/>
            <ac:picMk id="3" creationId="{BB679FD3-2A9C-4CC0-0791-F4C1E9EB83D1}"/>
          </ac:picMkLst>
        </pc:picChg>
      </pc:sldChg>
      <pc:sldChg chg="addSp modSp mod">
        <pc:chgData name="Vikram Kumar" userId="28f1755c27bfb409" providerId="LiveId" clId="{D948F2CC-D7FF-426E-803A-BDECC28D2EB9}" dt="2025-01-15T16:16:49.569" v="43" actId="14100"/>
        <pc:sldMkLst>
          <pc:docMk/>
          <pc:sldMk cId="1988929995" sldId="270"/>
        </pc:sldMkLst>
        <pc:picChg chg="add mod">
          <ac:chgData name="Vikram Kumar" userId="28f1755c27bfb409" providerId="LiveId" clId="{D948F2CC-D7FF-426E-803A-BDECC28D2EB9}" dt="2025-01-15T16:16:49.569" v="43" actId="14100"/>
          <ac:picMkLst>
            <pc:docMk/>
            <pc:sldMk cId="1988929995" sldId="270"/>
            <ac:picMk id="3" creationId="{0B9C51DC-EC30-7FB5-A340-02FA1F0B824A}"/>
          </ac:picMkLst>
        </pc:picChg>
      </pc:sldChg>
      <pc:sldChg chg="addSp modSp mod">
        <pc:chgData name="Vikram Kumar" userId="28f1755c27bfb409" providerId="LiveId" clId="{D948F2CC-D7FF-426E-803A-BDECC28D2EB9}" dt="2025-01-15T16:16:09.432" v="34" actId="14100"/>
        <pc:sldMkLst>
          <pc:docMk/>
          <pc:sldMk cId="3968907036" sldId="271"/>
        </pc:sldMkLst>
        <pc:picChg chg="add mod">
          <ac:chgData name="Vikram Kumar" userId="28f1755c27bfb409" providerId="LiveId" clId="{D948F2CC-D7FF-426E-803A-BDECC28D2EB9}" dt="2025-01-15T16:16:09.432" v="34" actId="14100"/>
          <ac:picMkLst>
            <pc:docMk/>
            <pc:sldMk cId="3968907036" sldId="271"/>
            <ac:picMk id="3" creationId="{059464ED-7691-0A9E-D933-CF0E1F5BC27E}"/>
          </ac:picMkLst>
        </pc:picChg>
      </pc:sldChg>
      <pc:sldChg chg="addSp modSp mod">
        <pc:chgData name="Vikram Kumar" userId="28f1755c27bfb409" providerId="LiveId" clId="{D948F2CC-D7FF-426E-803A-BDECC28D2EB9}" dt="2025-01-15T16:15:51.281" v="30" actId="14100"/>
        <pc:sldMkLst>
          <pc:docMk/>
          <pc:sldMk cId="3997550697" sldId="272"/>
        </pc:sldMkLst>
        <pc:picChg chg="add mod">
          <ac:chgData name="Vikram Kumar" userId="28f1755c27bfb409" providerId="LiveId" clId="{D948F2CC-D7FF-426E-803A-BDECC28D2EB9}" dt="2025-01-15T16:15:51.281" v="30" actId="14100"/>
          <ac:picMkLst>
            <pc:docMk/>
            <pc:sldMk cId="3997550697" sldId="272"/>
            <ac:picMk id="3" creationId="{307C26E0-1A4B-FF0D-F22D-512CBC088E41}"/>
          </ac:picMkLst>
        </pc:picChg>
      </pc:sldChg>
      <pc:sldChg chg="addSp modSp mod">
        <pc:chgData name="Vikram Kumar" userId="28f1755c27bfb409" providerId="LiveId" clId="{D948F2CC-D7FF-426E-803A-BDECC28D2EB9}" dt="2025-01-15T16:15:28.689" v="26" actId="14100"/>
        <pc:sldMkLst>
          <pc:docMk/>
          <pc:sldMk cId="3981829334" sldId="273"/>
        </pc:sldMkLst>
        <pc:picChg chg="add mod">
          <ac:chgData name="Vikram Kumar" userId="28f1755c27bfb409" providerId="LiveId" clId="{D948F2CC-D7FF-426E-803A-BDECC28D2EB9}" dt="2025-01-15T16:15:28.689" v="26" actId="14100"/>
          <ac:picMkLst>
            <pc:docMk/>
            <pc:sldMk cId="3981829334" sldId="273"/>
            <ac:picMk id="3" creationId="{A9C95DBB-5FDE-5253-FB01-572B5F1E70BA}"/>
          </ac:picMkLst>
        </pc:picChg>
      </pc:sldChg>
      <pc:sldChg chg="addSp modSp mod">
        <pc:chgData name="Vikram Kumar" userId="28f1755c27bfb409" providerId="LiveId" clId="{D948F2CC-D7FF-426E-803A-BDECC28D2EB9}" dt="2025-01-15T16:15:18.496" v="24" actId="14100"/>
        <pc:sldMkLst>
          <pc:docMk/>
          <pc:sldMk cId="3770287648" sldId="274"/>
        </pc:sldMkLst>
        <pc:picChg chg="add mod">
          <ac:chgData name="Vikram Kumar" userId="28f1755c27bfb409" providerId="LiveId" clId="{D948F2CC-D7FF-426E-803A-BDECC28D2EB9}" dt="2025-01-15T16:15:18.496" v="24" actId="14100"/>
          <ac:picMkLst>
            <pc:docMk/>
            <pc:sldMk cId="3770287648" sldId="274"/>
            <ac:picMk id="3" creationId="{085A0EF3-8633-B8A5-4B5E-CBAACD792982}"/>
          </ac:picMkLst>
        </pc:picChg>
      </pc:sldChg>
      <pc:sldChg chg="addSp modSp mod">
        <pc:chgData name="Vikram Kumar" userId="28f1755c27bfb409" providerId="LiveId" clId="{D948F2CC-D7FF-426E-803A-BDECC28D2EB9}" dt="2025-01-15T16:15:02.614" v="20" actId="14100"/>
        <pc:sldMkLst>
          <pc:docMk/>
          <pc:sldMk cId="4132741398" sldId="275"/>
        </pc:sldMkLst>
        <pc:picChg chg="add mod">
          <ac:chgData name="Vikram Kumar" userId="28f1755c27bfb409" providerId="LiveId" clId="{D948F2CC-D7FF-426E-803A-BDECC28D2EB9}" dt="2025-01-15T16:15:02.614" v="20" actId="14100"/>
          <ac:picMkLst>
            <pc:docMk/>
            <pc:sldMk cId="4132741398" sldId="275"/>
            <ac:picMk id="3" creationId="{D232E01B-8184-76EB-389C-559B3A463896}"/>
          </ac:picMkLst>
        </pc:picChg>
      </pc:sldChg>
      <pc:sldChg chg="addSp modSp add mod">
        <pc:chgData name="Vikram Kumar" userId="28f1755c27bfb409" providerId="LiveId" clId="{D948F2CC-D7FF-426E-803A-BDECC28D2EB9}" dt="2025-01-15T16:25:35.558" v="98" actId="14100"/>
        <pc:sldMkLst>
          <pc:docMk/>
          <pc:sldMk cId="3283906397" sldId="276"/>
        </pc:sldMkLst>
        <pc:picChg chg="add mod">
          <ac:chgData name="Vikram Kumar" userId="28f1755c27bfb409" providerId="LiveId" clId="{D948F2CC-D7FF-426E-803A-BDECC28D2EB9}" dt="2025-01-15T16:25:35.558" v="98" actId="14100"/>
          <ac:picMkLst>
            <pc:docMk/>
            <pc:sldMk cId="3283906397" sldId="276"/>
            <ac:picMk id="3" creationId="{AFE95812-87B1-28D0-61AE-367EC58993E6}"/>
          </ac:picMkLst>
        </pc:picChg>
      </pc:sldChg>
      <pc:sldChg chg="addSp modSp add mod">
        <pc:chgData name="Vikram Kumar" userId="28f1755c27bfb409" providerId="LiveId" clId="{D948F2CC-D7FF-426E-803A-BDECC28D2EB9}" dt="2025-01-15T16:23:24.542" v="77" actId="14100"/>
        <pc:sldMkLst>
          <pc:docMk/>
          <pc:sldMk cId="631373433" sldId="277"/>
        </pc:sldMkLst>
        <pc:picChg chg="add mod">
          <ac:chgData name="Vikram Kumar" userId="28f1755c27bfb409" providerId="LiveId" clId="{D948F2CC-D7FF-426E-803A-BDECC28D2EB9}" dt="2025-01-15T16:23:24.542" v="77" actId="14100"/>
          <ac:picMkLst>
            <pc:docMk/>
            <pc:sldMk cId="631373433" sldId="277"/>
            <ac:picMk id="3" creationId="{DE68C4C7-CDC2-FFDE-34B6-AAD5E2EDF922}"/>
          </ac:picMkLst>
        </pc:picChg>
      </pc:sldChg>
      <pc:sldChg chg="addSp modSp add mod">
        <pc:chgData name="Vikram Kumar" userId="28f1755c27bfb409" providerId="LiveId" clId="{D948F2CC-D7FF-426E-803A-BDECC28D2EB9}" dt="2025-01-15T16:23:40.540" v="79" actId="14100"/>
        <pc:sldMkLst>
          <pc:docMk/>
          <pc:sldMk cId="4219762929" sldId="278"/>
        </pc:sldMkLst>
        <pc:picChg chg="add mod">
          <ac:chgData name="Vikram Kumar" userId="28f1755c27bfb409" providerId="LiveId" clId="{D948F2CC-D7FF-426E-803A-BDECC28D2EB9}" dt="2025-01-15T16:23:40.540" v="79" actId="14100"/>
          <ac:picMkLst>
            <pc:docMk/>
            <pc:sldMk cId="4219762929" sldId="278"/>
            <ac:picMk id="3" creationId="{BB17A70D-6519-4CD7-E992-12B7D680AFC1}"/>
          </ac:picMkLst>
        </pc:picChg>
      </pc:sldChg>
      <pc:sldChg chg="addSp modSp add mod">
        <pc:chgData name="Vikram Kumar" userId="28f1755c27bfb409" providerId="LiveId" clId="{D948F2CC-D7FF-426E-803A-BDECC28D2EB9}" dt="2025-01-15T16:24:04.515" v="84" actId="14100"/>
        <pc:sldMkLst>
          <pc:docMk/>
          <pc:sldMk cId="1946371097" sldId="279"/>
        </pc:sldMkLst>
        <pc:picChg chg="add mod">
          <ac:chgData name="Vikram Kumar" userId="28f1755c27bfb409" providerId="LiveId" clId="{D948F2CC-D7FF-426E-803A-BDECC28D2EB9}" dt="2025-01-15T16:24:04.515" v="84" actId="14100"/>
          <ac:picMkLst>
            <pc:docMk/>
            <pc:sldMk cId="1946371097" sldId="279"/>
            <ac:picMk id="3" creationId="{911B54F1-B291-7987-4792-FB04A9E14331}"/>
          </ac:picMkLst>
        </pc:picChg>
      </pc:sldChg>
      <pc:sldChg chg="addSp modSp add mod">
        <pc:chgData name="Vikram Kumar" userId="28f1755c27bfb409" providerId="LiveId" clId="{D948F2CC-D7FF-426E-803A-BDECC28D2EB9}" dt="2025-01-15T16:24:19.693" v="86" actId="14100"/>
        <pc:sldMkLst>
          <pc:docMk/>
          <pc:sldMk cId="1111036030" sldId="280"/>
        </pc:sldMkLst>
        <pc:picChg chg="add mod">
          <ac:chgData name="Vikram Kumar" userId="28f1755c27bfb409" providerId="LiveId" clId="{D948F2CC-D7FF-426E-803A-BDECC28D2EB9}" dt="2025-01-15T16:24:19.693" v="86" actId="14100"/>
          <ac:picMkLst>
            <pc:docMk/>
            <pc:sldMk cId="1111036030" sldId="280"/>
            <ac:picMk id="3" creationId="{2476781B-D0F7-0C8F-A556-C483EAF7E742}"/>
          </ac:picMkLst>
        </pc:picChg>
      </pc:sldChg>
      <pc:sldChg chg="addSp modSp add mod">
        <pc:chgData name="Vikram Kumar" userId="28f1755c27bfb409" providerId="LiveId" clId="{D948F2CC-D7FF-426E-803A-BDECC28D2EB9}" dt="2025-01-15T16:24:33.269" v="88" actId="14100"/>
        <pc:sldMkLst>
          <pc:docMk/>
          <pc:sldMk cId="613049478" sldId="281"/>
        </pc:sldMkLst>
        <pc:picChg chg="add mod">
          <ac:chgData name="Vikram Kumar" userId="28f1755c27bfb409" providerId="LiveId" clId="{D948F2CC-D7FF-426E-803A-BDECC28D2EB9}" dt="2025-01-15T16:24:33.269" v="88" actId="14100"/>
          <ac:picMkLst>
            <pc:docMk/>
            <pc:sldMk cId="613049478" sldId="281"/>
            <ac:picMk id="3" creationId="{D9EC459D-97EC-F1FE-FF1E-C10ADC231E80}"/>
          </ac:picMkLst>
        </pc:picChg>
      </pc:sldChg>
      <pc:sldChg chg="addSp modSp add mod">
        <pc:chgData name="Vikram Kumar" userId="28f1755c27bfb409" providerId="LiveId" clId="{D948F2CC-D7FF-426E-803A-BDECC28D2EB9}" dt="2025-01-15T16:24:51.408" v="90" actId="14100"/>
        <pc:sldMkLst>
          <pc:docMk/>
          <pc:sldMk cId="769844257" sldId="282"/>
        </pc:sldMkLst>
        <pc:picChg chg="add mod">
          <ac:chgData name="Vikram Kumar" userId="28f1755c27bfb409" providerId="LiveId" clId="{D948F2CC-D7FF-426E-803A-BDECC28D2EB9}" dt="2025-01-15T16:24:51.408" v="90" actId="14100"/>
          <ac:picMkLst>
            <pc:docMk/>
            <pc:sldMk cId="769844257" sldId="282"/>
            <ac:picMk id="3" creationId="{1C27B8ED-A6A6-215E-4078-8EF01E49FD52}"/>
          </ac:picMkLst>
        </pc:picChg>
      </pc:sldChg>
      <pc:sldChg chg="addSp modSp add mod">
        <pc:chgData name="Vikram Kumar" userId="28f1755c27bfb409" providerId="LiveId" clId="{D948F2CC-D7FF-426E-803A-BDECC28D2EB9}" dt="2025-01-15T16:25:02.928" v="92" actId="14100"/>
        <pc:sldMkLst>
          <pc:docMk/>
          <pc:sldMk cId="701708238" sldId="283"/>
        </pc:sldMkLst>
        <pc:picChg chg="add mod">
          <ac:chgData name="Vikram Kumar" userId="28f1755c27bfb409" providerId="LiveId" clId="{D948F2CC-D7FF-426E-803A-BDECC28D2EB9}" dt="2025-01-15T16:25:02.928" v="92" actId="14100"/>
          <ac:picMkLst>
            <pc:docMk/>
            <pc:sldMk cId="701708238" sldId="283"/>
            <ac:picMk id="3" creationId="{28B8BDBB-A590-2353-21AC-50838BCAECCE}"/>
          </ac:picMkLst>
        </pc:picChg>
      </pc:sldChg>
      <pc:sldChg chg="modSp add del mod ord">
        <pc:chgData name="Vikram Kumar" userId="28f1755c27bfb409" providerId="LiveId" clId="{D948F2CC-D7FF-426E-803A-BDECC28D2EB9}" dt="2025-01-15T16:35:11.504" v="159" actId="2696"/>
        <pc:sldMkLst>
          <pc:docMk/>
          <pc:sldMk cId="2642890377" sldId="284"/>
        </pc:sldMkLst>
        <pc:spChg chg="mod">
          <ac:chgData name="Vikram Kumar" userId="28f1755c27bfb409" providerId="LiveId" clId="{D948F2CC-D7FF-426E-803A-BDECC28D2EB9}" dt="2025-01-15T16:34:50.767" v="157" actId="1076"/>
          <ac:spMkLst>
            <pc:docMk/>
            <pc:sldMk cId="2642890377" sldId="284"/>
            <ac:spMk id="18" creationId="{719ED99B-DBC5-4426-BBC6-8BBB2E2998D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2796720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91" name="Google Shape;9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>
          <a:extLst>
            <a:ext uri="{FF2B5EF4-FFF2-40B4-BE49-F238E27FC236}">
              <a16:creationId xmlns:a16="http://schemas.microsoft.com/office/drawing/2014/main" id="{9A4630E5-C1ED-A0B7-BCC9-821DDB6839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>
            <a:extLst>
              <a:ext uri="{FF2B5EF4-FFF2-40B4-BE49-F238E27FC236}">
                <a16:creationId xmlns:a16="http://schemas.microsoft.com/office/drawing/2014/main" id="{055F0260-8DEF-25FA-27C2-278ABB730C9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91" name="Google Shape;91;p1:notes">
            <a:extLst>
              <a:ext uri="{FF2B5EF4-FFF2-40B4-BE49-F238E27FC236}">
                <a16:creationId xmlns:a16="http://schemas.microsoft.com/office/drawing/2014/main" id="{E7078AB0-D808-E3D9-AC72-BC564450032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480213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>
          <a:extLst>
            <a:ext uri="{FF2B5EF4-FFF2-40B4-BE49-F238E27FC236}">
              <a16:creationId xmlns:a16="http://schemas.microsoft.com/office/drawing/2014/main" id="{F7D6E486-B97B-BA83-D051-481C4D9B9B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>
            <a:extLst>
              <a:ext uri="{FF2B5EF4-FFF2-40B4-BE49-F238E27FC236}">
                <a16:creationId xmlns:a16="http://schemas.microsoft.com/office/drawing/2014/main" id="{68177F2D-82BD-26B4-D499-5BAD20C6CFC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91" name="Google Shape;91;p1:notes">
            <a:extLst>
              <a:ext uri="{FF2B5EF4-FFF2-40B4-BE49-F238E27FC236}">
                <a16:creationId xmlns:a16="http://schemas.microsoft.com/office/drawing/2014/main" id="{683CC3CB-AAC4-0149-D808-3077D0826B2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4565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>
          <a:extLst>
            <a:ext uri="{FF2B5EF4-FFF2-40B4-BE49-F238E27FC236}">
              <a16:creationId xmlns:a16="http://schemas.microsoft.com/office/drawing/2014/main" id="{C9766659-8901-5C60-19E5-C79756223C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>
            <a:extLst>
              <a:ext uri="{FF2B5EF4-FFF2-40B4-BE49-F238E27FC236}">
                <a16:creationId xmlns:a16="http://schemas.microsoft.com/office/drawing/2014/main" id="{28C9D610-661F-86EB-DAA4-AEDD6836A3A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91" name="Google Shape;91;p1:notes">
            <a:extLst>
              <a:ext uri="{FF2B5EF4-FFF2-40B4-BE49-F238E27FC236}">
                <a16:creationId xmlns:a16="http://schemas.microsoft.com/office/drawing/2014/main" id="{4FEF7E7F-7CD2-C9D3-90DD-EF69836F5B3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548912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>
          <a:extLst>
            <a:ext uri="{FF2B5EF4-FFF2-40B4-BE49-F238E27FC236}">
              <a16:creationId xmlns:a16="http://schemas.microsoft.com/office/drawing/2014/main" id="{0B35DA79-95DB-E86C-2314-255B2CFED1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>
            <a:extLst>
              <a:ext uri="{FF2B5EF4-FFF2-40B4-BE49-F238E27FC236}">
                <a16:creationId xmlns:a16="http://schemas.microsoft.com/office/drawing/2014/main" id="{BE27BB0C-113E-BCF0-3587-F3E1F94E8B6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91" name="Google Shape;91;p1:notes">
            <a:extLst>
              <a:ext uri="{FF2B5EF4-FFF2-40B4-BE49-F238E27FC236}">
                <a16:creationId xmlns:a16="http://schemas.microsoft.com/office/drawing/2014/main" id="{269556F7-7F81-74CF-7AB9-72213DD5FE0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010697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>
          <a:extLst>
            <a:ext uri="{FF2B5EF4-FFF2-40B4-BE49-F238E27FC236}">
              <a16:creationId xmlns:a16="http://schemas.microsoft.com/office/drawing/2014/main" id="{25CE5253-8051-9C6D-A127-4501D1CC9B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>
            <a:extLst>
              <a:ext uri="{FF2B5EF4-FFF2-40B4-BE49-F238E27FC236}">
                <a16:creationId xmlns:a16="http://schemas.microsoft.com/office/drawing/2014/main" id="{757F40A2-7D84-8659-7D6C-CE302B9B54F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91" name="Google Shape;91;p1:notes">
            <a:extLst>
              <a:ext uri="{FF2B5EF4-FFF2-40B4-BE49-F238E27FC236}">
                <a16:creationId xmlns:a16="http://schemas.microsoft.com/office/drawing/2014/main" id="{CCA59455-9DDC-9F77-79DD-EB06B345B50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809649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>
          <a:extLst>
            <a:ext uri="{FF2B5EF4-FFF2-40B4-BE49-F238E27FC236}">
              <a16:creationId xmlns:a16="http://schemas.microsoft.com/office/drawing/2014/main" id="{B0301ADC-D904-4BA8-D8DD-3540E627AF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>
            <a:extLst>
              <a:ext uri="{FF2B5EF4-FFF2-40B4-BE49-F238E27FC236}">
                <a16:creationId xmlns:a16="http://schemas.microsoft.com/office/drawing/2014/main" id="{86840121-004C-408B-B97B-577EC7B3EA9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91" name="Google Shape;91;p1:notes">
            <a:extLst>
              <a:ext uri="{FF2B5EF4-FFF2-40B4-BE49-F238E27FC236}">
                <a16:creationId xmlns:a16="http://schemas.microsoft.com/office/drawing/2014/main" id="{DD95014A-DCFF-044A-10CE-4BD5D92C23F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311386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>
          <a:extLst>
            <a:ext uri="{FF2B5EF4-FFF2-40B4-BE49-F238E27FC236}">
              <a16:creationId xmlns:a16="http://schemas.microsoft.com/office/drawing/2014/main" id="{D3F6A334-C726-06B7-E3BE-7B13BAD4E7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>
            <a:extLst>
              <a:ext uri="{FF2B5EF4-FFF2-40B4-BE49-F238E27FC236}">
                <a16:creationId xmlns:a16="http://schemas.microsoft.com/office/drawing/2014/main" id="{66159C43-367D-DFCF-9E10-5E42CA8B57B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91" name="Google Shape;91;p1:notes">
            <a:extLst>
              <a:ext uri="{FF2B5EF4-FFF2-40B4-BE49-F238E27FC236}">
                <a16:creationId xmlns:a16="http://schemas.microsoft.com/office/drawing/2014/main" id="{4F2E81C6-6C4D-5D92-C837-5ED9AF530F7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34720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>
          <a:extLst>
            <a:ext uri="{FF2B5EF4-FFF2-40B4-BE49-F238E27FC236}">
              <a16:creationId xmlns:a16="http://schemas.microsoft.com/office/drawing/2014/main" id="{7E2D38ED-66EE-3E1C-FDCC-1C3FD412E5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>
            <a:extLst>
              <a:ext uri="{FF2B5EF4-FFF2-40B4-BE49-F238E27FC236}">
                <a16:creationId xmlns:a16="http://schemas.microsoft.com/office/drawing/2014/main" id="{E3A60767-F0A8-58F4-CE1F-7626C2570F8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91" name="Google Shape;91;p1:notes">
            <a:extLst>
              <a:ext uri="{FF2B5EF4-FFF2-40B4-BE49-F238E27FC236}">
                <a16:creationId xmlns:a16="http://schemas.microsoft.com/office/drawing/2014/main" id="{8C8A2CF8-6E98-EA43-0F18-E95980F2189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83192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>
          <a:extLst>
            <a:ext uri="{FF2B5EF4-FFF2-40B4-BE49-F238E27FC236}">
              <a16:creationId xmlns:a16="http://schemas.microsoft.com/office/drawing/2014/main" id="{9B1029C9-CEEB-E880-4DF4-CDEBA18F5C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>
            <a:extLst>
              <a:ext uri="{FF2B5EF4-FFF2-40B4-BE49-F238E27FC236}">
                <a16:creationId xmlns:a16="http://schemas.microsoft.com/office/drawing/2014/main" id="{80BAE8FC-A76B-5D0F-481D-AAA5EA1CE29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91" name="Google Shape;91;p1:notes">
            <a:extLst>
              <a:ext uri="{FF2B5EF4-FFF2-40B4-BE49-F238E27FC236}">
                <a16:creationId xmlns:a16="http://schemas.microsoft.com/office/drawing/2014/main" id="{9B5866ED-3823-F735-4C2D-99AFF2AE291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310680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>
          <a:extLst>
            <a:ext uri="{FF2B5EF4-FFF2-40B4-BE49-F238E27FC236}">
              <a16:creationId xmlns:a16="http://schemas.microsoft.com/office/drawing/2014/main" id="{38C79147-C88A-0EE1-AA22-D7EA2C36BA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>
            <a:extLst>
              <a:ext uri="{FF2B5EF4-FFF2-40B4-BE49-F238E27FC236}">
                <a16:creationId xmlns:a16="http://schemas.microsoft.com/office/drawing/2014/main" id="{9ED5E11F-CCCB-8CFA-1AC8-C9CBFF3822A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91" name="Google Shape;91;p1:notes">
            <a:extLst>
              <a:ext uri="{FF2B5EF4-FFF2-40B4-BE49-F238E27FC236}">
                <a16:creationId xmlns:a16="http://schemas.microsoft.com/office/drawing/2014/main" id="{02A7D423-4D1B-3ED6-DD8F-6786A52A17B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286454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>
          <a:extLst>
            <a:ext uri="{FF2B5EF4-FFF2-40B4-BE49-F238E27FC236}">
              <a16:creationId xmlns:a16="http://schemas.microsoft.com/office/drawing/2014/main" id="{D93B7FC4-1A97-7CC8-6E00-BFA17F8C7E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>
            <a:extLst>
              <a:ext uri="{FF2B5EF4-FFF2-40B4-BE49-F238E27FC236}">
                <a16:creationId xmlns:a16="http://schemas.microsoft.com/office/drawing/2014/main" id="{EAD7039C-19BA-414B-3799-ABDD379BCFA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91" name="Google Shape;91;p1:notes">
            <a:extLst>
              <a:ext uri="{FF2B5EF4-FFF2-40B4-BE49-F238E27FC236}">
                <a16:creationId xmlns:a16="http://schemas.microsoft.com/office/drawing/2014/main" id="{9E4ABF9F-22F1-8E55-9FD5-F5CC1670781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718932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>
          <a:extLst>
            <a:ext uri="{FF2B5EF4-FFF2-40B4-BE49-F238E27FC236}">
              <a16:creationId xmlns:a16="http://schemas.microsoft.com/office/drawing/2014/main" id="{9246AECD-8A18-43C4-67DB-17D1668A74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>
            <a:extLst>
              <a:ext uri="{FF2B5EF4-FFF2-40B4-BE49-F238E27FC236}">
                <a16:creationId xmlns:a16="http://schemas.microsoft.com/office/drawing/2014/main" id="{1674F674-17E0-E4F6-AF05-69C2AE3E27C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91" name="Google Shape;91;p1:notes">
            <a:extLst>
              <a:ext uri="{FF2B5EF4-FFF2-40B4-BE49-F238E27FC236}">
                <a16:creationId xmlns:a16="http://schemas.microsoft.com/office/drawing/2014/main" id="{445DFF49-603B-B49F-C43D-F44415EF1BC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839161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>
          <a:extLst>
            <a:ext uri="{FF2B5EF4-FFF2-40B4-BE49-F238E27FC236}">
              <a16:creationId xmlns:a16="http://schemas.microsoft.com/office/drawing/2014/main" id="{29F358A6-C08D-847B-7B2E-545DBB1BDD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>
            <a:extLst>
              <a:ext uri="{FF2B5EF4-FFF2-40B4-BE49-F238E27FC236}">
                <a16:creationId xmlns:a16="http://schemas.microsoft.com/office/drawing/2014/main" id="{8C58F77F-DFA0-4C21-7631-E681B3417E1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91" name="Google Shape;91;p1:notes">
            <a:extLst>
              <a:ext uri="{FF2B5EF4-FFF2-40B4-BE49-F238E27FC236}">
                <a16:creationId xmlns:a16="http://schemas.microsoft.com/office/drawing/2014/main" id="{7A7059A5-4DC9-1CE2-E844-7B6FE39D120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81099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>
          <a:extLst>
            <a:ext uri="{FF2B5EF4-FFF2-40B4-BE49-F238E27FC236}">
              <a16:creationId xmlns:a16="http://schemas.microsoft.com/office/drawing/2014/main" id="{CB650097-B5DD-DA1F-1449-1074394A63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>
            <a:extLst>
              <a:ext uri="{FF2B5EF4-FFF2-40B4-BE49-F238E27FC236}">
                <a16:creationId xmlns:a16="http://schemas.microsoft.com/office/drawing/2014/main" id="{D59EA7C5-A91E-A820-87CC-992F6FA881E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91" name="Google Shape;91;p1:notes">
            <a:extLst>
              <a:ext uri="{FF2B5EF4-FFF2-40B4-BE49-F238E27FC236}">
                <a16:creationId xmlns:a16="http://schemas.microsoft.com/office/drawing/2014/main" id="{77268D31-A0F0-C2DD-A506-F785A97E5BE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649320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>
          <a:extLst>
            <a:ext uri="{FF2B5EF4-FFF2-40B4-BE49-F238E27FC236}">
              <a16:creationId xmlns:a16="http://schemas.microsoft.com/office/drawing/2014/main" id="{94D63E79-6946-2393-B355-9E63B093F0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>
            <a:extLst>
              <a:ext uri="{FF2B5EF4-FFF2-40B4-BE49-F238E27FC236}">
                <a16:creationId xmlns:a16="http://schemas.microsoft.com/office/drawing/2014/main" id="{96E0E756-D408-013F-4A07-716AE6EE619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91" name="Google Shape;91;p1:notes">
            <a:extLst>
              <a:ext uri="{FF2B5EF4-FFF2-40B4-BE49-F238E27FC236}">
                <a16:creationId xmlns:a16="http://schemas.microsoft.com/office/drawing/2014/main" id="{08400CFA-A7A1-CE7A-8203-7AEBEB871E1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9272589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>
          <a:extLst>
            <a:ext uri="{FF2B5EF4-FFF2-40B4-BE49-F238E27FC236}">
              <a16:creationId xmlns:a16="http://schemas.microsoft.com/office/drawing/2014/main" id="{D271317D-31B2-4E48-823E-9CAF086891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>
            <a:extLst>
              <a:ext uri="{FF2B5EF4-FFF2-40B4-BE49-F238E27FC236}">
                <a16:creationId xmlns:a16="http://schemas.microsoft.com/office/drawing/2014/main" id="{1D98BD19-A623-811B-3759-C90351380F0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91" name="Google Shape;91;p1:notes">
            <a:extLst>
              <a:ext uri="{FF2B5EF4-FFF2-40B4-BE49-F238E27FC236}">
                <a16:creationId xmlns:a16="http://schemas.microsoft.com/office/drawing/2014/main" id="{E5D85D9F-1017-65EE-B60E-17929E13F95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3089392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>
          <a:extLst>
            <a:ext uri="{FF2B5EF4-FFF2-40B4-BE49-F238E27FC236}">
              <a16:creationId xmlns:a16="http://schemas.microsoft.com/office/drawing/2014/main" id="{17F53835-44AF-4522-ABD9-672BAF943D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>
            <a:extLst>
              <a:ext uri="{FF2B5EF4-FFF2-40B4-BE49-F238E27FC236}">
                <a16:creationId xmlns:a16="http://schemas.microsoft.com/office/drawing/2014/main" id="{D732814B-4890-BBF1-6011-7095A059F13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91" name="Google Shape;91;p1:notes">
            <a:extLst>
              <a:ext uri="{FF2B5EF4-FFF2-40B4-BE49-F238E27FC236}">
                <a16:creationId xmlns:a16="http://schemas.microsoft.com/office/drawing/2014/main" id="{C8DE3289-048D-C8A3-FDA5-9020C973925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8115722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>
          <a:extLst>
            <a:ext uri="{FF2B5EF4-FFF2-40B4-BE49-F238E27FC236}">
              <a16:creationId xmlns:a16="http://schemas.microsoft.com/office/drawing/2014/main" id="{A5E85252-18D0-46D2-4203-920FEE39E4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>
            <a:extLst>
              <a:ext uri="{FF2B5EF4-FFF2-40B4-BE49-F238E27FC236}">
                <a16:creationId xmlns:a16="http://schemas.microsoft.com/office/drawing/2014/main" id="{00F06DF1-777A-4B05-731A-4CB211AF00C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91" name="Google Shape;91;p1:notes">
            <a:extLst>
              <a:ext uri="{FF2B5EF4-FFF2-40B4-BE49-F238E27FC236}">
                <a16:creationId xmlns:a16="http://schemas.microsoft.com/office/drawing/2014/main" id="{33070501-793B-C832-58EC-E2945336118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092144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>
          <a:extLst>
            <a:ext uri="{FF2B5EF4-FFF2-40B4-BE49-F238E27FC236}">
              <a16:creationId xmlns:a16="http://schemas.microsoft.com/office/drawing/2014/main" id="{7E11EC09-DA65-580B-AE9B-B16610A424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>
            <a:extLst>
              <a:ext uri="{FF2B5EF4-FFF2-40B4-BE49-F238E27FC236}">
                <a16:creationId xmlns:a16="http://schemas.microsoft.com/office/drawing/2014/main" id="{62F90440-636C-47A2-07E6-24482EB6911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91" name="Google Shape;91;p1:notes">
            <a:extLst>
              <a:ext uri="{FF2B5EF4-FFF2-40B4-BE49-F238E27FC236}">
                <a16:creationId xmlns:a16="http://schemas.microsoft.com/office/drawing/2014/main" id="{2BB4D294-4718-8588-9CC3-3E5F4FD0095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8519750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>
          <a:extLst>
            <a:ext uri="{FF2B5EF4-FFF2-40B4-BE49-F238E27FC236}">
              <a16:creationId xmlns:a16="http://schemas.microsoft.com/office/drawing/2014/main" id="{1A51D381-85B0-4E8B-F678-719D126652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>
            <a:extLst>
              <a:ext uri="{FF2B5EF4-FFF2-40B4-BE49-F238E27FC236}">
                <a16:creationId xmlns:a16="http://schemas.microsoft.com/office/drawing/2014/main" id="{6980F965-E626-F72A-B57E-FC128A856A6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91" name="Google Shape;91;p1:notes">
            <a:extLst>
              <a:ext uri="{FF2B5EF4-FFF2-40B4-BE49-F238E27FC236}">
                <a16:creationId xmlns:a16="http://schemas.microsoft.com/office/drawing/2014/main" id="{621D1F1E-20E8-758E-8DBD-72FD139B930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384693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>
          <a:extLst>
            <a:ext uri="{FF2B5EF4-FFF2-40B4-BE49-F238E27FC236}">
              <a16:creationId xmlns:a16="http://schemas.microsoft.com/office/drawing/2014/main" id="{AF2F6C26-1F91-C02F-D80C-EE5E4873DC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>
            <a:extLst>
              <a:ext uri="{FF2B5EF4-FFF2-40B4-BE49-F238E27FC236}">
                <a16:creationId xmlns:a16="http://schemas.microsoft.com/office/drawing/2014/main" id="{33D50BE5-93CA-3986-CCBE-EBD5883B306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91" name="Google Shape;91;p1:notes">
            <a:extLst>
              <a:ext uri="{FF2B5EF4-FFF2-40B4-BE49-F238E27FC236}">
                <a16:creationId xmlns:a16="http://schemas.microsoft.com/office/drawing/2014/main" id="{5BD434B0-B70C-E40A-4A74-57B9D8B7470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230179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>
          <a:extLst>
            <a:ext uri="{FF2B5EF4-FFF2-40B4-BE49-F238E27FC236}">
              <a16:creationId xmlns:a16="http://schemas.microsoft.com/office/drawing/2014/main" id="{B2C69EC9-E86D-9F27-4CB0-0AECA30251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>
            <a:extLst>
              <a:ext uri="{FF2B5EF4-FFF2-40B4-BE49-F238E27FC236}">
                <a16:creationId xmlns:a16="http://schemas.microsoft.com/office/drawing/2014/main" id="{E5A0F4B3-8D48-30AE-BA93-9B4118A7203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91" name="Google Shape;91;p1:notes">
            <a:extLst>
              <a:ext uri="{FF2B5EF4-FFF2-40B4-BE49-F238E27FC236}">
                <a16:creationId xmlns:a16="http://schemas.microsoft.com/office/drawing/2014/main" id="{87B14772-369B-8C64-278E-76E01FBD9DF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542641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>
          <a:extLst>
            <a:ext uri="{FF2B5EF4-FFF2-40B4-BE49-F238E27FC236}">
              <a16:creationId xmlns:a16="http://schemas.microsoft.com/office/drawing/2014/main" id="{6D720E9E-6CD1-1895-9206-56FE86B4E1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>
            <a:extLst>
              <a:ext uri="{FF2B5EF4-FFF2-40B4-BE49-F238E27FC236}">
                <a16:creationId xmlns:a16="http://schemas.microsoft.com/office/drawing/2014/main" id="{C4FDD3AA-494F-4B13-01B4-33DA427EE4B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91" name="Google Shape;91;p1:notes">
            <a:extLst>
              <a:ext uri="{FF2B5EF4-FFF2-40B4-BE49-F238E27FC236}">
                <a16:creationId xmlns:a16="http://schemas.microsoft.com/office/drawing/2014/main" id="{08AD60C2-45BC-F0E6-89A9-9ECE87B094C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757821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>
          <a:extLst>
            <a:ext uri="{FF2B5EF4-FFF2-40B4-BE49-F238E27FC236}">
              <a16:creationId xmlns:a16="http://schemas.microsoft.com/office/drawing/2014/main" id="{E9B6F88E-B1F0-AA94-CC59-B9E35E9FF1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>
            <a:extLst>
              <a:ext uri="{FF2B5EF4-FFF2-40B4-BE49-F238E27FC236}">
                <a16:creationId xmlns:a16="http://schemas.microsoft.com/office/drawing/2014/main" id="{4228EEE4-ED26-7636-28B9-3A1C7192F74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91" name="Google Shape;91;p1:notes">
            <a:extLst>
              <a:ext uri="{FF2B5EF4-FFF2-40B4-BE49-F238E27FC236}">
                <a16:creationId xmlns:a16="http://schemas.microsoft.com/office/drawing/2014/main" id="{BFCE3822-90EA-CFAE-09BE-B55482D9746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461942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>
          <a:extLst>
            <a:ext uri="{FF2B5EF4-FFF2-40B4-BE49-F238E27FC236}">
              <a16:creationId xmlns:a16="http://schemas.microsoft.com/office/drawing/2014/main" id="{9F6DEA44-9FF9-894D-1F1C-031A8C832B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>
            <a:extLst>
              <a:ext uri="{FF2B5EF4-FFF2-40B4-BE49-F238E27FC236}">
                <a16:creationId xmlns:a16="http://schemas.microsoft.com/office/drawing/2014/main" id="{20501818-6791-240E-3B4D-D17383D9F0D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91" name="Google Shape;91;p1:notes">
            <a:extLst>
              <a:ext uri="{FF2B5EF4-FFF2-40B4-BE49-F238E27FC236}">
                <a16:creationId xmlns:a16="http://schemas.microsoft.com/office/drawing/2014/main" id="{2F5B752C-9BEB-0649-2195-20022116DE5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962615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>
          <a:extLst>
            <a:ext uri="{FF2B5EF4-FFF2-40B4-BE49-F238E27FC236}">
              <a16:creationId xmlns:a16="http://schemas.microsoft.com/office/drawing/2014/main" id="{E8687EC8-5561-38FA-40A3-B59D59878D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>
            <a:extLst>
              <a:ext uri="{FF2B5EF4-FFF2-40B4-BE49-F238E27FC236}">
                <a16:creationId xmlns:a16="http://schemas.microsoft.com/office/drawing/2014/main" id="{D6455718-692F-876A-FBE4-6900FD1066E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91" name="Google Shape;91;p1:notes">
            <a:extLst>
              <a:ext uri="{FF2B5EF4-FFF2-40B4-BE49-F238E27FC236}">
                <a16:creationId xmlns:a16="http://schemas.microsoft.com/office/drawing/2014/main" id="{EBD39871-F954-953F-9BB9-F9955B30CF5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411307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>
          <a:extLst>
            <a:ext uri="{FF2B5EF4-FFF2-40B4-BE49-F238E27FC236}">
              <a16:creationId xmlns:a16="http://schemas.microsoft.com/office/drawing/2014/main" id="{67E1650F-E168-9849-B905-C228C0037C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>
            <a:extLst>
              <a:ext uri="{FF2B5EF4-FFF2-40B4-BE49-F238E27FC236}">
                <a16:creationId xmlns:a16="http://schemas.microsoft.com/office/drawing/2014/main" id="{CA6109BE-5FD3-4692-859F-4C2554FB538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91" name="Google Shape;91;p1:notes">
            <a:extLst>
              <a:ext uri="{FF2B5EF4-FFF2-40B4-BE49-F238E27FC236}">
                <a16:creationId xmlns:a16="http://schemas.microsoft.com/office/drawing/2014/main" id="{D2B50BB9-4440-D910-CBF8-E8946AAF633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80334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727200" y="3200400"/>
            <a:ext cx="85344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3909" y="1449304"/>
            <a:ext cx="12028716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83909" y="1396720"/>
            <a:ext cx="12028716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83909" y="2976649"/>
            <a:ext cx="12028716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1505931"/>
            <a:ext cx="109728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68224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274641"/>
            <a:ext cx="7416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3632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952501"/>
            <a:ext cx="103632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547938"/>
            <a:ext cx="103632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6800" y="6172200"/>
            <a:ext cx="53340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92550" y="2376830"/>
            <a:ext cx="120180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2195" y="2341476"/>
            <a:ext cx="12018375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91075" y="2468880"/>
            <a:ext cx="12019495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5786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6040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12192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66040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219200" y="1600200"/>
            <a:ext cx="2540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3962400" y="1600200"/>
            <a:ext cx="7620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900550"/>
            <a:ext cx="97536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445825"/>
            <a:ext cx="97536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19200" y="6172200"/>
            <a:ext cx="51816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91076" y="4683555"/>
            <a:ext cx="120091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91345" y="4650475"/>
            <a:ext cx="12008852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91348" y="4773225"/>
            <a:ext cx="12008849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1078" y="66676"/>
            <a:ext cx="12002497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"/>
          <p:cNvSpPr txBox="1"/>
          <p:nvPr/>
        </p:nvSpPr>
        <p:spPr>
          <a:xfrm>
            <a:off x="8763000" y="65087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"/>
          <p:cNvSpPr/>
          <p:nvPr/>
        </p:nvSpPr>
        <p:spPr>
          <a:xfrm flipH="1">
            <a:off x="7045437" y="-64960"/>
            <a:ext cx="5146562" cy="5852440"/>
          </a:xfrm>
          <a:prstGeom prst="rtTriangle">
            <a:avLst/>
          </a:prstGeom>
          <a:solidFill>
            <a:srgbClr val="F2F2F2">
              <a:alpha val="1647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"/>
          <p:cNvSpPr/>
          <p:nvPr/>
        </p:nvSpPr>
        <p:spPr>
          <a:xfrm>
            <a:off x="2124074" y="2025525"/>
            <a:ext cx="6829425" cy="1580679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2655">
                <a:srgbClr val="FFFFFF">
                  <a:alpha val="0"/>
                </a:srgbClr>
              </a:gs>
              <a:gs pos="15000">
                <a:srgbClr val="FFFFFF">
                  <a:alpha val="33333"/>
                </a:srgbClr>
              </a:gs>
              <a:gs pos="51000">
                <a:schemeClr val="lt1"/>
              </a:gs>
              <a:gs pos="94000">
                <a:srgbClr val="FFFFFF">
                  <a:alpha val="33333"/>
                </a:srgbClr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"/>
          <p:cNvSpPr txBox="1"/>
          <p:nvPr/>
        </p:nvSpPr>
        <p:spPr>
          <a:xfrm>
            <a:off x="3871857" y="6296559"/>
            <a:ext cx="183078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None/>
              </a:pPr>
              <a:t>1</a:t>
            </a:fld>
            <a:endParaRPr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A7D3D7F-37FF-43C2-AB10-6A15E1541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079" y="568052"/>
            <a:ext cx="1394087" cy="93628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CD59AD2-2249-96B4-E548-6838B97A83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9161" y="-18756"/>
            <a:ext cx="12290322" cy="69811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EDE4B6A-8BBC-7CD2-6B55-D13A4EC92895}"/>
              </a:ext>
            </a:extLst>
          </p:cNvPr>
          <p:cNvSpPr txBox="1"/>
          <p:nvPr/>
        </p:nvSpPr>
        <p:spPr>
          <a:xfrm>
            <a:off x="1160206" y="4826131"/>
            <a:ext cx="35592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 Black" panose="020B0A04020102020204" pitchFamily="34" charset="0"/>
              </a:rPr>
              <a:t>YADAV CHANDRA BHUSHAN KUMAR SIR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37A70A-3E93-BDBF-2892-5A361DC52A8E}"/>
              </a:ext>
            </a:extLst>
          </p:cNvPr>
          <p:cNvSpPr txBox="1"/>
          <p:nvPr/>
        </p:nvSpPr>
        <p:spPr>
          <a:xfrm>
            <a:off x="8763000" y="4916130"/>
            <a:ext cx="28587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Arial Black" panose="020B0A04020102020204" pitchFamily="34" charset="0"/>
              </a:rPr>
              <a:t>SUDHANSHU RANJAN 23SCSE1012347</a:t>
            </a:r>
          </a:p>
          <a:p>
            <a:r>
              <a:rPr lang="en-US" sz="1600" dirty="0">
                <a:solidFill>
                  <a:schemeClr val="bg1"/>
                </a:solidFill>
                <a:latin typeface="Arial Black" panose="020B0A04020102020204" pitchFamily="34" charset="0"/>
              </a:rPr>
              <a:t>VIKRAM KUMAR</a:t>
            </a:r>
          </a:p>
          <a:p>
            <a:r>
              <a:rPr lang="en-US" sz="1600" dirty="0">
                <a:solidFill>
                  <a:schemeClr val="bg1"/>
                </a:solidFill>
                <a:latin typeface="Arial Black" panose="020B0A04020102020204" pitchFamily="34" charset="0"/>
              </a:rPr>
              <a:t>23SCSE1011068</a:t>
            </a:r>
          </a:p>
          <a:p>
            <a:r>
              <a:rPr lang="en-US" sz="1600" dirty="0">
                <a:solidFill>
                  <a:schemeClr val="bg1"/>
                </a:solidFill>
                <a:latin typeface="Arial Black" panose="020B0A04020102020204" pitchFamily="34" charset="0"/>
              </a:rPr>
              <a:t>ROHAN KAKRAN</a:t>
            </a:r>
          </a:p>
          <a:p>
            <a:r>
              <a:rPr lang="en-US" sz="1600" dirty="0">
                <a:solidFill>
                  <a:schemeClr val="bg1"/>
                </a:solidFill>
                <a:latin typeface="Arial Black" panose="020B0A04020102020204" pitchFamily="34" charset="0"/>
              </a:rPr>
              <a:t>23SCSE1010739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A2C457-75D7-E832-677E-22117842BA6B}"/>
              </a:ext>
            </a:extLst>
          </p:cNvPr>
          <p:cNvSpPr txBox="1"/>
          <p:nvPr/>
        </p:nvSpPr>
        <p:spPr>
          <a:xfrm>
            <a:off x="6784258" y="2087031"/>
            <a:ext cx="869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2nd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9F62827-8918-D2DD-2645-D7ADF32E80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9160" y="0"/>
            <a:ext cx="1367810" cy="1170040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82718A3F-D045-ACFC-0D74-3FD65B5FFBA2}"/>
              </a:ext>
            </a:extLst>
          </p:cNvPr>
          <p:cNvSpPr txBox="1">
            <a:spLocks noChangeArrowheads="1"/>
          </p:cNvSpPr>
          <p:nvPr/>
        </p:nvSpPr>
        <p:spPr>
          <a:xfrm>
            <a:off x="1318649" y="1"/>
            <a:ext cx="10922511" cy="1170039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I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 of the School: School of Computer Science and Engineering </a:t>
            </a:r>
          </a:p>
          <a:p>
            <a:pPr fontAlgn="base"/>
            <a:r>
              <a:rPr lang="en-IN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I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 Code:  E1UA307C            Course Name: Java Programming</a:t>
            </a:r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>
          <a:extLst>
            <a:ext uri="{FF2B5EF4-FFF2-40B4-BE49-F238E27FC236}">
              <a16:creationId xmlns:a16="http://schemas.microsoft.com/office/drawing/2014/main" id="{B3EB4EF8-AC5A-0592-9BFE-F76BE588A1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">
            <a:extLst>
              <a:ext uri="{FF2B5EF4-FFF2-40B4-BE49-F238E27FC236}">
                <a16:creationId xmlns:a16="http://schemas.microsoft.com/office/drawing/2014/main" id="{77104888-9504-D094-55E3-4AFE5DDACA5B}"/>
              </a:ext>
            </a:extLst>
          </p:cNvPr>
          <p:cNvSpPr txBox="1"/>
          <p:nvPr/>
        </p:nvSpPr>
        <p:spPr>
          <a:xfrm>
            <a:off x="8763000" y="65087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">
            <a:extLst>
              <a:ext uri="{FF2B5EF4-FFF2-40B4-BE49-F238E27FC236}">
                <a16:creationId xmlns:a16="http://schemas.microsoft.com/office/drawing/2014/main" id="{D4F11795-CCBC-A6CD-A917-901492D877E8}"/>
              </a:ext>
            </a:extLst>
          </p:cNvPr>
          <p:cNvSpPr/>
          <p:nvPr/>
        </p:nvSpPr>
        <p:spPr>
          <a:xfrm flipH="1">
            <a:off x="7045437" y="-64960"/>
            <a:ext cx="5146562" cy="5852440"/>
          </a:xfrm>
          <a:prstGeom prst="rtTriangle">
            <a:avLst/>
          </a:prstGeom>
          <a:solidFill>
            <a:srgbClr val="F2F2F2">
              <a:alpha val="1647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">
            <a:extLst>
              <a:ext uri="{FF2B5EF4-FFF2-40B4-BE49-F238E27FC236}">
                <a16:creationId xmlns:a16="http://schemas.microsoft.com/office/drawing/2014/main" id="{66C7ACD8-98C6-C473-D714-CCD532DC7D9F}"/>
              </a:ext>
            </a:extLst>
          </p:cNvPr>
          <p:cNvSpPr/>
          <p:nvPr/>
        </p:nvSpPr>
        <p:spPr>
          <a:xfrm>
            <a:off x="2124074" y="2025525"/>
            <a:ext cx="6829425" cy="1580679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2655">
                <a:srgbClr val="FFFFFF">
                  <a:alpha val="0"/>
                </a:srgbClr>
              </a:gs>
              <a:gs pos="15000">
                <a:srgbClr val="FFFFFF">
                  <a:alpha val="33333"/>
                </a:srgbClr>
              </a:gs>
              <a:gs pos="51000">
                <a:schemeClr val="lt1"/>
              </a:gs>
              <a:gs pos="94000">
                <a:srgbClr val="FFFFFF">
                  <a:alpha val="33333"/>
                </a:srgbClr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">
            <a:extLst>
              <a:ext uri="{FF2B5EF4-FFF2-40B4-BE49-F238E27FC236}">
                <a16:creationId xmlns:a16="http://schemas.microsoft.com/office/drawing/2014/main" id="{CD16D3C3-8EB8-9349-1BB9-8F603575E315}"/>
              </a:ext>
            </a:extLst>
          </p:cNvPr>
          <p:cNvSpPr txBox="1"/>
          <p:nvPr/>
        </p:nvSpPr>
        <p:spPr>
          <a:xfrm>
            <a:off x="3871857" y="6296559"/>
            <a:ext cx="183078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">
            <a:extLst>
              <a:ext uri="{FF2B5EF4-FFF2-40B4-BE49-F238E27FC236}">
                <a16:creationId xmlns:a16="http://schemas.microsoft.com/office/drawing/2014/main" id="{25480558-B8B8-3FA6-C374-E597026FA30B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None/>
              </a:pPr>
              <a:t>10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9C51DC-EC30-7FB5-A340-02FA1F0B82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9299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>
          <a:extLst>
            <a:ext uri="{FF2B5EF4-FFF2-40B4-BE49-F238E27FC236}">
              <a16:creationId xmlns:a16="http://schemas.microsoft.com/office/drawing/2014/main" id="{24CA4E5B-B555-B1AD-AB9E-1149075D00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">
            <a:extLst>
              <a:ext uri="{FF2B5EF4-FFF2-40B4-BE49-F238E27FC236}">
                <a16:creationId xmlns:a16="http://schemas.microsoft.com/office/drawing/2014/main" id="{97D8FD2D-9635-AE18-0F67-798298D08E89}"/>
              </a:ext>
            </a:extLst>
          </p:cNvPr>
          <p:cNvSpPr txBox="1"/>
          <p:nvPr/>
        </p:nvSpPr>
        <p:spPr>
          <a:xfrm>
            <a:off x="8763000" y="65087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">
            <a:extLst>
              <a:ext uri="{FF2B5EF4-FFF2-40B4-BE49-F238E27FC236}">
                <a16:creationId xmlns:a16="http://schemas.microsoft.com/office/drawing/2014/main" id="{298B3EC2-3660-1EC7-FE73-A0C92B6308CD}"/>
              </a:ext>
            </a:extLst>
          </p:cNvPr>
          <p:cNvSpPr/>
          <p:nvPr/>
        </p:nvSpPr>
        <p:spPr>
          <a:xfrm flipH="1">
            <a:off x="7045437" y="-64960"/>
            <a:ext cx="5146562" cy="5852440"/>
          </a:xfrm>
          <a:prstGeom prst="rtTriangle">
            <a:avLst/>
          </a:prstGeom>
          <a:solidFill>
            <a:srgbClr val="F2F2F2">
              <a:alpha val="1647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">
            <a:extLst>
              <a:ext uri="{FF2B5EF4-FFF2-40B4-BE49-F238E27FC236}">
                <a16:creationId xmlns:a16="http://schemas.microsoft.com/office/drawing/2014/main" id="{9C12E130-8F0B-D9B8-A889-429E406A23BF}"/>
              </a:ext>
            </a:extLst>
          </p:cNvPr>
          <p:cNvSpPr/>
          <p:nvPr/>
        </p:nvSpPr>
        <p:spPr>
          <a:xfrm>
            <a:off x="2124074" y="2025525"/>
            <a:ext cx="6829425" cy="1580679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2655">
                <a:srgbClr val="FFFFFF">
                  <a:alpha val="0"/>
                </a:srgbClr>
              </a:gs>
              <a:gs pos="15000">
                <a:srgbClr val="FFFFFF">
                  <a:alpha val="33333"/>
                </a:srgbClr>
              </a:gs>
              <a:gs pos="51000">
                <a:schemeClr val="lt1"/>
              </a:gs>
              <a:gs pos="94000">
                <a:srgbClr val="FFFFFF">
                  <a:alpha val="33333"/>
                </a:srgbClr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">
            <a:extLst>
              <a:ext uri="{FF2B5EF4-FFF2-40B4-BE49-F238E27FC236}">
                <a16:creationId xmlns:a16="http://schemas.microsoft.com/office/drawing/2014/main" id="{E1B81233-B5E9-10EB-33C6-9D93F25522C7}"/>
              </a:ext>
            </a:extLst>
          </p:cNvPr>
          <p:cNvSpPr txBox="1"/>
          <p:nvPr/>
        </p:nvSpPr>
        <p:spPr>
          <a:xfrm>
            <a:off x="3871857" y="6296559"/>
            <a:ext cx="183078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">
            <a:extLst>
              <a:ext uri="{FF2B5EF4-FFF2-40B4-BE49-F238E27FC236}">
                <a16:creationId xmlns:a16="http://schemas.microsoft.com/office/drawing/2014/main" id="{2B412603-3056-0575-5B0F-083BFBF9E0D9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None/>
              </a:pPr>
              <a:t>11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BB4B5F-D16D-ED70-30F0-BA59F444B9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5762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>
          <a:extLst>
            <a:ext uri="{FF2B5EF4-FFF2-40B4-BE49-F238E27FC236}">
              <a16:creationId xmlns:a16="http://schemas.microsoft.com/office/drawing/2014/main" id="{FC9E0C96-BCBD-919D-BABF-6C96718DDB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">
            <a:extLst>
              <a:ext uri="{FF2B5EF4-FFF2-40B4-BE49-F238E27FC236}">
                <a16:creationId xmlns:a16="http://schemas.microsoft.com/office/drawing/2014/main" id="{ECDB6132-F0FC-5583-67A6-40B4CDA9B7CC}"/>
              </a:ext>
            </a:extLst>
          </p:cNvPr>
          <p:cNvSpPr txBox="1"/>
          <p:nvPr/>
        </p:nvSpPr>
        <p:spPr>
          <a:xfrm>
            <a:off x="8763000" y="65087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">
            <a:extLst>
              <a:ext uri="{FF2B5EF4-FFF2-40B4-BE49-F238E27FC236}">
                <a16:creationId xmlns:a16="http://schemas.microsoft.com/office/drawing/2014/main" id="{6F3D1719-6A1E-4413-DC63-0C2DBE2E4BCE}"/>
              </a:ext>
            </a:extLst>
          </p:cNvPr>
          <p:cNvSpPr/>
          <p:nvPr/>
        </p:nvSpPr>
        <p:spPr>
          <a:xfrm flipH="1">
            <a:off x="7045437" y="-64960"/>
            <a:ext cx="5146562" cy="5852440"/>
          </a:xfrm>
          <a:prstGeom prst="rtTriangle">
            <a:avLst/>
          </a:prstGeom>
          <a:solidFill>
            <a:srgbClr val="F2F2F2">
              <a:alpha val="1647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">
            <a:extLst>
              <a:ext uri="{FF2B5EF4-FFF2-40B4-BE49-F238E27FC236}">
                <a16:creationId xmlns:a16="http://schemas.microsoft.com/office/drawing/2014/main" id="{0436F2DD-479A-C5C1-1618-134F10F4E44A}"/>
              </a:ext>
            </a:extLst>
          </p:cNvPr>
          <p:cNvSpPr/>
          <p:nvPr/>
        </p:nvSpPr>
        <p:spPr>
          <a:xfrm>
            <a:off x="2124074" y="2025525"/>
            <a:ext cx="6829425" cy="1580679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2655">
                <a:srgbClr val="FFFFFF">
                  <a:alpha val="0"/>
                </a:srgbClr>
              </a:gs>
              <a:gs pos="15000">
                <a:srgbClr val="FFFFFF">
                  <a:alpha val="33333"/>
                </a:srgbClr>
              </a:gs>
              <a:gs pos="51000">
                <a:schemeClr val="lt1"/>
              </a:gs>
              <a:gs pos="94000">
                <a:srgbClr val="FFFFFF">
                  <a:alpha val="33333"/>
                </a:srgbClr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">
            <a:extLst>
              <a:ext uri="{FF2B5EF4-FFF2-40B4-BE49-F238E27FC236}">
                <a16:creationId xmlns:a16="http://schemas.microsoft.com/office/drawing/2014/main" id="{7CC49630-30F7-DB2F-CBFD-E29B2BD94566}"/>
              </a:ext>
            </a:extLst>
          </p:cNvPr>
          <p:cNvSpPr txBox="1"/>
          <p:nvPr/>
        </p:nvSpPr>
        <p:spPr>
          <a:xfrm>
            <a:off x="3871857" y="6296559"/>
            <a:ext cx="183078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">
            <a:extLst>
              <a:ext uri="{FF2B5EF4-FFF2-40B4-BE49-F238E27FC236}">
                <a16:creationId xmlns:a16="http://schemas.microsoft.com/office/drawing/2014/main" id="{D401D56D-9DC3-2AA9-1092-0E8E4E20805B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None/>
              </a:pPr>
              <a:t>12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912B61-86F7-7013-442F-A322C6F753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024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>
          <a:extLst>
            <a:ext uri="{FF2B5EF4-FFF2-40B4-BE49-F238E27FC236}">
              <a16:creationId xmlns:a16="http://schemas.microsoft.com/office/drawing/2014/main" id="{DF193B97-7CD7-FA03-DCB7-0E5FB6A36A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">
            <a:extLst>
              <a:ext uri="{FF2B5EF4-FFF2-40B4-BE49-F238E27FC236}">
                <a16:creationId xmlns:a16="http://schemas.microsoft.com/office/drawing/2014/main" id="{4FD8B064-1A4B-661D-C53A-783111854E21}"/>
              </a:ext>
            </a:extLst>
          </p:cNvPr>
          <p:cNvSpPr txBox="1"/>
          <p:nvPr/>
        </p:nvSpPr>
        <p:spPr>
          <a:xfrm>
            <a:off x="8763000" y="65087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">
            <a:extLst>
              <a:ext uri="{FF2B5EF4-FFF2-40B4-BE49-F238E27FC236}">
                <a16:creationId xmlns:a16="http://schemas.microsoft.com/office/drawing/2014/main" id="{58FC53A3-D78E-5E0E-14D8-AD9E267E4F64}"/>
              </a:ext>
            </a:extLst>
          </p:cNvPr>
          <p:cNvSpPr/>
          <p:nvPr/>
        </p:nvSpPr>
        <p:spPr>
          <a:xfrm flipH="1">
            <a:off x="7045437" y="-64960"/>
            <a:ext cx="5146562" cy="5852440"/>
          </a:xfrm>
          <a:prstGeom prst="rtTriangle">
            <a:avLst/>
          </a:prstGeom>
          <a:solidFill>
            <a:srgbClr val="F2F2F2">
              <a:alpha val="1647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">
            <a:extLst>
              <a:ext uri="{FF2B5EF4-FFF2-40B4-BE49-F238E27FC236}">
                <a16:creationId xmlns:a16="http://schemas.microsoft.com/office/drawing/2014/main" id="{802358AE-09A3-79DA-9C32-CAEAE67F5C5B}"/>
              </a:ext>
            </a:extLst>
          </p:cNvPr>
          <p:cNvSpPr/>
          <p:nvPr/>
        </p:nvSpPr>
        <p:spPr>
          <a:xfrm>
            <a:off x="2124074" y="2025525"/>
            <a:ext cx="6829425" cy="1580679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2655">
                <a:srgbClr val="FFFFFF">
                  <a:alpha val="0"/>
                </a:srgbClr>
              </a:gs>
              <a:gs pos="15000">
                <a:srgbClr val="FFFFFF">
                  <a:alpha val="33333"/>
                </a:srgbClr>
              </a:gs>
              <a:gs pos="51000">
                <a:schemeClr val="lt1"/>
              </a:gs>
              <a:gs pos="94000">
                <a:srgbClr val="FFFFFF">
                  <a:alpha val="33333"/>
                </a:srgbClr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">
            <a:extLst>
              <a:ext uri="{FF2B5EF4-FFF2-40B4-BE49-F238E27FC236}">
                <a16:creationId xmlns:a16="http://schemas.microsoft.com/office/drawing/2014/main" id="{568701A6-643E-8658-6F93-61BA6DBE98B3}"/>
              </a:ext>
            </a:extLst>
          </p:cNvPr>
          <p:cNvSpPr txBox="1"/>
          <p:nvPr/>
        </p:nvSpPr>
        <p:spPr>
          <a:xfrm>
            <a:off x="3871857" y="6296559"/>
            <a:ext cx="183078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">
            <a:extLst>
              <a:ext uri="{FF2B5EF4-FFF2-40B4-BE49-F238E27FC236}">
                <a16:creationId xmlns:a16="http://schemas.microsoft.com/office/drawing/2014/main" id="{EB80770D-FA73-9D18-282D-AF23360D1D7E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None/>
              </a:pPr>
              <a:t>13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CBA88D-52BA-DCCF-2C68-3DCBF86330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3241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>
          <a:extLst>
            <a:ext uri="{FF2B5EF4-FFF2-40B4-BE49-F238E27FC236}">
              <a16:creationId xmlns:a16="http://schemas.microsoft.com/office/drawing/2014/main" id="{6C48C65D-66E7-4B89-B527-27AB0FC247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">
            <a:extLst>
              <a:ext uri="{FF2B5EF4-FFF2-40B4-BE49-F238E27FC236}">
                <a16:creationId xmlns:a16="http://schemas.microsoft.com/office/drawing/2014/main" id="{699CD309-C60E-8156-B2AD-E89094117AB8}"/>
              </a:ext>
            </a:extLst>
          </p:cNvPr>
          <p:cNvSpPr txBox="1"/>
          <p:nvPr/>
        </p:nvSpPr>
        <p:spPr>
          <a:xfrm>
            <a:off x="8763000" y="65087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">
            <a:extLst>
              <a:ext uri="{FF2B5EF4-FFF2-40B4-BE49-F238E27FC236}">
                <a16:creationId xmlns:a16="http://schemas.microsoft.com/office/drawing/2014/main" id="{C6CF2AB8-E60B-6D70-AE32-C63E8ABD54C6}"/>
              </a:ext>
            </a:extLst>
          </p:cNvPr>
          <p:cNvSpPr/>
          <p:nvPr/>
        </p:nvSpPr>
        <p:spPr>
          <a:xfrm flipH="1">
            <a:off x="7045437" y="-64960"/>
            <a:ext cx="5146562" cy="5852440"/>
          </a:xfrm>
          <a:prstGeom prst="rtTriangle">
            <a:avLst/>
          </a:prstGeom>
          <a:solidFill>
            <a:srgbClr val="F2F2F2">
              <a:alpha val="1647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">
            <a:extLst>
              <a:ext uri="{FF2B5EF4-FFF2-40B4-BE49-F238E27FC236}">
                <a16:creationId xmlns:a16="http://schemas.microsoft.com/office/drawing/2014/main" id="{AA2EC53F-E1E0-4184-BAF5-C8B8EEDC3A0A}"/>
              </a:ext>
            </a:extLst>
          </p:cNvPr>
          <p:cNvSpPr/>
          <p:nvPr/>
        </p:nvSpPr>
        <p:spPr>
          <a:xfrm>
            <a:off x="2124074" y="2025525"/>
            <a:ext cx="6829425" cy="1580679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2655">
                <a:srgbClr val="FFFFFF">
                  <a:alpha val="0"/>
                </a:srgbClr>
              </a:gs>
              <a:gs pos="15000">
                <a:srgbClr val="FFFFFF">
                  <a:alpha val="33333"/>
                </a:srgbClr>
              </a:gs>
              <a:gs pos="51000">
                <a:schemeClr val="lt1"/>
              </a:gs>
              <a:gs pos="94000">
                <a:srgbClr val="FFFFFF">
                  <a:alpha val="33333"/>
                </a:srgbClr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">
            <a:extLst>
              <a:ext uri="{FF2B5EF4-FFF2-40B4-BE49-F238E27FC236}">
                <a16:creationId xmlns:a16="http://schemas.microsoft.com/office/drawing/2014/main" id="{DEFD2586-9ED4-EF3E-233C-61F4A27289F2}"/>
              </a:ext>
            </a:extLst>
          </p:cNvPr>
          <p:cNvSpPr txBox="1"/>
          <p:nvPr/>
        </p:nvSpPr>
        <p:spPr>
          <a:xfrm>
            <a:off x="3871857" y="6296559"/>
            <a:ext cx="183078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">
            <a:extLst>
              <a:ext uri="{FF2B5EF4-FFF2-40B4-BE49-F238E27FC236}">
                <a16:creationId xmlns:a16="http://schemas.microsoft.com/office/drawing/2014/main" id="{6F314B35-C3F6-8FA8-74D9-CB00DB630939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None/>
              </a:pPr>
              <a:t>14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5DB2B1-7ED9-2553-3CB4-89CBC15227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0228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>
          <a:extLst>
            <a:ext uri="{FF2B5EF4-FFF2-40B4-BE49-F238E27FC236}">
              <a16:creationId xmlns:a16="http://schemas.microsoft.com/office/drawing/2014/main" id="{20585417-C599-4582-2B7A-170B5FC651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">
            <a:extLst>
              <a:ext uri="{FF2B5EF4-FFF2-40B4-BE49-F238E27FC236}">
                <a16:creationId xmlns:a16="http://schemas.microsoft.com/office/drawing/2014/main" id="{DC4ED248-C209-9878-8E9D-A0DEE38639C7}"/>
              </a:ext>
            </a:extLst>
          </p:cNvPr>
          <p:cNvSpPr txBox="1"/>
          <p:nvPr/>
        </p:nvSpPr>
        <p:spPr>
          <a:xfrm>
            <a:off x="8763000" y="65087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">
            <a:extLst>
              <a:ext uri="{FF2B5EF4-FFF2-40B4-BE49-F238E27FC236}">
                <a16:creationId xmlns:a16="http://schemas.microsoft.com/office/drawing/2014/main" id="{9B97333D-3072-7301-DC4B-1E0BC846BFAB}"/>
              </a:ext>
            </a:extLst>
          </p:cNvPr>
          <p:cNvSpPr/>
          <p:nvPr/>
        </p:nvSpPr>
        <p:spPr>
          <a:xfrm flipH="1">
            <a:off x="7045437" y="-64960"/>
            <a:ext cx="5146562" cy="5852440"/>
          </a:xfrm>
          <a:prstGeom prst="rtTriangle">
            <a:avLst/>
          </a:prstGeom>
          <a:solidFill>
            <a:srgbClr val="F2F2F2">
              <a:alpha val="1647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">
            <a:extLst>
              <a:ext uri="{FF2B5EF4-FFF2-40B4-BE49-F238E27FC236}">
                <a16:creationId xmlns:a16="http://schemas.microsoft.com/office/drawing/2014/main" id="{B0864E5D-AA4A-C73C-E65B-49895D9AAC7F}"/>
              </a:ext>
            </a:extLst>
          </p:cNvPr>
          <p:cNvSpPr/>
          <p:nvPr/>
        </p:nvSpPr>
        <p:spPr>
          <a:xfrm>
            <a:off x="2124074" y="2025525"/>
            <a:ext cx="6829425" cy="1580679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2655">
                <a:srgbClr val="FFFFFF">
                  <a:alpha val="0"/>
                </a:srgbClr>
              </a:gs>
              <a:gs pos="15000">
                <a:srgbClr val="FFFFFF">
                  <a:alpha val="33333"/>
                </a:srgbClr>
              </a:gs>
              <a:gs pos="51000">
                <a:schemeClr val="lt1"/>
              </a:gs>
              <a:gs pos="94000">
                <a:srgbClr val="FFFFFF">
                  <a:alpha val="33333"/>
                </a:srgbClr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">
            <a:extLst>
              <a:ext uri="{FF2B5EF4-FFF2-40B4-BE49-F238E27FC236}">
                <a16:creationId xmlns:a16="http://schemas.microsoft.com/office/drawing/2014/main" id="{B2710EAC-A201-FA0F-649C-178F901C81F4}"/>
              </a:ext>
            </a:extLst>
          </p:cNvPr>
          <p:cNvSpPr txBox="1"/>
          <p:nvPr/>
        </p:nvSpPr>
        <p:spPr>
          <a:xfrm>
            <a:off x="3871857" y="6296559"/>
            <a:ext cx="183078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">
            <a:extLst>
              <a:ext uri="{FF2B5EF4-FFF2-40B4-BE49-F238E27FC236}">
                <a16:creationId xmlns:a16="http://schemas.microsoft.com/office/drawing/2014/main" id="{E20EE855-6B6C-9A9A-DC66-D0AA3B863CA0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None/>
              </a:pPr>
              <a:t>15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05E397-8F3A-D657-8CDA-3F511E9C40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9768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>
          <a:extLst>
            <a:ext uri="{FF2B5EF4-FFF2-40B4-BE49-F238E27FC236}">
              <a16:creationId xmlns:a16="http://schemas.microsoft.com/office/drawing/2014/main" id="{6E4C6B51-8D3E-54FF-0B0A-D4BD1EEDD8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">
            <a:extLst>
              <a:ext uri="{FF2B5EF4-FFF2-40B4-BE49-F238E27FC236}">
                <a16:creationId xmlns:a16="http://schemas.microsoft.com/office/drawing/2014/main" id="{5D97B06B-3695-6BE7-35EA-DCC8DC31B01F}"/>
              </a:ext>
            </a:extLst>
          </p:cNvPr>
          <p:cNvSpPr txBox="1"/>
          <p:nvPr/>
        </p:nvSpPr>
        <p:spPr>
          <a:xfrm>
            <a:off x="8763000" y="65087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">
            <a:extLst>
              <a:ext uri="{FF2B5EF4-FFF2-40B4-BE49-F238E27FC236}">
                <a16:creationId xmlns:a16="http://schemas.microsoft.com/office/drawing/2014/main" id="{B7E1F61F-BE30-13B6-221F-945E84720462}"/>
              </a:ext>
            </a:extLst>
          </p:cNvPr>
          <p:cNvSpPr/>
          <p:nvPr/>
        </p:nvSpPr>
        <p:spPr>
          <a:xfrm flipH="1">
            <a:off x="7045437" y="-64960"/>
            <a:ext cx="5146562" cy="5852440"/>
          </a:xfrm>
          <a:prstGeom prst="rtTriangle">
            <a:avLst/>
          </a:prstGeom>
          <a:solidFill>
            <a:srgbClr val="F2F2F2">
              <a:alpha val="1647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">
            <a:extLst>
              <a:ext uri="{FF2B5EF4-FFF2-40B4-BE49-F238E27FC236}">
                <a16:creationId xmlns:a16="http://schemas.microsoft.com/office/drawing/2014/main" id="{C14CB398-3092-3D7A-AA14-693EDCAD7EAC}"/>
              </a:ext>
            </a:extLst>
          </p:cNvPr>
          <p:cNvSpPr/>
          <p:nvPr/>
        </p:nvSpPr>
        <p:spPr>
          <a:xfrm>
            <a:off x="2124074" y="2025525"/>
            <a:ext cx="6829425" cy="1580679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2655">
                <a:srgbClr val="FFFFFF">
                  <a:alpha val="0"/>
                </a:srgbClr>
              </a:gs>
              <a:gs pos="15000">
                <a:srgbClr val="FFFFFF">
                  <a:alpha val="33333"/>
                </a:srgbClr>
              </a:gs>
              <a:gs pos="51000">
                <a:schemeClr val="lt1"/>
              </a:gs>
              <a:gs pos="94000">
                <a:srgbClr val="FFFFFF">
                  <a:alpha val="33333"/>
                </a:srgbClr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">
            <a:extLst>
              <a:ext uri="{FF2B5EF4-FFF2-40B4-BE49-F238E27FC236}">
                <a16:creationId xmlns:a16="http://schemas.microsoft.com/office/drawing/2014/main" id="{BDC4F431-BAAE-4061-B68F-716308C4C754}"/>
              </a:ext>
            </a:extLst>
          </p:cNvPr>
          <p:cNvSpPr txBox="1"/>
          <p:nvPr/>
        </p:nvSpPr>
        <p:spPr>
          <a:xfrm>
            <a:off x="3871857" y="6296559"/>
            <a:ext cx="183078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">
            <a:extLst>
              <a:ext uri="{FF2B5EF4-FFF2-40B4-BE49-F238E27FC236}">
                <a16:creationId xmlns:a16="http://schemas.microsoft.com/office/drawing/2014/main" id="{CDF976C2-CC17-3369-5924-D315831BF28C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None/>
              </a:pPr>
              <a:t>16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089729-2172-C0B6-862C-CE943C21C4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4157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>
          <a:extLst>
            <a:ext uri="{FF2B5EF4-FFF2-40B4-BE49-F238E27FC236}">
              <a16:creationId xmlns:a16="http://schemas.microsoft.com/office/drawing/2014/main" id="{E07BE63C-AD4E-8387-CDEF-1053F9503A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">
            <a:extLst>
              <a:ext uri="{FF2B5EF4-FFF2-40B4-BE49-F238E27FC236}">
                <a16:creationId xmlns:a16="http://schemas.microsoft.com/office/drawing/2014/main" id="{9369C00A-024C-8B48-45C0-145A7A016490}"/>
              </a:ext>
            </a:extLst>
          </p:cNvPr>
          <p:cNvSpPr txBox="1"/>
          <p:nvPr/>
        </p:nvSpPr>
        <p:spPr>
          <a:xfrm>
            <a:off x="8763000" y="65087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">
            <a:extLst>
              <a:ext uri="{FF2B5EF4-FFF2-40B4-BE49-F238E27FC236}">
                <a16:creationId xmlns:a16="http://schemas.microsoft.com/office/drawing/2014/main" id="{A7335879-FBCA-0D0D-996D-5BC6FE945E58}"/>
              </a:ext>
            </a:extLst>
          </p:cNvPr>
          <p:cNvSpPr/>
          <p:nvPr/>
        </p:nvSpPr>
        <p:spPr>
          <a:xfrm flipH="1">
            <a:off x="7045437" y="-64960"/>
            <a:ext cx="5146562" cy="5852440"/>
          </a:xfrm>
          <a:prstGeom prst="rtTriangle">
            <a:avLst/>
          </a:prstGeom>
          <a:solidFill>
            <a:srgbClr val="F2F2F2">
              <a:alpha val="1647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">
            <a:extLst>
              <a:ext uri="{FF2B5EF4-FFF2-40B4-BE49-F238E27FC236}">
                <a16:creationId xmlns:a16="http://schemas.microsoft.com/office/drawing/2014/main" id="{21DDD63D-51C2-7B1C-D835-96FC57DD8AF4}"/>
              </a:ext>
            </a:extLst>
          </p:cNvPr>
          <p:cNvSpPr/>
          <p:nvPr/>
        </p:nvSpPr>
        <p:spPr>
          <a:xfrm>
            <a:off x="2124074" y="2025525"/>
            <a:ext cx="6829425" cy="1580679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2655">
                <a:srgbClr val="FFFFFF">
                  <a:alpha val="0"/>
                </a:srgbClr>
              </a:gs>
              <a:gs pos="15000">
                <a:srgbClr val="FFFFFF">
                  <a:alpha val="33333"/>
                </a:srgbClr>
              </a:gs>
              <a:gs pos="51000">
                <a:schemeClr val="lt1"/>
              </a:gs>
              <a:gs pos="94000">
                <a:srgbClr val="FFFFFF">
                  <a:alpha val="33333"/>
                </a:srgbClr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">
            <a:extLst>
              <a:ext uri="{FF2B5EF4-FFF2-40B4-BE49-F238E27FC236}">
                <a16:creationId xmlns:a16="http://schemas.microsoft.com/office/drawing/2014/main" id="{891BABB7-2502-3E40-036B-ECB65358FC91}"/>
              </a:ext>
            </a:extLst>
          </p:cNvPr>
          <p:cNvSpPr txBox="1"/>
          <p:nvPr/>
        </p:nvSpPr>
        <p:spPr>
          <a:xfrm>
            <a:off x="3871857" y="6296559"/>
            <a:ext cx="183078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">
            <a:extLst>
              <a:ext uri="{FF2B5EF4-FFF2-40B4-BE49-F238E27FC236}">
                <a16:creationId xmlns:a16="http://schemas.microsoft.com/office/drawing/2014/main" id="{5A612EF9-E27C-EE1A-7828-F041C88F3BDE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None/>
              </a:pPr>
              <a:t>17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E8EDA60-8C0C-A2BB-6589-56A3CEDD73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0"/>
            <a:ext cx="121919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4844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>
          <a:extLst>
            <a:ext uri="{FF2B5EF4-FFF2-40B4-BE49-F238E27FC236}">
              <a16:creationId xmlns:a16="http://schemas.microsoft.com/office/drawing/2014/main" id="{6C17A9FC-0DB5-974F-6A91-6616DADD17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">
            <a:extLst>
              <a:ext uri="{FF2B5EF4-FFF2-40B4-BE49-F238E27FC236}">
                <a16:creationId xmlns:a16="http://schemas.microsoft.com/office/drawing/2014/main" id="{231A5B0F-FFA7-0FCB-7869-6C9485856CB3}"/>
              </a:ext>
            </a:extLst>
          </p:cNvPr>
          <p:cNvSpPr txBox="1"/>
          <p:nvPr/>
        </p:nvSpPr>
        <p:spPr>
          <a:xfrm>
            <a:off x="8763000" y="65087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">
            <a:extLst>
              <a:ext uri="{FF2B5EF4-FFF2-40B4-BE49-F238E27FC236}">
                <a16:creationId xmlns:a16="http://schemas.microsoft.com/office/drawing/2014/main" id="{30A35559-3CCD-2C98-E0E2-702021CD5BBE}"/>
              </a:ext>
            </a:extLst>
          </p:cNvPr>
          <p:cNvSpPr/>
          <p:nvPr/>
        </p:nvSpPr>
        <p:spPr>
          <a:xfrm flipH="1">
            <a:off x="7045437" y="-64960"/>
            <a:ext cx="5146562" cy="5852440"/>
          </a:xfrm>
          <a:prstGeom prst="rtTriangle">
            <a:avLst/>
          </a:prstGeom>
          <a:solidFill>
            <a:srgbClr val="F2F2F2">
              <a:alpha val="1647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">
            <a:extLst>
              <a:ext uri="{FF2B5EF4-FFF2-40B4-BE49-F238E27FC236}">
                <a16:creationId xmlns:a16="http://schemas.microsoft.com/office/drawing/2014/main" id="{0776C4CE-30BD-F999-8E49-C48495A604DF}"/>
              </a:ext>
            </a:extLst>
          </p:cNvPr>
          <p:cNvSpPr/>
          <p:nvPr/>
        </p:nvSpPr>
        <p:spPr>
          <a:xfrm>
            <a:off x="2124074" y="2025525"/>
            <a:ext cx="6829425" cy="1580679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2655">
                <a:srgbClr val="FFFFFF">
                  <a:alpha val="0"/>
                </a:srgbClr>
              </a:gs>
              <a:gs pos="15000">
                <a:srgbClr val="FFFFFF">
                  <a:alpha val="33333"/>
                </a:srgbClr>
              </a:gs>
              <a:gs pos="51000">
                <a:schemeClr val="lt1"/>
              </a:gs>
              <a:gs pos="94000">
                <a:srgbClr val="FFFFFF">
                  <a:alpha val="33333"/>
                </a:srgbClr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">
            <a:extLst>
              <a:ext uri="{FF2B5EF4-FFF2-40B4-BE49-F238E27FC236}">
                <a16:creationId xmlns:a16="http://schemas.microsoft.com/office/drawing/2014/main" id="{5EFA3CC6-CDA7-E07F-24E1-16A50CE7DEAB}"/>
              </a:ext>
            </a:extLst>
          </p:cNvPr>
          <p:cNvSpPr txBox="1"/>
          <p:nvPr/>
        </p:nvSpPr>
        <p:spPr>
          <a:xfrm>
            <a:off x="3871857" y="6296559"/>
            <a:ext cx="183078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">
            <a:extLst>
              <a:ext uri="{FF2B5EF4-FFF2-40B4-BE49-F238E27FC236}">
                <a16:creationId xmlns:a16="http://schemas.microsoft.com/office/drawing/2014/main" id="{CD79F4A8-9B38-5B0F-6356-C47D3287075C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None/>
              </a:pPr>
              <a:t>18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E9207E-2EDF-66DF-3A4C-7CE2DE9EE4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6357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>
          <a:extLst>
            <a:ext uri="{FF2B5EF4-FFF2-40B4-BE49-F238E27FC236}">
              <a16:creationId xmlns:a16="http://schemas.microsoft.com/office/drawing/2014/main" id="{CA24B6C0-A994-D6AB-3D53-0FB8A805C4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">
            <a:extLst>
              <a:ext uri="{FF2B5EF4-FFF2-40B4-BE49-F238E27FC236}">
                <a16:creationId xmlns:a16="http://schemas.microsoft.com/office/drawing/2014/main" id="{EF4F329D-D088-25AB-41D8-41829A07329D}"/>
              </a:ext>
            </a:extLst>
          </p:cNvPr>
          <p:cNvSpPr txBox="1"/>
          <p:nvPr/>
        </p:nvSpPr>
        <p:spPr>
          <a:xfrm>
            <a:off x="8763000" y="65087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">
            <a:extLst>
              <a:ext uri="{FF2B5EF4-FFF2-40B4-BE49-F238E27FC236}">
                <a16:creationId xmlns:a16="http://schemas.microsoft.com/office/drawing/2014/main" id="{AD467729-B286-D21D-59C4-26782D535DCA}"/>
              </a:ext>
            </a:extLst>
          </p:cNvPr>
          <p:cNvSpPr/>
          <p:nvPr/>
        </p:nvSpPr>
        <p:spPr>
          <a:xfrm flipH="1">
            <a:off x="7045437" y="-64960"/>
            <a:ext cx="5146562" cy="5852440"/>
          </a:xfrm>
          <a:prstGeom prst="rtTriangle">
            <a:avLst/>
          </a:prstGeom>
          <a:solidFill>
            <a:srgbClr val="F2F2F2">
              <a:alpha val="1647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">
            <a:extLst>
              <a:ext uri="{FF2B5EF4-FFF2-40B4-BE49-F238E27FC236}">
                <a16:creationId xmlns:a16="http://schemas.microsoft.com/office/drawing/2014/main" id="{34947633-03F3-0470-B9C4-ACBD28ACF2BE}"/>
              </a:ext>
            </a:extLst>
          </p:cNvPr>
          <p:cNvSpPr/>
          <p:nvPr/>
        </p:nvSpPr>
        <p:spPr>
          <a:xfrm>
            <a:off x="2124074" y="2025525"/>
            <a:ext cx="6829425" cy="1580679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2655">
                <a:srgbClr val="FFFFFF">
                  <a:alpha val="0"/>
                </a:srgbClr>
              </a:gs>
              <a:gs pos="15000">
                <a:srgbClr val="FFFFFF">
                  <a:alpha val="33333"/>
                </a:srgbClr>
              </a:gs>
              <a:gs pos="51000">
                <a:schemeClr val="lt1"/>
              </a:gs>
              <a:gs pos="94000">
                <a:srgbClr val="FFFFFF">
                  <a:alpha val="33333"/>
                </a:srgbClr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">
            <a:extLst>
              <a:ext uri="{FF2B5EF4-FFF2-40B4-BE49-F238E27FC236}">
                <a16:creationId xmlns:a16="http://schemas.microsoft.com/office/drawing/2014/main" id="{7126E985-DD01-5346-EFE8-6B874BA8C562}"/>
              </a:ext>
            </a:extLst>
          </p:cNvPr>
          <p:cNvSpPr txBox="1"/>
          <p:nvPr/>
        </p:nvSpPr>
        <p:spPr>
          <a:xfrm>
            <a:off x="3871857" y="6296559"/>
            <a:ext cx="183078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">
            <a:extLst>
              <a:ext uri="{FF2B5EF4-FFF2-40B4-BE49-F238E27FC236}">
                <a16:creationId xmlns:a16="http://schemas.microsoft.com/office/drawing/2014/main" id="{18870A03-240F-BE77-B642-3A48A67BA173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None/>
              </a:pPr>
              <a:t>19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FDD403-B76E-3110-6D55-156009B66E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531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>
          <a:extLst>
            <a:ext uri="{FF2B5EF4-FFF2-40B4-BE49-F238E27FC236}">
              <a16:creationId xmlns:a16="http://schemas.microsoft.com/office/drawing/2014/main" id="{5F00609F-2F4B-3D2D-78DA-3C5E9CA1EC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">
            <a:extLst>
              <a:ext uri="{FF2B5EF4-FFF2-40B4-BE49-F238E27FC236}">
                <a16:creationId xmlns:a16="http://schemas.microsoft.com/office/drawing/2014/main" id="{2D1BC855-D8E8-74CF-3EB2-08235C7E5662}"/>
              </a:ext>
            </a:extLst>
          </p:cNvPr>
          <p:cNvSpPr txBox="1"/>
          <p:nvPr/>
        </p:nvSpPr>
        <p:spPr>
          <a:xfrm>
            <a:off x="8763000" y="65087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">
            <a:extLst>
              <a:ext uri="{FF2B5EF4-FFF2-40B4-BE49-F238E27FC236}">
                <a16:creationId xmlns:a16="http://schemas.microsoft.com/office/drawing/2014/main" id="{652DFDE0-930B-4DF1-660C-214A025FFABC}"/>
              </a:ext>
            </a:extLst>
          </p:cNvPr>
          <p:cNvSpPr/>
          <p:nvPr/>
        </p:nvSpPr>
        <p:spPr>
          <a:xfrm flipH="1">
            <a:off x="7045437" y="-64960"/>
            <a:ext cx="5146562" cy="5852440"/>
          </a:xfrm>
          <a:prstGeom prst="rtTriangle">
            <a:avLst/>
          </a:prstGeom>
          <a:solidFill>
            <a:srgbClr val="F2F2F2">
              <a:alpha val="1647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">
            <a:extLst>
              <a:ext uri="{FF2B5EF4-FFF2-40B4-BE49-F238E27FC236}">
                <a16:creationId xmlns:a16="http://schemas.microsoft.com/office/drawing/2014/main" id="{6309E421-13AF-FD60-37BB-D9003F3971B5}"/>
              </a:ext>
            </a:extLst>
          </p:cNvPr>
          <p:cNvSpPr/>
          <p:nvPr/>
        </p:nvSpPr>
        <p:spPr>
          <a:xfrm>
            <a:off x="2124074" y="2025525"/>
            <a:ext cx="6829425" cy="1580679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2655">
                <a:srgbClr val="FFFFFF">
                  <a:alpha val="0"/>
                </a:srgbClr>
              </a:gs>
              <a:gs pos="15000">
                <a:srgbClr val="FFFFFF">
                  <a:alpha val="33333"/>
                </a:srgbClr>
              </a:gs>
              <a:gs pos="51000">
                <a:schemeClr val="lt1"/>
              </a:gs>
              <a:gs pos="94000">
                <a:srgbClr val="FFFFFF">
                  <a:alpha val="33333"/>
                </a:srgbClr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">
            <a:extLst>
              <a:ext uri="{FF2B5EF4-FFF2-40B4-BE49-F238E27FC236}">
                <a16:creationId xmlns:a16="http://schemas.microsoft.com/office/drawing/2014/main" id="{3CDF64FC-BDAB-A81E-3DB0-A39AD4C73566}"/>
              </a:ext>
            </a:extLst>
          </p:cNvPr>
          <p:cNvSpPr txBox="1"/>
          <p:nvPr/>
        </p:nvSpPr>
        <p:spPr>
          <a:xfrm>
            <a:off x="3871857" y="6296559"/>
            <a:ext cx="183078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">
            <a:extLst>
              <a:ext uri="{FF2B5EF4-FFF2-40B4-BE49-F238E27FC236}">
                <a16:creationId xmlns:a16="http://schemas.microsoft.com/office/drawing/2014/main" id="{A7789340-96E2-43FE-786E-ACB8C64D70C4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None/>
              </a:pPr>
              <a:t>2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102B7B-8D42-E43E-AD7E-87EC009A0F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1999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2347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>
          <a:extLst>
            <a:ext uri="{FF2B5EF4-FFF2-40B4-BE49-F238E27FC236}">
              <a16:creationId xmlns:a16="http://schemas.microsoft.com/office/drawing/2014/main" id="{28DC76A1-7ED9-E3D5-E6BA-4D517D663B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">
            <a:extLst>
              <a:ext uri="{FF2B5EF4-FFF2-40B4-BE49-F238E27FC236}">
                <a16:creationId xmlns:a16="http://schemas.microsoft.com/office/drawing/2014/main" id="{F61B918A-402A-2451-D0D4-015C4A91E38D}"/>
              </a:ext>
            </a:extLst>
          </p:cNvPr>
          <p:cNvSpPr txBox="1"/>
          <p:nvPr/>
        </p:nvSpPr>
        <p:spPr>
          <a:xfrm>
            <a:off x="8763000" y="65087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">
            <a:extLst>
              <a:ext uri="{FF2B5EF4-FFF2-40B4-BE49-F238E27FC236}">
                <a16:creationId xmlns:a16="http://schemas.microsoft.com/office/drawing/2014/main" id="{C113748B-E581-F529-215D-E0C8F7F40278}"/>
              </a:ext>
            </a:extLst>
          </p:cNvPr>
          <p:cNvSpPr/>
          <p:nvPr/>
        </p:nvSpPr>
        <p:spPr>
          <a:xfrm flipH="1">
            <a:off x="7045437" y="-64960"/>
            <a:ext cx="5146562" cy="5852440"/>
          </a:xfrm>
          <a:prstGeom prst="rtTriangle">
            <a:avLst/>
          </a:prstGeom>
          <a:solidFill>
            <a:srgbClr val="F2F2F2">
              <a:alpha val="1647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">
            <a:extLst>
              <a:ext uri="{FF2B5EF4-FFF2-40B4-BE49-F238E27FC236}">
                <a16:creationId xmlns:a16="http://schemas.microsoft.com/office/drawing/2014/main" id="{3F8926C0-6B10-2A11-82F2-A8CFB5B59AB4}"/>
              </a:ext>
            </a:extLst>
          </p:cNvPr>
          <p:cNvSpPr/>
          <p:nvPr/>
        </p:nvSpPr>
        <p:spPr>
          <a:xfrm>
            <a:off x="1150681" y="2070920"/>
            <a:ext cx="6829425" cy="1580679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2655">
                <a:srgbClr val="FFFFFF">
                  <a:alpha val="0"/>
                </a:srgbClr>
              </a:gs>
              <a:gs pos="15000">
                <a:srgbClr val="FFFFFF">
                  <a:alpha val="33333"/>
                </a:srgbClr>
              </a:gs>
              <a:gs pos="51000">
                <a:schemeClr val="lt1"/>
              </a:gs>
              <a:gs pos="94000">
                <a:srgbClr val="FFFFFF">
                  <a:alpha val="33333"/>
                </a:srgbClr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">
            <a:extLst>
              <a:ext uri="{FF2B5EF4-FFF2-40B4-BE49-F238E27FC236}">
                <a16:creationId xmlns:a16="http://schemas.microsoft.com/office/drawing/2014/main" id="{EA44BE80-98F7-4F52-EFA8-4869C9A55AF8}"/>
              </a:ext>
            </a:extLst>
          </p:cNvPr>
          <p:cNvSpPr txBox="1"/>
          <p:nvPr/>
        </p:nvSpPr>
        <p:spPr>
          <a:xfrm>
            <a:off x="3871857" y="6296559"/>
            <a:ext cx="183078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">
            <a:extLst>
              <a:ext uri="{FF2B5EF4-FFF2-40B4-BE49-F238E27FC236}">
                <a16:creationId xmlns:a16="http://schemas.microsoft.com/office/drawing/2014/main" id="{B111DB6E-CD8C-F274-C9C3-256A5DDC78F8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None/>
              </a:pPr>
              <a:t>20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6727C9-38E2-F504-A61B-FD7194FB7B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1969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>
          <a:extLst>
            <a:ext uri="{FF2B5EF4-FFF2-40B4-BE49-F238E27FC236}">
              <a16:creationId xmlns:a16="http://schemas.microsoft.com/office/drawing/2014/main" id="{CE6B40D8-B7D6-F8CA-00E1-51A5D2782F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">
            <a:extLst>
              <a:ext uri="{FF2B5EF4-FFF2-40B4-BE49-F238E27FC236}">
                <a16:creationId xmlns:a16="http://schemas.microsoft.com/office/drawing/2014/main" id="{41EB8B69-2F9E-6702-C61A-3D363009B534}"/>
              </a:ext>
            </a:extLst>
          </p:cNvPr>
          <p:cNvSpPr txBox="1"/>
          <p:nvPr/>
        </p:nvSpPr>
        <p:spPr>
          <a:xfrm>
            <a:off x="8763000" y="65087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">
            <a:extLst>
              <a:ext uri="{FF2B5EF4-FFF2-40B4-BE49-F238E27FC236}">
                <a16:creationId xmlns:a16="http://schemas.microsoft.com/office/drawing/2014/main" id="{2B872C59-B927-BC32-A48E-03E36139B2DE}"/>
              </a:ext>
            </a:extLst>
          </p:cNvPr>
          <p:cNvSpPr/>
          <p:nvPr/>
        </p:nvSpPr>
        <p:spPr>
          <a:xfrm flipH="1">
            <a:off x="7045437" y="-64960"/>
            <a:ext cx="5146562" cy="5852440"/>
          </a:xfrm>
          <a:prstGeom prst="rtTriangle">
            <a:avLst/>
          </a:prstGeom>
          <a:solidFill>
            <a:srgbClr val="F2F2F2">
              <a:alpha val="1647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">
            <a:extLst>
              <a:ext uri="{FF2B5EF4-FFF2-40B4-BE49-F238E27FC236}">
                <a16:creationId xmlns:a16="http://schemas.microsoft.com/office/drawing/2014/main" id="{5852A996-36DD-1F10-5948-E91DB86ED021}"/>
              </a:ext>
            </a:extLst>
          </p:cNvPr>
          <p:cNvSpPr/>
          <p:nvPr/>
        </p:nvSpPr>
        <p:spPr>
          <a:xfrm>
            <a:off x="2124074" y="2025525"/>
            <a:ext cx="6829425" cy="1580679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2655">
                <a:srgbClr val="FFFFFF">
                  <a:alpha val="0"/>
                </a:srgbClr>
              </a:gs>
              <a:gs pos="15000">
                <a:srgbClr val="FFFFFF">
                  <a:alpha val="33333"/>
                </a:srgbClr>
              </a:gs>
              <a:gs pos="51000">
                <a:schemeClr val="lt1"/>
              </a:gs>
              <a:gs pos="94000">
                <a:srgbClr val="FFFFFF">
                  <a:alpha val="33333"/>
                </a:srgbClr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">
            <a:extLst>
              <a:ext uri="{FF2B5EF4-FFF2-40B4-BE49-F238E27FC236}">
                <a16:creationId xmlns:a16="http://schemas.microsoft.com/office/drawing/2014/main" id="{B4D2E8EB-F090-B81F-0AB1-79EB6137CC4A}"/>
              </a:ext>
            </a:extLst>
          </p:cNvPr>
          <p:cNvSpPr txBox="1"/>
          <p:nvPr/>
        </p:nvSpPr>
        <p:spPr>
          <a:xfrm>
            <a:off x="3871857" y="6296559"/>
            <a:ext cx="183078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">
            <a:extLst>
              <a:ext uri="{FF2B5EF4-FFF2-40B4-BE49-F238E27FC236}">
                <a16:creationId xmlns:a16="http://schemas.microsoft.com/office/drawing/2014/main" id="{87B06988-E6C4-A9C2-136E-429F64995614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None/>
              </a:pPr>
              <a:t>21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E95812-87B1-28D0-61AE-367EC58993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9063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>
          <a:extLst>
            <a:ext uri="{FF2B5EF4-FFF2-40B4-BE49-F238E27FC236}">
              <a16:creationId xmlns:a16="http://schemas.microsoft.com/office/drawing/2014/main" id="{853DD7B6-2FCD-A23F-FB67-5FE7118B3C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">
            <a:extLst>
              <a:ext uri="{FF2B5EF4-FFF2-40B4-BE49-F238E27FC236}">
                <a16:creationId xmlns:a16="http://schemas.microsoft.com/office/drawing/2014/main" id="{FC21887A-1A1F-7F1E-77EC-F68FCACD6EE6}"/>
              </a:ext>
            </a:extLst>
          </p:cNvPr>
          <p:cNvSpPr txBox="1"/>
          <p:nvPr/>
        </p:nvSpPr>
        <p:spPr>
          <a:xfrm>
            <a:off x="8763000" y="65087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">
            <a:extLst>
              <a:ext uri="{FF2B5EF4-FFF2-40B4-BE49-F238E27FC236}">
                <a16:creationId xmlns:a16="http://schemas.microsoft.com/office/drawing/2014/main" id="{57B877B9-DE89-138B-7E4A-1A6C2A6DB964}"/>
              </a:ext>
            </a:extLst>
          </p:cNvPr>
          <p:cNvSpPr/>
          <p:nvPr/>
        </p:nvSpPr>
        <p:spPr>
          <a:xfrm flipH="1">
            <a:off x="7045437" y="-64960"/>
            <a:ext cx="5146562" cy="5852440"/>
          </a:xfrm>
          <a:prstGeom prst="rtTriangle">
            <a:avLst/>
          </a:prstGeom>
          <a:solidFill>
            <a:srgbClr val="F2F2F2">
              <a:alpha val="1647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">
            <a:extLst>
              <a:ext uri="{FF2B5EF4-FFF2-40B4-BE49-F238E27FC236}">
                <a16:creationId xmlns:a16="http://schemas.microsoft.com/office/drawing/2014/main" id="{1D6632FF-3E42-8721-8BD9-6BDC38E3B142}"/>
              </a:ext>
            </a:extLst>
          </p:cNvPr>
          <p:cNvSpPr/>
          <p:nvPr/>
        </p:nvSpPr>
        <p:spPr>
          <a:xfrm>
            <a:off x="2124074" y="2025525"/>
            <a:ext cx="6829425" cy="1580679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2655">
                <a:srgbClr val="FFFFFF">
                  <a:alpha val="0"/>
                </a:srgbClr>
              </a:gs>
              <a:gs pos="15000">
                <a:srgbClr val="FFFFFF">
                  <a:alpha val="33333"/>
                </a:srgbClr>
              </a:gs>
              <a:gs pos="51000">
                <a:schemeClr val="lt1"/>
              </a:gs>
              <a:gs pos="94000">
                <a:srgbClr val="FFFFFF">
                  <a:alpha val="33333"/>
                </a:srgbClr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">
            <a:extLst>
              <a:ext uri="{FF2B5EF4-FFF2-40B4-BE49-F238E27FC236}">
                <a16:creationId xmlns:a16="http://schemas.microsoft.com/office/drawing/2014/main" id="{B6D45A13-B421-305B-CB4E-7DAC041DA206}"/>
              </a:ext>
            </a:extLst>
          </p:cNvPr>
          <p:cNvSpPr txBox="1"/>
          <p:nvPr/>
        </p:nvSpPr>
        <p:spPr>
          <a:xfrm>
            <a:off x="3871857" y="6296559"/>
            <a:ext cx="183078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">
            <a:extLst>
              <a:ext uri="{FF2B5EF4-FFF2-40B4-BE49-F238E27FC236}">
                <a16:creationId xmlns:a16="http://schemas.microsoft.com/office/drawing/2014/main" id="{095F220C-5D69-A161-07FC-B6137D224B46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None/>
              </a:pPr>
              <a:t>22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B8BDBB-A590-2353-21AC-50838BCAEC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7082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>
          <a:extLst>
            <a:ext uri="{FF2B5EF4-FFF2-40B4-BE49-F238E27FC236}">
              <a16:creationId xmlns:a16="http://schemas.microsoft.com/office/drawing/2014/main" id="{594AFBE9-9DCA-4D93-E50C-0928218DF2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">
            <a:extLst>
              <a:ext uri="{FF2B5EF4-FFF2-40B4-BE49-F238E27FC236}">
                <a16:creationId xmlns:a16="http://schemas.microsoft.com/office/drawing/2014/main" id="{CF0A32EE-BB0D-C251-C4A4-55BDA1ED1F5C}"/>
              </a:ext>
            </a:extLst>
          </p:cNvPr>
          <p:cNvSpPr txBox="1"/>
          <p:nvPr/>
        </p:nvSpPr>
        <p:spPr>
          <a:xfrm>
            <a:off x="8763000" y="65087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">
            <a:extLst>
              <a:ext uri="{FF2B5EF4-FFF2-40B4-BE49-F238E27FC236}">
                <a16:creationId xmlns:a16="http://schemas.microsoft.com/office/drawing/2014/main" id="{6CE158AA-DBF2-7276-42FC-602FDB6930EE}"/>
              </a:ext>
            </a:extLst>
          </p:cNvPr>
          <p:cNvSpPr/>
          <p:nvPr/>
        </p:nvSpPr>
        <p:spPr>
          <a:xfrm flipH="1">
            <a:off x="7045437" y="-64960"/>
            <a:ext cx="5146562" cy="5852440"/>
          </a:xfrm>
          <a:prstGeom prst="rtTriangle">
            <a:avLst/>
          </a:prstGeom>
          <a:solidFill>
            <a:srgbClr val="F2F2F2">
              <a:alpha val="1647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">
            <a:extLst>
              <a:ext uri="{FF2B5EF4-FFF2-40B4-BE49-F238E27FC236}">
                <a16:creationId xmlns:a16="http://schemas.microsoft.com/office/drawing/2014/main" id="{3659E721-4522-3BE9-4DBA-65580DF6834C}"/>
              </a:ext>
            </a:extLst>
          </p:cNvPr>
          <p:cNvSpPr/>
          <p:nvPr/>
        </p:nvSpPr>
        <p:spPr>
          <a:xfrm>
            <a:off x="2124074" y="2025525"/>
            <a:ext cx="6829425" cy="1580679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2655">
                <a:srgbClr val="FFFFFF">
                  <a:alpha val="0"/>
                </a:srgbClr>
              </a:gs>
              <a:gs pos="15000">
                <a:srgbClr val="FFFFFF">
                  <a:alpha val="33333"/>
                </a:srgbClr>
              </a:gs>
              <a:gs pos="51000">
                <a:schemeClr val="lt1"/>
              </a:gs>
              <a:gs pos="94000">
                <a:srgbClr val="FFFFFF">
                  <a:alpha val="33333"/>
                </a:srgbClr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">
            <a:extLst>
              <a:ext uri="{FF2B5EF4-FFF2-40B4-BE49-F238E27FC236}">
                <a16:creationId xmlns:a16="http://schemas.microsoft.com/office/drawing/2014/main" id="{FC39C5F6-DA40-EE97-B63D-E84AE383A654}"/>
              </a:ext>
            </a:extLst>
          </p:cNvPr>
          <p:cNvSpPr txBox="1"/>
          <p:nvPr/>
        </p:nvSpPr>
        <p:spPr>
          <a:xfrm>
            <a:off x="3871857" y="6296559"/>
            <a:ext cx="183078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">
            <a:extLst>
              <a:ext uri="{FF2B5EF4-FFF2-40B4-BE49-F238E27FC236}">
                <a16:creationId xmlns:a16="http://schemas.microsoft.com/office/drawing/2014/main" id="{F812E12D-8417-7429-DF04-06E19FFE1430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None/>
              </a:pPr>
              <a:t>23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27B8ED-A6A6-215E-4078-8EF01E49FD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8442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>
          <a:extLst>
            <a:ext uri="{FF2B5EF4-FFF2-40B4-BE49-F238E27FC236}">
              <a16:creationId xmlns:a16="http://schemas.microsoft.com/office/drawing/2014/main" id="{D4FE02DA-63A4-A502-C1E7-E6616733B0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">
            <a:extLst>
              <a:ext uri="{FF2B5EF4-FFF2-40B4-BE49-F238E27FC236}">
                <a16:creationId xmlns:a16="http://schemas.microsoft.com/office/drawing/2014/main" id="{F97DAE6E-2D40-6DAB-9242-B9043ED30397}"/>
              </a:ext>
            </a:extLst>
          </p:cNvPr>
          <p:cNvSpPr txBox="1"/>
          <p:nvPr/>
        </p:nvSpPr>
        <p:spPr>
          <a:xfrm>
            <a:off x="8763000" y="65087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">
            <a:extLst>
              <a:ext uri="{FF2B5EF4-FFF2-40B4-BE49-F238E27FC236}">
                <a16:creationId xmlns:a16="http://schemas.microsoft.com/office/drawing/2014/main" id="{08842174-449D-1691-769B-2906562DB277}"/>
              </a:ext>
            </a:extLst>
          </p:cNvPr>
          <p:cNvSpPr/>
          <p:nvPr/>
        </p:nvSpPr>
        <p:spPr>
          <a:xfrm flipH="1">
            <a:off x="7045437" y="-64960"/>
            <a:ext cx="5146562" cy="5852440"/>
          </a:xfrm>
          <a:prstGeom prst="rtTriangle">
            <a:avLst/>
          </a:prstGeom>
          <a:solidFill>
            <a:srgbClr val="F2F2F2">
              <a:alpha val="1647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">
            <a:extLst>
              <a:ext uri="{FF2B5EF4-FFF2-40B4-BE49-F238E27FC236}">
                <a16:creationId xmlns:a16="http://schemas.microsoft.com/office/drawing/2014/main" id="{492BE3C1-E452-0EB8-3E15-50F9E4597300}"/>
              </a:ext>
            </a:extLst>
          </p:cNvPr>
          <p:cNvSpPr/>
          <p:nvPr/>
        </p:nvSpPr>
        <p:spPr>
          <a:xfrm>
            <a:off x="2124074" y="2025525"/>
            <a:ext cx="6829425" cy="1580679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2655">
                <a:srgbClr val="FFFFFF">
                  <a:alpha val="0"/>
                </a:srgbClr>
              </a:gs>
              <a:gs pos="15000">
                <a:srgbClr val="FFFFFF">
                  <a:alpha val="33333"/>
                </a:srgbClr>
              </a:gs>
              <a:gs pos="51000">
                <a:schemeClr val="lt1"/>
              </a:gs>
              <a:gs pos="94000">
                <a:srgbClr val="FFFFFF">
                  <a:alpha val="33333"/>
                </a:srgbClr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">
            <a:extLst>
              <a:ext uri="{FF2B5EF4-FFF2-40B4-BE49-F238E27FC236}">
                <a16:creationId xmlns:a16="http://schemas.microsoft.com/office/drawing/2014/main" id="{C8C9AEED-8271-F246-5781-21CA815FB164}"/>
              </a:ext>
            </a:extLst>
          </p:cNvPr>
          <p:cNvSpPr txBox="1"/>
          <p:nvPr/>
        </p:nvSpPr>
        <p:spPr>
          <a:xfrm>
            <a:off x="3871857" y="6296559"/>
            <a:ext cx="183078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">
            <a:extLst>
              <a:ext uri="{FF2B5EF4-FFF2-40B4-BE49-F238E27FC236}">
                <a16:creationId xmlns:a16="http://schemas.microsoft.com/office/drawing/2014/main" id="{2429EC82-67DE-FAB0-9C94-8F16A67C6294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None/>
              </a:pPr>
              <a:t>24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EC459D-97EC-F1FE-FF1E-C10ADC231E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0494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>
          <a:extLst>
            <a:ext uri="{FF2B5EF4-FFF2-40B4-BE49-F238E27FC236}">
              <a16:creationId xmlns:a16="http://schemas.microsoft.com/office/drawing/2014/main" id="{E514C77E-FA55-D2F3-9EEA-97D791D2CA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">
            <a:extLst>
              <a:ext uri="{FF2B5EF4-FFF2-40B4-BE49-F238E27FC236}">
                <a16:creationId xmlns:a16="http://schemas.microsoft.com/office/drawing/2014/main" id="{A6B4B24A-BA0F-C396-9479-FCC60857FD2B}"/>
              </a:ext>
            </a:extLst>
          </p:cNvPr>
          <p:cNvSpPr txBox="1"/>
          <p:nvPr/>
        </p:nvSpPr>
        <p:spPr>
          <a:xfrm>
            <a:off x="8763000" y="65087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">
            <a:extLst>
              <a:ext uri="{FF2B5EF4-FFF2-40B4-BE49-F238E27FC236}">
                <a16:creationId xmlns:a16="http://schemas.microsoft.com/office/drawing/2014/main" id="{9A52FB72-C1AB-B7D3-1F33-BCF4B2287DCB}"/>
              </a:ext>
            </a:extLst>
          </p:cNvPr>
          <p:cNvSpPr/>
          <p:nvPr/>
        </p:nvSpPr>
        <p:spPr>
          <a:xfrm flipH="1">
            <a:off x="7045437" y="-64960"/>
            <a:ext cx="5146562" cy="5852440"/>
          </a:xfrm>
          <a:prstGeom prst="rtTriangle">
            <a:avLst/>
          </a:prstGeom>
          <a:solidFill>
            <a:srgbClr val="F2F2F2">
              <a:alpha val="1647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">
            <a:extLst>
              <a:ext uri="{FF2B5EF4-FFF2-40B4-BE49-F238E27FC236}">
                <a16:creationId xmlns:a16="http://schemas.microsoft.com/office/drawing/2014/main" id="{67875789-1321-1347-8D70-9AE259D18AAF}"/>
              </a:ext>
            </a:extLst>
          </p:cNvPr>
          <p:cNvSpPr/>
          <p:nvPr/>
        </p:nvSpPr>
        <p:spPr>
          <a:xfrm>
            <a:off x="2124074" y="2025525"/>
            <a:ext cx="6829425" cy="1580679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2655">
                <a:srgbClr val="FFFFFF">
                  <a:alpha val="0"/>
                </a:srgbClr>
              </a:gs>
              <a:gs pos="15000">
                <a:srgbClr val="FFFFFF">
                  <a:alpha val="33333"/>
                </a:srgbClr>
              </a:gs>
              <a:gs pos="51000">
                <a:schemeClr val="lt1"/>
              </a:gs>
              <a:gs pos="94000">
                <a:srgbClr val="FFFFFF">
                  <a:alpha val="33333"/>
                </a:srgbClr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">
            <a:extLst>
              <a:ext uri="{FF2B5EF4-FFF2-40B4-BE49-F238E27FC236}">
                <a16:creationId xmlns:a16="http://schemas.microsoft.com/office/drawing/2014/main" id="{5196386E-C5C5-AB2F-FBAE-E72459888453}"/>
              </a:ext>
            </a:extLst>
          </p:cNvPr>
          <p:cNvSpPr txBox="1"/>
          <p:nvPr/>
        </p:nvSpPr>
        <p:spPr>
          <a:xfrm>
            <a:off x="3871857" y="6296559"/>
            <a:ext cx="183078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">
            <a:extLst>
              <a:ext uri="{FF2B5EF4-FFF2-40B4-BE49-F238E27FC236}">
                <a16:creationId xmlns:a16="http://schemas.microsoft.com/office/drawing/2014/main" id="{ADA0B5ED-EEDE-D677-BB6E-B688B8ABD679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None/>
              </a:pPr>
              <a:t>25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76781B-D0F7-0C8F-A556-C483EAF7E7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0360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>
          <a:extLst>
            <a:ext uri="{FF2B5EF4-FFF2-40B4-BE49-F238E27FC236}">
              <a16:creationId xmlns:a16="http://schemas.microsoft.com/office/drawing/2014/main" id="{F78516CE-C3C5-CBF5-FDFC-76D564341F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">
            <a:extLst>
              <a:ext uri="{FF2B5EF4-FFF2-40B4-BE49-F238E27FC236}">
                <a16:creationId xmlns:a16="http://schemas.microsoft.com/office/drawing/2014/main" id="{87AA5E47-22F1-05B1-98F8-937490CC432A}"/>
              </a:ext>
            </a:extLst>
          </p:cNvPr>
          <p:cNvSpPr txBox="1"/>
          <p:nvPr/>
        </p:nvSpPr>
        <p:spPr>
          <a:xfrm>
            <a:off x="8763000" y="65087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">
            <a:extLst>
              <a:ext uri="{FF2B5EF4-FFF2-40B4-BE49-F238E27FC236}">
                <a16:creationId xmlns:a16="http://schemas.microsoft.com/office/drawing/2014/main" id="{73686018-3B26-1B57-6097-808909FB7EE2}"/>
              </a:ext>
            </a:extLst>
          </p:cNvPr>
          <p:cNvSpPr/>
          <p:nvPr/>
        </p:nvSpPr>
        <p:spPr>
          <a:xfrm flipH="1">
            <a:off x="7045437" y="-64960"/>
            <a:ext cx="5146562" cy="5852440"/>
          </a:xfrm>
          <a:prstGeom prst="rtTriangle">
            <a:avLst/>
          </a:prstGeom>
          <a:solidFill>
            <a:srgbClr val="F2F2F2">
              <a:alpha val="1647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">
            <a:extLst>
              <a:ext uri="{FF2B5EF4-FFF2-40B4-BE49-F238E27FC236}">
                <a16:creationId xmlns:a16="http://schemas.microsoft.com/office/drawing/2014/main" id="{73B61BEF-D061-3A43-4152-8F642A1F8FDB}"/>
              </a:ext>
            </a:extLst>
          </p:cNvPr>
          <p:cNvSpPr/>
          <p:nvPr/>
        </p:nvSpPr>
        <p:spPr>
          <a:xfrm>
            <a:off x="2124074" y="2025525"/>
            <a:ext cx="6829425" cy="1580679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2655">
                <a:srgbClr val="FFFFFF">
                  <a:alpha val="0"/>
                </a:srgbClr>
              </a:gs>
              <a:gs pos="15000">
                <a:srgbClr val="FFFFFF">
                  <a:alpha val="33333"/>
                </a:srgbClr>
              </a:gs>
              <a:gs pos="51000">
                <a:schemeClr val="lt1"/>
              </a:gs>
              <a:gs pos="94000">
                <a:srgbClr val="FFFFFF">
                  <a:alpha val="33333"/>
                </a:srgbClr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">
            <a:extLst>
              <a:ext uri="{FF2B5EF4-FFF2-40B4-BE49-F238E27FC236}">
                <a16:creationId xmlns:a16="http://schemas.microsoft.com/office/drawing/2014/main" id="{68058B2C-C36A-EEE6-5EBE-EEE200D93E1A}"/>
              </a:ext>
            </a:extLst>
          </p:cNvPr>
          <p:cNvSpPr txBox="1"/>
          <p:nvPr/>
        </p:nvSpPr>
        <p:spPr>
          <a:xfrm>
            <a:off x="3871857" y="6296559"/>
            <a:ext cx="183078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">
            <a:extLst>
              <a:ext uri="{FF2B5EF4-FFF2-40B4-BE49-F238E27FC236}">
                <a16:creationId xmlns:a16="http://schemas.microsoft.com/office/drawing/2014/main" id="{B988624F-5074-AF17-91DC-FC5F27BF28E6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None/>
              </a:pPr>
              <a:t>26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1B54F1-B291-7987-4792-FB04A9E143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3710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>
          <a:extLst>
            <a:ext uri="{FF2B5EF4-FFF2-40B4-BE49-F238E27FC236}">
              <a16:creationId xmlns:a16="http://schemas.microsoft.com/office/drawing/2014/main" id="{A5592CD6-15FB-1C50-C103-D657854622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">
            <a:extLst>
              <a:ext uri="{FF2B5EF4-FFF2-40B4-BE49-F238E27FC236}">
                <a16:creationId xmlns:a16="http://schemas.microsoft.com/office/drawing/2014/main" id="{B7832B50-0184-2681-0D9A-8A02EABB5751}"/>
              </a:ext>
            </a:extLst>
          </p:cNvPr>
          <p:cNvSpPr txBox="1"/>
          <p:nvPr/>
        </p:nvSpPr>
        <p:spPr>
          <a:xfrm>
            <a:off x="8763000" y="65087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">
            <a:extLst>
              <a:ext uri="{FF2B5EF4-FFF2-40B4-BE49-F238E27FC236}">
                <a16:creationId xmlns:a16="http://schemas.microsoft.com/office/drawing/2014/main" id="{1E611340-6529-2126-8456-7FE776A9BF4B}"/>
              </a:ext>
            </a:extLst>
          </p:cNvPr>
          <p:cNvSpPr/>
          <p:nvPr/>
        </p:nvSpPr>
        <p:spPr>
          <a:xfrm flipH="1">
            <a:off x="7045437" y="-64960"/>
            <a:ext cx="5146562" cy="5852440"/>
          </a:xfrm>
          <a:prstGeom prst="rtTriangle">
            <a:avLst/>
          </a:prstGeom>
          <a:solidFill>
            <a:srgbClr val="F2F2F2">
              <a:alpha val="1647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">
            <a:extLst>
              <a:ext uri="{FF2B5EF4-FFF2-40B4-BE49-F238E27FC236}">
                <a16:creationId xmlns:a16="http://schemas.microsoft.com/office/drawing/2014/main" id="{42D7E67C-2F0F-DB3E-059A-0726AC6694A8}"/>
              </a:ext>
            </a:extLst>
          </p:cNvPr>
          <p:cNvSpPr/>
          <p:nvPr/>
        </p:nvSpPr>
        <p:spPr>
          <a:xfrm>
            <a:off x="2124074" y="2025525"/>
            <a:ext cx="6829425" cy="1580679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2655">
                <a:srgbClr val="FFFFFF">
                  <a:alpha val="0"/>
                </a:srgbClr>
              </a:gs>
              <a:gs pos="15000">
                <a:srgbClr val="FFFFFF">
                  <a:alpha val="33333"/>
                </a:srgbClr>
              </a:gs>
              <a:gs pos="51000">
                <a:schemeClr val="lt1"/>
              </a:gs>
              <a:gs pos="94000">
                <a:srgbClr val="FFFFFF">
                  <a:alpha val="33333"/>
                </a:srgbClr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">
            <a:extLst>
              <a:ext uri="{FF2B5EF4-FFF2-40B4-BE49-F238E27FC236}">
                <a16:creationId xmlns:a16="http://schemas.microsoft.com/office/drawing/2014/main" id="{F6684045-0B02-A6BF-9E61-89237B715177}"/>
              </a:ext>
            </a:extLst>
          </p:cNvPr>
          <p:cNvSpPr txBox="1"/>
          <p:nvPr/>
        </p:nvSpPr>
        <p:spPr>
          <a:xfrm>
            <a:off x="3871857" y="6296559"/>
            <a:ext cx="183078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">
            <a:extLst>
              <a:ext uri="{FF2B5EF4-FFF2-40B4-BE49-F238E27FC236}">
                <a16:creationId xmlns:a16="http://schemas.microsoft.com/office/drawing/2014/main" id="{E3598C13-8742-7D1A-1C95-6B4D089DD716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None/>
              </a:pPr>
              <a:t>27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17A70D-6519-4CD7-E992-12B7D680AF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0"/>
            <a:ext cx="121919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7629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>
          <a:extLst>
            <a:ext uri="{FF2B5EF4-FFF2-40B4-BE49-F238E27FC236}">
              <a16:creationId xmlns:a16="http://schemas.microsoft.com/office/drawing/2014/main" id="{0CBFE015-125B-5FA4-2DB5-89E50D5E8E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">
            <a:extLst>
              <a:ext uri="{FF2B5EF4-FFF2-40B4-BE49-F238E27FC236}">
                <a16:creationId xmlns:a16="http://schemas.microsoft.com/office/drawing/2014/main" id="{BB64FF6F-F8F1-A033-9A7E-F16BDA3DF23E}"/>
              </a:ext>
            </a:extLst>
          </p:cNvPr>
          <p:cNvSpPr txBox="1"/>
          <p:nvPr/>
        </p:nvSpPr>
        <p:spPr>
          <a:xfrm>
            <a:off x="8763000" y="65087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">
            <a:extLst>
              <a:ext uri="{FF2B5EF4-FFF2-40B4-BE49-F238E27FC236}">
                <a16:creationId xmlns:a16="http://schemas.microsoft.com/office/drawing/2014/main" id="{4D264737-2A3C-845A-1C9C-D2B9C84A7D10}"/>
              </a:ext>
            </a:extLst>
          </p:cNvPr>
          <p:cNvSpPr/>
          <p:nvPr/>
        </p:nvSpPr>
        <p:spPr>
          <a:xfrm flipH="1">
            <a:off x="7045437" y="-64960"/>
            <a:ext cx="5146562" cy="5852440"/>
          </a:xfrm>
          <a:prstGeom prst="rtTriangle">
            <a:avLst/>
          </a:prstGeom>
          <a:solidFill>
            <a:srgbClr val="F2F2F2">
              <a:alpha val="1647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">
            <a:extLst>
              <a:ext uri="{FF2B5EF4-FFF2-40B4-BE49-F238E27FC236}">
                <a16:creationId xmlns:a16="http://schemas.microsoft.com/office/drawing/2014/main" id="{260E7A7C-47F9-BAF1-039A-BEDDE42D902A}"/>
              </a:ext>
            </a:extLst>
          </p:cNvPr>
          <p:cNvSpPr/>
          <p:nvPr/>
        </p:nvSpPr>
        <p:spPr>
          <a:xfrm>
            <a:off x="2124074" y="2025525"/>
            <a:ext cx="6829425" cy="1580679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2655">
                <a:srgbClr val="FFFFFF">
                  <a:alpha val="0"/>
                </a:srgbClr>
              </a:gs>
              <a:gs pos="15000">
                <a:srgbClr val="FFFFFF">
                  <a:alpha val="33333"/>
                </a:srgbClr>
              </a:gs>
              <a:gs pos="51000">
                <a:schemeClr val="lt1"/>
              </a:gs>
              <a:gs pos="94000">
                <a:srgbClr val="FFFFFF">
                  <a:alpha val="33333"/>
                </a:srgbClr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">
            <a:extLst>
              <a:ext uri="{FF2B5EF4-FFF2-40B4-BE49-F238E27FC236}">
                <a16:creationId xmlns:a16="http://schemas.microsoft.com/office/drawing/2014/main" id="{E9F0B4E1-8640-1981-6639-1C1501922E58}"/>
              </a:ext>
            </a:extLst>
          </p:cNvPr>
          <p:cNvSpPr txBox="1"/>
          <p:nvPr/>
        </p:nvSpPr>
        <p:spPr>
          <a:xfrm>
            <a:off x="3871857" y="6296559"/>
            <a:ext cx="183078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">
            <a:extLst>
              <a:ext uri="{FF2B5EF4-FFF2-40B4-BE49-F238E27FC236}">
                <a16:creationId xmlns:a16="http://schemas.microsoft.com/office/drawing/2014/main" id="{5A4ED575-BC66-F807-0F28-6B6F5619CDE0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None/>
              </a:pPr>
              <a:t>28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68C4C7-CDC2-FFDE-34B6-AAD5E2EDF9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12191999" cy="687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373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>
          <a:extLst>
            <a:ext uri="{FF2B5EF4-FFF2-40B4-BE49-F238E27FC236}">
              <a16:creationId xmlns:a16="http://schemas.microsoft.com/office/drawing/2014/main" id="{17762DB6-30B1-ED4B-3808-86A4EA7DB8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">
            <a:extLst>
              <a:ext uri="{FF2B5EF4-FFF2-40B4-BE49-F238E27FC236}">
                <a16:creationId xmlns:a16="http://schemas.microsoft.com/office/drawing/2014/main" id="{F5E5ACC0-E1B4-9B6C-D82E-6D4BFC34F9BF}"/>
              </a:ext>
            </a:extLst>
          </p:cNvPr>
          <p:cNvSpPr txBox="1"/>
          <p:nvPr/>
        </p:nvSpPr>
        <p:spPr>
          <a:xfrm>
            <a:off x="8763000" y="65087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">
            <a:extLst>
              <a:ext uri="{FF2B5EF4-FFF2-40B4-BE49-F238E27FC236}">
                <a16:creationId xmlns:a16="http://schemas.microsoft.com/office/drawing/2014/main" id="{9F108713-75AD-C29B-C1D2-3B7455020A55}"/>
              </a:ext>
            </a:extLst>
          </p:cNvPr>
          <p:cNvSpPr/>
          <p:nvPr/>
        </p:nvSpPr>
        <p:spPr>
          <a:xfrm flipH="1">
            <a:off x="7045437" y="-64960"/>
            <a:ext cx="5146562" cy="5852440"/>
          </a:xfrm>
          <a:prstGeom prst="rtTriangle">
            <a:avLst/>
          </a:prstGeom>
          <a:solidFill>
            <a:srgbClr val="F2F2F2">
              <a:alpha val="1647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">
            <a:extLst>
              <a:ext uri="{FF2B5EF4-FFF2-40B4-BE49-F238E27FC236}">
                <a16:creationId xmlns:a16="http://schemas.microsoft.com/office/drawing/2014/main" id="{CC5B9582-15A0-F112-04B4-E65A9D63DBF4}"/>
              </a:ext>
            </a:extLst>
          </p:cNvPr>
          <p:cNvSpPr/>
          <p:nvPr/>
        </p:nvSpPr>
        <p:spPr>
          <a:xfrm>
            <a:off x="2124074" y="2025525"/>
            <a:ext cx="6829425" cy="1580679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2655">
                <a:srgbClr val="FFFFFF">
                  <a:alpha val="0"/>
                </a:srgbClr>
              </a:gs>
              <a:gs pos="15000">
                <a:srgbClr val="FFFFFF">
                  <a:alpha val="33333"/>
                </a:srgbClr>
              </a:gs>
              <a:gs pos="51000">
                <a:schemeClr val="lt1"/>
              </a:gs>
              <a:gs pos="94000">
                <a:srgbClr val="FFFFFF">
                  <a:alpha val="33333"/>
                </a:srgbClr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">
            <a:extLst>
              <a:ext uri="{FF2B5EF4-FFF2-40B4-BE49-F238E27FC236}">
                <a16:creationId xmlns:a16="http://schemas.microsoft.com/office/drawing/2014/main" id="{4EE1E55C-9F09-C39A-298A-7E050F07A2D3}"/>
              </a:ext>
            </a:extLst>
          </p:cNvPr>
          <p:cNvSpPr txBox="1"/>
          <p:nvPr/>
        </p:nvSpPr>
        <p:spPr>
          <a:xfrm>
            <a:off x="3871857" y="6296559"/>
            <a:ext cx="183078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">
            <a:extLst>
              <a:ext uri="{FF2B5EF4-FFF2-40B4-BE49-F238E27FC236}">
                <a16:creationId xmlns:a16="http://schemas.microsoft.com/office/drawing/2014/main" id="{D6BD5247-D9A2-138A-33FA-FC5261E23DB4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None/>
              </a:pPr>
              <a:t>3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836149-58B8-A8EF-7C3F-F7BC5C8F53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34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>
          <a:extLst>
            <a:ext uri="{FF2B5EF4-FFF2-40B4-BE49-F238E27FC236}">
              <a16:creationId xmlns:a16="http://schemas.microsoft.com/office/drawing/2014/main" id="{DE0B3D64-A265-D8F6-3F0B-825CF2941C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">
            <a:extLst>
              <a:ext uri="{FF2B5EF4-FFF2-40B4-BE49-F238E27FC236}">
                <a16:creationId xmlns:a16="http://schemas.microsoft.com/office/drawing/2014/main" id="{342D3FB3-7E6A-A3F9-1632-2B106E1EB160}"/>
              </a:ext>
            </a:extLst>
          </p:cNvPr>
          <p:cNvSpPr txBox="1"/>
          <p:nvPr/>
        </p:nvSpPr>
        <p:spPr>
          <a:xfrm>
            <a:off x="8763000" y="65087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">
            <a:extLst>
              <a:ext uri="{FF2B5EF4-FFF2-40B4-BE49-F238E27FC236}">
                <a16:creationId xmlns:a16="http://schemas.microsoft.com/office/drawing/2014/main" id="{E23F860F-BD5C-4C04-3B6D-04B59C48DFF9}"/>
              </a:ext>
            </a:extLst>
          </p:cNvPr>
          <p:cNvSpPr/>
          <p:nvPr/>
        </p:nvSpPr>
        <p:spPr>
          <a:xfrm flipH="1">
            <a:off x="7045437" y="-64960"/>
            <a:ext cx="5146562" cy="5852440"/>
          </a:xfrm>
          <a:prstGeom prst="rtTriangle">
            <a:avLst/>
          </a:prstGeom>
          <a:solidFill>
            <a:srgbClr val="F2F2F2">
              <a:alpha val="1647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">
            <a:extLst>
              <a:ext uri="{FF2B5EF4-FFF2-40B4-BE49-F238E27FC236}">
                <a16:creationId xmlns:a16="http://schemas.microsoft.com/office/drawing/2014/main" id="{AF3D9FFE-1A70-4258-4072-612254CBAF67}"/>
              </a:ext>
            </a:extLst>
          </p:cNvPr>
          <p:cNvSpPr/>
          <p:nvPr/>
        </p:nvSpPr>
        <p:spPr>
          <a:xfrm>
            <a:off x="2124074" y="2025525"/>
            <a:ext cx="6829425" cy="1580679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2655">
                <a:srgbClr val="FFFFFF">
                  <a:alpha val="0"/>
                </a:srgbClr>
              </a:gs>
              <a:gs pos="15000">
                <a:srgbClr val="FFFFFF">
                  <a:alpha val="33333"/>
                </a:srgbClr>
              </a:gs>
              <a:gs pos="51000">
                <a:schemeClr val="lt1"/>
              </a:gs>
              <a:gs pos="94000">
                <a:srgbClr val="FFFFFF">
                  <a:alpha val="33333"/>
                </a:srgbClr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">
            <a:extLst>
              <a:ext uri="{FF2B5EF4-FFF2-40B4-BE49-F238E27FC236}">
                <a16:creationId xmlns:a16="http://schemas.microsoft.com/office/drawing/2014/main" id="{C28BBC37-2432-D2AE-14C1-D4C2758D877F}"/>
              </a:ext>
            </a:extLst>
          </p:cNvPr>
          <p:cNvSpPr txBox="1"/>
          <p:nvPr/>
        </p:nvSpPr>
        <p:spPr>
          <a:xfrm>
            <a:off x="3871857" y="6296559"/>
            <a:ext cx="183078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">
            <a:extLst>
              <a:ext uri="{FF2B5EF4-FFF2-40B4-BE49-F238E27FC236}">
                <a16:creationId xmlns:a16="http://schemas.microsoft.com/office/drawing/2014/main" id="{C2D4D480-1257-A2B7-61FB-D44EBFBF1D03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None/>
              </a:pPr>
              <a:t>4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32E01B-8184-76EB-389C-559B3A4638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741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>
          <a:extLst>
            <a:ext uri="{FF2B5EF4-FFF2-40B4-BE49-F238E27FC236}">
              <a16:creationId xmlns:a16="http://schemas.microsoft.com/office/drawing/2014/main" id="{7557A45D-646A-A546-330F-5F143D725D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">
            <a:extLst>
              <a:ext uri="{FF2B5EF4-FFF2-40B4-BE49-F238E27FC236}">
                <a16:creationId xmlns:a16="http://schemas.microsoft.com/office/drawing/2014/main" id="{6724038C-B005-CA0A-F023-6665E68374DE}"/>
              </a:ext>
            </a:extLst>
          </p:cNvPr>
          <p:cNvSpPr txBox="1"/>
          <p:nvPr/>
        </p:nvSpPr>
        <p:spPr>
          <a:xfrm>
            <a:off x="8763000" y="65087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">
            <a:extLst>
              <a:ext uri="{FF2B5EF4-FFF2-40B4-BE49-F238E27FC236}">
                <a16:creationId xmlns:a16="http://schemas.microsoft.com/office/drawing/2014/main" id="{FBED00CB-8171-5498-A1C5-D00B64546604}"/>
              </a:ext>
            </a:extLst>
          </p:cNvPr>
          <p:cNvSpPr/>
          <p:nvPr/>
        </p:nvSpPr>
        <p:spPr>
          <a:xfrm flipH="1">
            <a:off x="7045437" y="-64960"/>
            <a:ext cx="5146562" cy="5852440"/>
          </a:xfrm>
          <a:prstGeom prst="rtTriangle">
            <a:avLst/>
          </a:prstGeom>
          <a:solidFill>
            <a:srgbClr val="F2F2F2">
              <a:alpha val="1647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">
            <a:extLst>
              <a:ext uri="{FF2B5EF4-FFF2-40B4-BE49-F238E27FC236}">
                <a16:creationId xmlns:a16="http://schemas.microsoft.com/office/drawing/2014/main" id="{AFECA164-6E5E-0B04-655D-C694BBAF1509}"/>
              </a:ext>
            </a:extLst>
          </p:cNvPr>
          <p:cNvSpPr/>
          <p:nvPr/>
        </p:nvSpPr>
        <p:spPr>
          <a:xfrm>
            <a:off x="2124074" y="2025525"/>
            <a:ext cx="6829425" cy="1580679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2655">
                <a:srgbClr val="FFFFFF">
                  <a:alpha val="0"/>
                </a:srgbClr>
              </a:gs>
              <a:gs pos="15000">
                <a:srgbClr val="FFFFFF">
                  <a:alpha val="33333"/>
                </a:srgbClr>
              </a:gs>
              <a:gs pos="51000">
                <a:schemeClr val="lt1"/>
              </a:gs>
              <a:gs pos="94000">
                <a:srgbClr val="FFFFFF">
                  <a:alpha val="33333"/>
                </a:srgbClr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">
            <a:extLst>
              <a:ext uri="{FF2B5EF4-FFF2-40B4-BE49-F238E27FC236}">
                <a16:creationId xmlns:a16="http://schemas.microsoft.com/office/drawing/2014/main" id="{0D12C330-5F96-379B-0A16-222876322629}"/>
              </a:ext>
            </a:extLst>
          </p:cNvPr>
          <p:cNvSpPr txBox="1"/>
          <p:nvPr/>
        </p:nvSpPr>
        <p:spPr>
          <a:xfrm>
            <a:off x="3871857" y="6296559"/>
            <a:ext cx="183078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">
            <a:extLst>
              <a:ext uri="{FF2B5EF4-FFF2-40B4-BE49-F238E27FC236}">
                <a16:creationId xmlns:a16="http://schemas.microsoft.com/office/drawing/2014/main" id="{41CA0796-CD51-F9F1-133E-137C6AD54DE8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None/>
              </a:pPr>
              <a:t>5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5A0EF3-8633-B8A5-4B5E-CBAACD7929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287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>
          <a:extLst>
            <a:ext uri="{FF2B5EF4-FFF2-40B4-BE49-F238E27FC236}">
              <a16:creationId xmlns:a16="http://schemas.microsoft.com/office/drawing/2014/main" id="{38D126D2-0115-27D2-663E-9F2C9E4B65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">
            <a:extLst>
              <a:ext uri="{FF2B5EF4-FFF2-40B4-BE49-F238E27FC236}">
                <a16:creationId xmlns:a16="http://schemas.microsoft.com/office/drawing/2014/main" id="{DC409010-B5CE-C5B1-E773-F371DF136967}"/>
              </a:ext>
            </a:extLst>
          </p:cNvPr>
          <p:cNvSpPr txBox="1"/>
          <p:nvPr/>
        </p:nvSpPr>
        <p:spPr>
          <a:xfrm>
            <a:off x="8763000" y="65087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">
            <a:extLst>
              <a:ext uri="{FF2B5EF4-FFF2-40B4-BE49-F238E27FC236}">
                <a16:creationId xmlns:a16="http://schemas.microsoft.com/office/drawing/2014/main" id="{1C7CE7AA-D6E2-A613-850B-09C9BC70410C}"/>
              </a:ext>
            </a:extLst>
          </p:cNvPr>
          <p:cNvSpPr/>
          <p:nvPr/>
        </p:nvSpPr>
        <p:spPr>
          <a:xfrm flipH="1">
            <a:off x="7045437" y="-64960"/>
            <a:ext cx="5146562" cy="5852440"/>
          </a:xfrm>
          <a:prstGeom prst="rtTriangle">
            <a:avLst/>
          </a:prstGeom>
          <a:solidFill>
            <a:srgbClr val="F2F2F2">
              <a:alpha val="1647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">
            <a:extLst>
              <a:ext uri="{FF2B5EF4-FFF2-40B4-BE49-F238E27FC236}">
                <a16:creationId xmlns:a16="http://schemas.microsoft.com/office/drawing/2014/main" id="{EB8A5750-D58E-DC18-A6EE-56B805D207BA}"/>
              </a:ext>
            </a:extLst>
          </p:cNvPr>
          <p:cNvSpPr/>
          <p:nvPr/>
        </p:nvSpPr>
        <p:spPr>
          <a:xfrm>
            <a:off x="2124074" y="2025525"/>
            <a:ext cx="6829425" cy="1580679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2655">
                <a:srgbClr val="FFFFFF">
                  <a:alpha val="0"/>
                </a:srgbClr>
              </a:gs>
              <a:gs pos="15000">
                <a:srgbClr val="FFFFFF">
                  <a:alpha val="33333"/>
                </a:srgbClr>
              </a:gs>
              <a:gs pos="51000">
                <a:schemeClr val="lt1"/>
              </a:gs>
              <a:gs pos="94000">
                <a:srgbClr val="FFFFFF">
                  <a:alpha val="33333"/>
                </a:srgbClr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">
            <a:extLst>
              <a:ext uri="{FF2B5EF4-FFF2-40B4-BE49-F238E27FC236}">
                <a16:creationId xmlns:a16="http://schemas.microsoft.com/office/drawing/2014/main" id="{1C2A90D2-B729-4577-162C-117D2E175B10}"/>
              </a:ext>
            </a:extLst>
          </p:cNvPr>
          <p:cNvSpPr txBox="1"/>
          <p:nvPr/>
        </p:nvSpPr>
        <p:spPr>
          <a:xfrm>
            <a:off x="3871857" y="6296559"/>
            <a:ext cx="183078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">
            <a:extLst>
              <a:ext uri="{FF2B5EF4-FFF2-40B4-BE49-F238E27FC236}">
                <a16:creationId xmlns:a16="http://schemas.microsoft.com/office/drawing/2014/main" id="{AF423BE1-A2F2-8541-380C-F2EFFD9CF9E3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None/>
              </a:pPr>
              <a:t>6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C95DBB-5FDE-5253-FB01-572B5F1E70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829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>
          <a:extLst>
            <a:ext uri="{FF2B5EF4-FFF2-40B4-BE49-F238E27FC236}">
              <a16:creationId xmlns:a16="http://schemas.microsoft.com/office/drawing/2014/main" id="{CE55E5E6-D82A-1FDA-7897-BF4E037503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">
            <a:extLst>
              <a:ext uri="{FF2B5EF4-FFF2-40B4-BE49-F238E27FC236}">
                <a16:creationId xmlns:a16="http://schemas.microsoft.com/office/drawing/2014/main" id="{7346EC14-DBA3-0AF9-1EC0-74C60A04AFE1}"/>
              </a:ext>
            </a:extLst>
          </p:cNvPr>
          <p:cNvSpPr txBox="1"/>
          <p:nvPr/>
        </p:nvSpPr>
        <p:spPr>
          <a:xfrm>
            <a:off x="8763000" y="65087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">
            <a:extLst>
              <a:ext uri="{FF2B5EF4-FFF2-40B4-BE49-F238E27FC236}">
                <a16:creationId xmlns:a16="http://schemas.microsoft.com/office/drawing/2014/main" id="{397B5C2C-68E2-0CEA-57F6-31708F3F0E14}"/>
              </a:ext>
            </a:extLst>
          </p:cNvPr>
          <p:cNvSpPr/>
          <p:nvPr/>
        </p:nvSpPr>
        <p:spPr>
          <a:xfrm flipH="1">
            <a:off x="7045437" y="-64960"/>
            <a:ext cx="5146562" cy="5852440"/>
          </a:xfrm>
          <a:prstGeom prst="rtTriangle">
            <a:avLst/>
          </a:prstGeom>
          <a:solidFill>
            <a:srgbClr val="F2F2F2">
              <a:alpha val="1647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">
            <a:extLst>
              <a:ext uri="{FF2B5EF4-FFF2-40B4-BE49-F238E27FC236}">
                <a16:creationId xmlns:a16="http://schemas.microsoft.com/office/drawing/2014/main" id="{11017E50-15EF-84F0-4ACF-652EBF372727}"/>
              </a:ext>
            </a:extLst>
          </p:cNvPr>
          <p:cNvSpPr/>
          <p:nvPr/>
        </p:nvSpPr>
        <p:spPr>
          <a:xfrm>
            <a:off x="2124074" y="2025525"/>
            <a:ext cx="6829425" cy="1580679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2655">
                <a:srgbClr val="FFFFFF">
                  <a:alpha val="0"/>
                </a:srgbClr>
              </a:gs>
              <a:gs pos="15000">
                <a:srgbClr val="FFFFFF">
                  <a:alpha val="33333"/>
                </a:srgbClr>
              </a:gs>
              <a:gs pos="51000">
                <a:schemeClr val="lt1"/>
              </a:gs>
              <a:gs pos="94000">
                <a:srgbClr val="FFFFFF">
                  <a:alpha val="33333"/>
                </a:srgbClr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">
            <a:extLst>
              <a:ext uri="{FF2B5EF4-FFF2-40B4-BE49-F238E27FC236}">
                <a16:creationId xmlns:a16="http://schemas.microsoft.com/office/drawing/2014/main" id="{D63B29C4-FF04-BB58-531D-2CC2DD288198}"/>
              </a:ext>
            </a:extLst>
          </p:cNvPr>
          <p:cNvSpPr txBox="1"/>
          <p:nvPr/>
        </p:nvSpPr>
        <p:spPr>
          <a:xfrm>
            <a:off x="3871857" y="6296559"/>
            <a:ext cx="183078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">
            <a:extLst>
              <a:ext uri="{FF2B5EF4-FFF2-40B4-BE49-F238E27FC236}">
                <a16:creationId xmlns:a16="http://schemas.microsoft.com/office/drawing/2014/main" id="{C9B7C760-8CE1-D94E-4C87-FA4FAD80CCFB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None/>
              </a:pPr>
              <a:t>7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7C26E0-1A4B-FF0D-F22D-512CBC088E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550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>
          <a:extLst>
            <a:ext uri="{FF2B5EF4-FFF2-40B4-BE49-F238E27FC236}">
              <a16:creationId xmlns:a16="http://schemas.microsoft.com/office/drawing/2014/main" id="{1C134F7A-743F-8444-9C16-C31A31E6DA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">
            <a:extLst>
              <a:ext uri="{FF2B5EF4-FFF2-40B4-BE49-F238E27FC236}">
                <a16:creationId xmlns:a16="http://schemas.microsoft.com/office/drawing/2014/main" id="{4F07CB11-0AEB-ED35-C3CA-C948B968D33F}"/>
              </a:ext>
            </a:extLst>
          </p:cNvPr>
          <p:cNvSpPr txBox="1"/>
          <p:nvPr/>
        </p:nvSpPr>
        <p:spPr>
          <a:xfrm>
            <a:off x="8763000" y="65087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">
            <a:extLst>
              <a:ext uri="{FF2B5EF4-FFF2-40B4-BE49-F238E27FC236}">
                <a16:creationId xmlns:a16="http://schemas.microsoft.com/office/drawing/2014/main" id="{5420B375-9BDB-FDB5-A784-801F82E40C0E}"/>
              </a:ext>
            </a:extLst>
          </p:cNvPr>
          <p:cNvSpPr/>
          <p:nvPr/>
        </p:nvSpPr>
        <p:spPr>
          <a:xfrm flipH="1">
            <a:off x="7045437" y="-64960"/>
            <a:ext cx="5146562" cy="5852440"/>
          </a:xfrm>
          <a:prstGeom prst="rtTriangle">
            <a:avLst/>
          </a:prstGeom>
          <a:solidFill>
            <a:srgbClr val="F2F2F2">
              <a:alpha val="1647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">
            <a:extLst>
              <a:ext uri="{FF2B5EF4-FFF2-40B4-BE49-F238E27FC236}">
                <a16:creationId xmlns:a16="http://schemas.microsoft.com/office/drawing/2014/main" id="{C12237C6-05A8-E617-67B4-D252C8300776}"/>
              </a:ext>
            </a:extLst>
          </p:cNvPr>
          <p:cNvSpPr/>
          <p:nvPr/>
        </p:nvSpPr>
        <p:spPr>
          <a:xfrm>
            <a:off x="2124074" y="2025525"/>
            <a:ext cx="6829425" cy="1580679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2655">
                <a:srgbClr val="FFFFFF">
                  <a:alpha val="0"/>
                </a:srgbClr>
              </a:gs>
              <a:gs pos="15000">
                <a:srgbClr val="FFFFFF">
                  <a:alpha val="33333"/>
                </a:srgbClr>
              </a:gs>
              <a:gs pos="51000">
                <a:schemeClr val="lt1"/>
              </a:gs>
              <a:gs pos="94000">
                <a:srgbClr val="FFFFFF">
                  <a:alpha val="33333"/>
                </a:srgbClr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">
            <a:extLst>
              <a:ext uri="{FF2B5EF4-FFF2-40B4-BE49-F238E27FC236}">
                <a16:creationId xmlns:a16="http://schemas.microsoft.com/office/drawing/2014/main" id="{56C85ED3-A4F5-F79B-017D-33CBB9D36441}"/>
              </a:ext>
            </a:extLst>
          </p:cNvPr>
          <p:cNvSpPr txBox="1"/>
          <p:nvPr/>
        </p:nvSpPr>
        <p:spPr>
          <a:xfrm>
            <a:off x="3871857" y="6296559"/>
            <a:ext cx="183078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">
            <a:extLst>
              <a:ext uri="{FF2B5EF4-FFF2-40B4-BE49-F238E27FC236}">
                <a16:creationId xmlns:a16="http://schemas.microsoft.com/office/drawing/2014/main" id="{B20AA098-E4DC-F6F3-9EA0-89CAE9BE293A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None/>
              </a:pPr>
              <a:t>8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9464ED-7691-0A9E-D933-CF0E1F5BC2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1219199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907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>
          <a:extLst>
            <a:ext uri="{FF2B5EF4-FFF2-40B4-BE49-F238E27FC236}">
              <a16:creationId xmlns:a16="http://schemas.microsoft.com/office/drawing/2014/main" id="{201CB6B1-48FC-E4E9-0A53-04FBB023F8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">
            <a:extLst>
              <a:ext uri="{FF2B5EF4-FFF2-40B4-BE49-F238E27FC236}">
                <a16:creationId xmlns:a16="http://schemas.microsoft.com/office/drawing/2014/main" id="{9051121C-4E91-D862-EB65-212299CA470F}"/>
              </a:ext>
            </a:extLst>
          </p:cNvPr>
          <p:cNvSpPr txBox="1"/>
          <p:nvPr/>
        </p:nvSpPr>
        <p:spPr>
          <a:xfrm>
            <a:off x="8763000" y="65087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">
            <a:extLst>
              <a:ext uri="{FF2B5EF4-FFF2-40B4-BE49-F238E27FC236}">
                <a16:creationId xmlns:a16="http://schemas.microsoft.com/office/drawing/2014/main" id="{50B7C08E-F27B-B61C-793A-193E72848D0E}"/>
              </a:ext>
            </a:extLst>
          </p:cNvPr>
          <p:cNvSpPr/>
          <p:nvPr/>
        </p:nvSpPr>
        <p:spPr>
          <a:xfrm flipH="1">
            <a:off x="7045437" y="-64960"/>
            <a:ext cx="5146562" cy="5852440"/>
          </a:xfrm>
          <a:prstGeom prst="rtTriangle">
            <a:avLst/>
          </a:prstGeom>
          <a:solidFill>
            <a:srgbClr val="F2F2F2">
              <a:alpha val="1647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">
            <a:extLst>
              <a:ext uri="{FF2B5EF4-FFF2-40B4-BE49-F238E27FC236}">
                <a16:creationId xmlns:a16="http://schemas.microsoft.com/office/drawing/2014/main" id="{44D51E2D-B7DF-4531-257A-D5432F68866E}"/>
              </a:ext>
            </a:extLst>
          </p:cNvPr>
          <p:cNvSpPr/>
          <p:nvPr/>
        </p:nvSpPr>
        <p:spPr>
          <a:xfrm>
            <a:off x="2124074" y="2025525"/>
            <a:ext cx="6829425" cy="1580679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2655">
                <a:srgbClr val="FFFFFF">
                  <a:alpha val="0"/>
                </a:srgbClr>
              </a:gs>
              <a:gs pos="15000">
                <a:srgbClr val="FFFFFF">
                  <a:alpha val="33333"/>
                </a:srgbClr>
              </a:gs>
              <a:gs pos="51000">
                <a:schemeClr val="lt1"/>
              </a:gs>
              <a:gs pos="94000">
                <a:srgbClr val="FFFFFF">
                  <a:alpha val="33333"/>
                </a:srgbClr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">
            <a:extLst>
              <a:ext uri="{FF2B5EF4-FFF2-40B4-BE49-F238E27FC236}">
                <a16:creationId xmlns:a16="http://schemas.microsoft.com/office/drawing/2014/main" id="{B0626E75-423B-D870-138B-D0869B5E1E37}"/>
              </a:ext>
            </a:extLst>
          </p:cNvPr>
          <p:cNvSpPr txBox="1"/>
          <p:nvPr/>
        </p:nvSpPr>
        <p:spPr>
          <a:xfrm>
            <a:off x="3871857" y="6296559"/>
            <a:ext cx="183078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">
            <a:extLst>
              <a:ext uri="{FF2B5EF4-FFF2-40B4-BE49-F238E27FC236}">
                <a16:creationId xmlns:a16="http://schemas.microsoft.com/office/drawing/2014/main" id="{239A2B5C-324A-5351-6579-115192192BE8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None/>
              </a:pPr>
              <a:t>9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679FD3-2A9C-4CC0-0791-F4C1E9EB83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3490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227</TotalTime>
  <Words>92</Words>
  <Application>Microsoft Office PowerPoint</Application>
  <PresentationFormat>Widescreen</PresentationFormat>
  <Paragraphs>65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Wingdings 2</vt:lpstr>
      <vt:lpstr>Franklin Gothic Book</vt:lpstr>
      <vt:lpstr>Arial</vt:lpstr>
      <vt:lpstr>Times New Roman</vt:lpstr>
      <vt:lpstr>Arial Black</vt:lpstr>
      <vt:lpstr>Perpetua</vt:lpstr>
      <vt:lpstr>Calibri</vt:lpstr>
      <vt:lpstr>Equity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Branding</dc:creator>
  <cp:lastModifiedBy>Vikram Kumar</cp:lastModifiedBy>
  <cp:revision>23</cp:revision>
  <dcterms:created xsi:type="dcterms:W3CDTF">2019-01-09T10:33:58Z</dcterms:created>
  <dcterms:modified xsi:type="dcterms:W3CDTF">2025-01-15T16:39:29Z</dcterms:modified>
</cp:coreProperties>
</file>