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0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3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4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2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8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0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75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C99DC-C3C5-4EBE-91DD-345109C3D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DE725-B785-297D-D2C0-7966BB3B2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65006"/>
            <a:ext cx="7108723" cy="1209367"/>
          </a:xfrm>
        </p:spPr>
        <p:txBody>
          <a:bodyPr anchor="t">
            <a:normAutofit/>
          </a:bodyPr>
          <a:lstStyle/>
          <a:p>
            <a:r>
              <a:rPr lang="en-IN" sz="3200" b="1" dirty="0"/>
              <a:t>Introduction &amp; Product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684" y="118679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FB985730-58F2-C3A1-883E-EECAB096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89" r="23012" b="2"/>
          <a:stretch/>
        </p:blipFill>
        <p:spPr>
          <a:xfrm>
            <a:off x="6705594" y="1"/>
            <a:ext cx="5486407" cy="685799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0FD3F4C-3C45-C542-BEF1-06E0ABB1CC1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80870" y="2912625"/>
            <a:ext cx="590150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Smartwatch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"The Future of AI Marketing on Your Wrist"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AI-powered smartwatch combining wearable tech    with personalized marketing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tech enthusiasts, marketing professionals, and business owners looking to enhance productivity and customer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17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519D-DAD0-8404-A8C6-075BB34F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&amp; Market Opportunity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0BDE0C-BAE0-21F1-C608-1FB7EC296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136" y="2705145"/>
            <a:ext cx="1057292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Problem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smartwatches that integrate AI-driven marketing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struggle to deliver personalized marketing and real-time consumer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Opportunity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wearable tech and AI marketing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demand for personalized, real-time insights in both consumer and business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41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1395-3FFA-4D78-DCE3-90B90694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Key Features &amp; Unique Selling Proposition (USP)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A060C6-FB98-4AC9-F040-2D52782FE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813" y="2489702"/>
            <a:ext cx="1082408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Marketing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personalized content, ads, and product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&amp; Productivity Coaching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AI-driven recommendations to enhance fitness and work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Voice-Activated Assistant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Marketing campaign tracking and insights at your fingertips.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Ads &amp; Content Delivery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Curated ads based on real-time context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marketing, health, and productivity features into one device.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smarter, more relevant consumer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E634-F874-FD56-A6FD-1EFADF8F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Market Strategy &amp; Revenue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6B1BAA-D0AF-6BAD-8226-4FAEA48AD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097" y="2528392"/>
            <a:ext cx="1037180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Go-to-Market Strategy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early adopters (tech enthusiasts, marketers, influencers).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 with businesses for real-time marketing data and consumer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sales of the smartwatch.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Subscription service for businesses accessing AI marketing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Affiliate marketing and data analytics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1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4E06-BCD1-1638-C3FE-4C128F5E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Funding Ask &amp; Vision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7CA322-363B-1109-1068-13E3A2DD9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68" y="2843645"/>
            <a:ext cx="1071593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Funding Request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Amount needed for product development, marketing, and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 Smartwatch X as the leading AI-powered smartwatch for marketing professionals and 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ecosystem with more advanced AI features and global reach.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Closing Statement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Empowering marketers, enhancing personal well-being, and reshaping the future of wearable technology. </a:t>
            </a:r>
          </a:p>
        </p:txBody>
      </p:sp>
    </p:spTree>
    <p:extLst>
      <p:ext uri="{BB962C8B-B14F-4D97-AF65-F5344CB8AC3E}">
        <p14:creationId xmlns:p14="http://schemas.microsoft.com/office/powerpoint/2010/main" val="3454423441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318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BjornVTI</vt:lpstr>
      <vt:lpstr>Product Name: Smartwatch X Tagline: "The Future of AI Marketing on Your Wrist" Overview: An AI-powered smartwatch combining wearable tech    with personalized marketing insights. Designed for tech enthusiasts, marketing professionals, and business owners looking to enhance productivity and customer engagement. </vt:lpstr>
      <vt:lpstr>Problem &amp; Market Opportunity</vt:lpstr>
      <vt:lpstr> Key Features &amp; Unique Selling Proposition (USP)</vt:lpstr>
      <vt:lpstr>Market Strategy &amp; Revenue Model</vt:lpstr>
      <vt:lpstr>Funding Ask &amp;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Raushan Kumar</dc:creator>
  <cp:lastModifiedBy>Raushan Kumar</cp:lastModifiedBy>
  <cp:revision>1</cp:revision>
  <dcterms:created xsi:type="dcterms:W3CDTF">2025-01-10T17:18:02Z</dcterms:created>
  <dcterms:modified xsi:type="dcterms:W3CDTF">2025-01-10T17:27:19Z</dcterms:modified>
</cp:coreProperties>
</file>