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8" r:id="rId12"/>
    <p:sldId id="271" r:id="rId13"/>
    <p:sldId id="270" r:id="rId14"/>
    <p:sldId id="265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6BE9-8B6E-8A42-642E-DDD21AED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14B5E-4625-16CD-7C49-463F93E9C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2BAF4-771D-CCF5-8328-DC28994C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8AA1-31BF-4CE1-AD9B-BB296A0A4F6A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6A6D-EBA1-F76D-4623-E9459C84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43059-037E-1855-BA52-1720A68C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B274-638E-4FA6-B246-ECDAD235E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3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B714-F4CC-BF8D-82D0-86AD1F00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F0E6E-A76D-0A7F-0ABA-A6ADAC874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E83E3-1C87-8E57-609C-4442E10F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8AA1-31BF-4CE1-AD9B-BB296A0A4F6A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6EE22-B6EB-112B-8B49-DC0B7F98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7E666-95D3-122F-6A00-82C5E270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B274-638E-4FA6-B246-ECDAD235E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45770-CBBB-D1C9-F340-50DFCA96C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04364-1C2A-67CB-75C2-8CFA1C211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FEA3D-698D-018D-0D4A-4EDCD387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8AA1-31BF-4CE1-AD9B-BB296A0A4F6A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6F955-500A-6FF0-EF8D-DB385F4E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A3815-D154-3BDF-39A5-F8D9BD02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B274-638E-4FA6-B246-ECDAD235E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0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AD96-770F-D1F2-81AE-94F727A8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A0F9B-FD3B-CBB8-3DA3-0BBDF961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3CFC8-8D96-C6DF-E51A-02A9C88B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8AA1-31BF-4CE1-AD9B-BB296A0A4F6A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E6DED-1621-D1E4-10C0-A68F8481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30E18-2890-56EC-0F9E-F5709F07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B274-638E-4FA6-B246-ECDAD235E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9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C3FA-779C-C44B-3249-DD95AC5D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02492-B405-8BBA-6789-338FB978C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546C-2CDF-2E5F-B5C7-A9B76AA5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8AA1-31BF-4CE1-AD9B-BB296A0A4F6A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E1C65-3DE2-EB9B-B09E-54CDB039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9E8A5-AF3A-C742-D2FF-0D668C4D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B274-638E-4FA6-B246-ECDAD235E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0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75A4-1794-38BC-6FCC-AA21909D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C194E-C0DD-E561-DCFC-9D9CA3D13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3C7A1-CD9B-2E76-2E0E-7C4845737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54523-EE5A-8DBD-2290-04FA79FA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8AA1-31BF-4CE1-AD9B-BB296A0A4F6A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8D3C2-0F33-DC42-4567-9DA939A2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6FAD-CFB6-F12A-5070-B5DBEA01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B274-638E-4FA6-B246-ECDAD235E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2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77A4-D09A-18D5-5020-F8A04441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821D0-105B-BD34-0896-AA23C6644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A4916-A573-3A2A-CA9D-57B17C1DB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0C618-6F55-20B4-7F2D-C8F108A34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B5308-36E2-5B5C-0204-45FD0266C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C40FC-7B9B-B872-7D54-BFCA8264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8AA1-31BF-4CE1-AD9B-BB296A0A4F6A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3D286-4D7C-425B-763E-F630319D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33482-D15C-C685-3D06-33385FA8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B274-638E-4FA6-B246-ECDAD235E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7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2F11-4B08-678D-B8B6-21396401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A14F7-25E3-E811-7FE7-D77F346B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8AA1-31BF-4CE1-AD9B-BB296A0A4F6A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E0FD4-03B3-1FC1-16F6-BA639835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2733-3AC7-3CD4-4354-4B00390B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B274-638E-4FA6-B246-ECDAD235E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3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A386D-B696-50C2-D9F2-BE124310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8AA1-31BF-4CE1-AD9B-BB296A0A4F6A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46855-06D9-F2C9-CE24-4FC00590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02E73-2925-AC0A-B6E9-962DFEC5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B274-638E-4FA6-B246-ECDAD235E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5699-BA06-7B76-3132-6C94A810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9BBA6-AEE8-327D-4709-3AF10ACA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DB12A-A532-6872-9E1F-D7FF0CB99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95BA2-4D92-E01D-4289-23A42EAD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8AA1-31BF-4CE1-AD9B-BB296A0A4F6A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2B808-D1FD-512B-01E9-73498F3E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C769E-9890-9BA3-8182-9DFE9D25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B274-638E-4FA6-B246-ECDAD235E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D7C7-E7C8-8B4E-60D6-25AE9A9C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D9580-25F0-CB65-562A-C85A95158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4A642-9C60-99FF-44CD-8E28E63BE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88C65-53FC-407D-3DC6-EEA08CEB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8AA1-31BF-4CE1-AD9B-BB296A0A4F6A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729D5-94E0-5D44-60CA-00D0FE8F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AF191-82AD-DB18-7D83-FF779F0A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B274-638E-4FA6-B246-ECDAD235E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0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E0BDE-8B5E-838F-4A25-FF93F318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72CF-43F8-0731-80BF-770338D7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154FF-4BF1-C34E-F0C5-1CFBE59B2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78AA1-31BF-4CE1-AD9B-BB296A0A4F6A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5FD30-9D77-6C8B-C709-FADE05B7B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8F641-DD1A-ED5A-9E50-A34A001D6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6B274-638E-4FA6-B246-ECDAD235E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7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963669"/>
            <a:ext cx="78486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Goel Institute Of Technology And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6235" y="4725368"/>
            <a:ext cx="2971800" cy="1107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ctr"/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Sudhanshu Singh</a:t>
            </a:r>
          </a:p>
          <a:p>
            <a:pPr algn="ctr"/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1903600100053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4725369"/>
            <a:ext cx="304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</a:p>
          <a:p>
            <a:pPr algn="ctr"/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Mr. Shivam Shukla</a:t>
            </a:r>
            <a:endParaRPr lang="en-US" sz="23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3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(College Training Head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2413624"/>
            <a:ext cx="6438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            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System</a:t>
            </a:r>
          </a:p>
        </p:txBody>
      </p:sp>
      <p:pic>
        <p:nvPicPr>
          <p:cNvPr id="7" name="Picture 6" descr="goel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3354" y="319640"/>
            <a:ext cx="2547570" cy="1627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2447925" y="3090734"/>
            <a:ext cx="3829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Bachelor of Technology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7200" y="3539365"/>
            <a:ext cx="723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3939476"/>
            <a:ext cx="541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700" y="228600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 Black" pitchFamily="34" charset="0"/>
              </a:rPr>
              <a:t>USE CASE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" y="1575375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Bahnschrift Condensed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Bahnschrift Condensed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Bahnschrift Condense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00329" y="1518035"/>
            <a:ext cx="3729026" cy="45720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Smiley Face 4"/>
          <p:cNvSpPr/>
          <p:nvPr/>
        </p:nvSpPr>
        <p:spPr>
          <a:xfrm>
            <a:off x="7543800" y="2057400"/>
            <a:ext cx="533400" cy="533400"/>
          </a:xfrm>
          <a:prstGeom prst="smileyFac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810500" y="2590800"/>
            <a:ext cx="0" cy="990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391400" y="3581400"/>
            <a:ext cx="419100" cy="533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810500" y="3581400"/>
            <a:ext cx="381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239000" y="29718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miley Face 17"/>
          <p:cNvSpPr/>
          <p:nvPr/>
        </p:nvSpPr>
        <p:spPr>
          <a:xfrm>
            <a:off x="837455" y="2366282"/>
            <a:ext cx="429630" cy="438233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676373" y="3151929"/>
            <a:ext cx="766762" cy="47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69643" y="3589738"/>
            <a:ext cx="566736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1037223" y="3483969"/>
            <a:ext cx="492668" cy="607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81030" y="3068888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157528" y="1887938"/>
            <a:ext cx="2786082" cy="47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page</a:t>
            </a:r>
          </a:p>
        </p:txBody>
      </p:sp>
      <p:sp>
        <p:nvSpPr>
          <p:cNvPr id="34" name="Oval 33"/>
          <p:cNvSpPr/>
          <p:nvPr/>
        </p:nvSpPr>
        <p:spPr>
          <a:xfrm>
            <a:off x="3121568" y="2464998"/>
            <a:ext cx="2807754" cy="5198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Inventory Dashboard</a:t>
            </a:r>
          </a:p>
        </p:txBody>
      </p:sp>
      <p:sp>
        <p:nvSpPr>
          <p:cNvPr id="35" name="Oval 34"/>
          <p:cNvSpPr/>
          <p:nvPr/>
        </p:nvSpPr>
        <p:spPr>
          <a:xfrm>
            <a:off x="3121568" y="3096198"/>
            <a:ext cx="2714644" cy="3328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 Inventory</a:t>
            </a:r>
          </a:p>
        </p:txBody>
      </p:sp>
      <p:sp>
        <p:nvSpPr>
          <p:cNvPr id="36" name="Oval 35"/>
          <p:cNvSpPr/>
          <p:nvPr/>
        </p:nvSpPr>
        <p:spPr>
          <a:xfrm>
            <a:off x="3182245" y="3558489"/>
            <a:ext cx="2714644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 Branches</a:t>
            </a:r>
          </a:p>
        </p:txBody>
      </p:sp>
      <p:sp>
        <p:nvSpPr>
          <p:cNvPr id="76" name="Oval 75"/>
          <p:cNvSpPr/>
          <p:nvPr/>
        </p:nvSpPr>
        <p:spPr>
          <a:xfrm>
            <a:off x="3157528" y="4062325"/>
            <a:ext cx="2714644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View All Details</a:t>
            </a:r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3121568" y="4569418"/>
            <a:ext cx="2643206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all Reports</a:t>
            </a:r>
          </a:p>
        </p:txBody>
      </p:sp>
      <p:sp>
        <p:nvSpPr>
          <p:cNvPr id="125" name="Oval 124"/>
          <p:cNvSpPr/>
          <p:nvPr/>
        </p:nvSpPr>
        <p:spPr>
          <a:xfrm>
            <a:off x="3143239" y="5135784"/>
            <a:ext cx="2643206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Audit Information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538154" y="4114347"/>
            <a:ext cx="129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7358082" y="4214818"/>
            <a:ext cx="94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FFA746-AC48-590E-470F-570251E51F24}"/>
              </a:ext>
            </a:extLst>
          </p:cNvPr>
          <p:cNvCxnSpPr>
            <a:endCxn id="32" idx="6"/>
          </p:cNvCxnSpPr>
          <p:nvPr/>
        </p:nvCxnSpPr>
        <p:spPr>
          <a:xfrm flipH="1" flipV="1">
            <a:off x="5943610" y="2132856"/>
            <a:ext cx="1295390" cy="833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711B1A-89DC-8D16-6270-1365500607EF}"/>
              </a:ext>
            </a:extLst>
          </p:cNvPr>
          <p:cNvCxnSpPr>
            <a:cxnSpLocks/>
          </p:cNvCxnSpPr>
          <p:nvPr/>
        </p:nvCxnSpPr>
        <p:spPr>
          <a:xfrm flipH="1" flipV="1">
            <a:off x="5943610" y="2749777"/>
            <a:ext cx="1295390" cy="235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13554D-52EF-5406-304C-A9786464C06D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5836212" y="2979592"/>
            <a:ext cx="1402788" cy="283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E8B61B-85E9-09D7-2D78-456C0F245B4C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5896889" y="2964009"/>
            <a:ext cx="1328278" cy="77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2462BEC-C4B0-87E7-8FB8-4F6D1105B7D0}"/>
              </a:ext>
            </a:extLst>
          </p:cNvPr>
          <p:cNvCxnSpPr>
            <a:cxnSpLocks/>
            <a:endCxn id="76" idx="6"/>
          </p:cNvCxnSpPr>
          <p:nvPr/>
        </p:nvCxnSpPr>
        <p:spPr>
          <a:xfrm flipH="1">
            <a:off x="5872172" y="2982292"/>
            <a:ext cx="1352995" cy="125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0DD15DA-67B8-59B8-6A9F-C7597EAD7F71}"/>
              </a:ext>
            </a:extLst>
          </p:cNvPr>
          <p:cNvCxnSpPr>
            <a:cxnSpLocks/>
            <a:endCxn id="124" idx="6"/>
          </p:cNvCxnSpPr>
          <p:nvPr/>
        </p:nvCxnSpPr>
        <p:spPr>
          <a:xfrm flipH="1">
            <a:off x="5764774" y="2974500"/>
            <a:ext cx="1460393" cy="1773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263314E-576F-26DA-0FAD-31DCEFD5A8B9}"/>
              </a:ext>
            </a:extLst>
          </p:cNvPr>
          <p:cNvCxnSpPr>
            <a:cxnSpLocks/>
            <a:endCxn id="125" idx="6"/>
          </p:cNvCxnSpPr>
          <p:nvPr/>
        </p:nvCxnSpPr>
        <p:spPr>
          <a:xfrm flipH="1">
            <a:off x="5786445" y="2974500"/>
            <a:ext cx="1438722" cy="233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3EA7096-82E4-31DD-5AE5-37BB47EACBA5}"/>
              </a:ext>
            </a:extLst>
          </p:cNvPr>
          <p:cNvCxnSpPr>
            <a:endCxn id="32" idx="2"/>
          </p:cNvCxnSpPr>
          <p:nvPr/>
        </p:nvCxnSpPr>
        <p:spPr>
          <a:xfrm flipV="1">
            <a:off x="1466848" y="2125305"/>
            <a:ext cx="1690680" cy="94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595F264-6B95-FD97-EAF4-DA3906B01738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1494136" y="2724939"/>
            <a:ext cx="1627432" cy="343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3130390A-39AD-8D49-F5C6-109D4856E09D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1481248" y="3068812"/>
            <a:ext cx="1640320" cy="193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2ACB7C95-C866-D208-E2B0-A9357D5A4AF8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1494136" y="3067331"/>
            <a:ext cx="1688109" cy="669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F7DF450-FB6A-C4C1-5DD3-B4D0F1C43A42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99312" y="3067331"/>
            <a:ext cx="1658216" cy="1173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982E94-6A9E-861A-E86F-962A61D6389A}"/>
              </a:ext>
            </a:extLst>
          </p:cNvPr>
          <p:cNvCxnSpPr>
            <a:cxnSpLocks/>
            <a:endCxn id="124" idx="2"/>
          </p:cNvCxnSpPr>
          <p:nvPr/>
        </p:nvCxnSpPr>
        <p:spPr>
          <a:xfrm>
            <a:off x="1488960" y="3056922"/>
            <a:ext cx="1632608" cy="1691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3CC37F-C4CA-588C-1654-8F77961B018B}"/>
              </a:ext>
            </a:extLst>
          </p:cNvPr>
          <p:cNvCxnSpPr>
            <a:cxnSpLocks/>
            <a:endCxn id="125" idx="2"/>
          </p:cNvCxnSpPr>
          <p:nvPr/>
        </p:nvCxnSpPr>
        <p:spPr>
          <a:xfrm>
            <a:off x="1499311" y="3056922"/>
            <a:ext cx="1643928" cy="2257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10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Some Screenshot of the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" r="6849"/>
          <a:stretch/>
        </p:blipFill>
        <p:spPr>
          <a:xfrm>
            <a:off x="214282" y="1474145"/>
            <a:ext cx="8572560" cy="42148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3648" y="404664"/>
            <a:ext cx="59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lOGIN page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" r="3836"/>
          <a:stretch/>
        </p:blipFill>
        <p:spPr>
          <a:xfrm>
            <a:off x="357158" y="1571612"/>
            <a:ext cx="8358246" cy="43056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6858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lgerian" pitchFamily="82" charset="0"/>
              </a:rPr>
              <a:t>Admin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" r="3432"/>
          <a:stretch/>
        </p:blipFill>
        <p:spPr>
          <a:xfrm>
            <a:off x="285720" y="1714488"/>
            <a:ext cx="8501122" cy="42148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285728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gerian" pitchFamily="82" charset="0"/>
              </a:rPr>
              <a:t>Inventory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r="3831"/>
          <a:stretch/>
        </p:blipFill>
        <p:spPr>
          <a:xfrm>
            <a:off x="285720" y="1428736"/>
            <a:ext cx="8501122" cy="47365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7933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5400" dirty="0">
                <a:solidFill>
                  <a:prstClr val="black"/>
                </a:solidFill>
                <a:latin typeface="Algerian" pitchFamily="82" charset="0"/>
              </a:rPr>
              <a:t>Inventory BRANCH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36A2B-63C8-A8A1-E080-105D766D6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640960" cy="4710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54D0F-E0E3-AF60-375D-5639DB10990A}"/>
              </a:ext>
            </a:extLst>
          </p:cNvPr>
          <p:cNvSpPr txBox="1"/>
          <p:nvPr/>
        </p:nvSpPr>
        <p:spPr>
          <a:xfrm>
            <a:off x="1475656" y="332656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INVENTORY DEPT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D1865-E523-8E26-8459-B54DED165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8928992" cy="45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47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2728D8-3490-B80C-0865-D9D5EADB0FD0}"/>
              </a:ext>
            </a:extLst>
          </p:cNvPr>
          <p:cNvSpPr txBox="1"/>
          <p:nvPr/>
        </p:nvSpPr>
        <p:spPr>
          <a:xfrm>
            <a:off x="791580" y="364880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INVENTORY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86166-11EE-FC8A-4C79-B6CAC0263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02646"/>
            <a:ext cx="8784976" cy="43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3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A5A760-6076-CFD6-506B-4AE9DA6AF7D7}"/>
              </a:ext>
            </a:extLst>
          </p:cNvPr>
          <p:cNvSpPr txBox="1"/>
          <p:nvPr/>
        </p:nvSpPr>
        <p:spPr>
          <a:xfrm>
            <a:off x="2051720" y="260648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VIEW REPORTS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4C99C-ADE9-A366-22BC-93195968F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34685"/>
            <a:ext cx="8712968" cy="43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07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672BB6-7AE8-3774-D73F-5B11628F6284}"/>
              </a:ext>
            </a:extLst>
          </p:cNvPr>
          <p:cNvSpPr txBox="1"/>
          <p:nvPr/>
        </p:nvSpPr>
        <p:spPr>
          <a:xfrm>
            <a:off x="1835696" y="1700808"/>
            <a:ext cx="5040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    THANK YOU</a:t>
            </a:r>
          </a:p>
          <a:p>
            <a:r>
              <a:rPr lang="en-US" sz="5400" dirty="0">
                <a:latin typeface="Algerian" panose="04020705040A02060702" pitchFamily="82" charset="0"/>
              </a:rPr>
              <a:t>           SO </a:t>
            </a:r>
          </a:p>
          <a:p>
            <a:r>
              <a:rPr lang="en-US" sz="5400" dirty="0">
                <a:latin typeface="Algerian" panose="04020705040A02060702" pitchFamily="82" charset="0"/>
              </a:rPr>
              <a:t>        MUCH</a:t>
            </a:r>
          </a:p>
          <a:p>
            <a:r>
              <a:rPr lang="en-US" sz="5400" dirty="0">
                <a:latin typeface="Algerian" panose="04020705040A02060702" pitchFamily="82" charset="0"/>
              </a:rPr>
              <a:t>       🙏🙏</a:t>
            </a:r>
          </a:p>
        </p:txBody>
      </p:sp>
    </p:spTree>
    <p:extLst>
      <p:ext uri="{BB962C8B-B14F-4D97-AF65-F5344CB8AC3E}">
        <p14:creationId xmlns:p14="http://schemas.microsoft.com/office/powerpoint/2010/main" val="242183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9601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   </a:t>
            </a:r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Content</a:t>
            </a:r>
            <a:r>
              <a:rPr lang="en-US" sz="3200" dirty="0">
                <a:latin typeface="Arial Black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1194376"/>
            <a:ext cx="7086600" cy="514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Requirment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 of Users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Usecase Diagram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3900" y="836712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900" y="1628800"/>
            <a:ext cx="7696200" cy="721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</a:t>
            </a:r>
            <a:r>
              <a:rPr lang="en-US" sz="2400" dirty="0">
                <a:latin typeface="Bahnschrift Condensed" pitchFamily="34" charset="0"/>
              </a:rPr>
              <a:t>“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System</a:t>
            </a:r>
            <a:r>
              <a:rPr lang="en-US" sz="2400" dirty="0">
                <a:latin typeface="Bahnschrift Condensed" pitchFamily="34" charset="0"/>
              </a:rPr>
              <a:t>”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developed in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Apex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contains mainly following pages that have some special purpose</a:t>
            </a:r>
            <a:r>
              <a:rPr lang="en-US" sz="2400" dirty="0">
                <a:latin typeface="Bahnschrift Condensed" pitchFamily="34" charset="0"/>
              </a:rPr>
              <a:t>:-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Dashboard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Home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Inventory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Branch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Department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Location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Inventory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Branch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All Reports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ahnschrift Condensed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 Condensed" pitchFamily="34" charset="0"/>
              </a:rPr>
              <a:t>   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8864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Purpose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6300" y="941674"/>
            <a:ext cx="73914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Handle All Services of Inventory.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and Store all The record of Inventory System, Dashboard, Manage Inventory, View Inventory, Manage Branch, Manage dept.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All Reports.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all the Inventory related Information and Announcement.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quick response to customers for there doubts 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all the Basic information to customer without visit the Inventory management system.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4868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PROJECT SCOPE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916832"/>
            <a:ext cx="723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an inventory system can cover many needs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valuing the inventory, measuring the change in inventory and planning for future inventory levels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inventory at the end of each period provides a basis for financial reporting on the balance sheet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2400" y="62068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  </a:t>
            </a: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6283" y="1484784"/>
            <a:ext cx="6934200" cy="4678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Home.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Systems.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All Inventory.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All Reports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All Details.</a:t>
            </a:r>
          </a:p>
          <a:p>
            <a:pPr marL="342900" indent="-34290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requirements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requirements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Constrains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A3D3-A159-EE42-8E4F-836022625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760" y="152400"/>
            <a:ext cx="3153544" cy="900839"/>
          </a:xfrm>
        </p:spPr>
        <p:txBody>
          <a:bodyPr>
            <a:normAutofit/>
          </a:bodyPr>
          <a:lstStyle/>
          <a:p>
            <a:pPr algn="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INTERFACE</a:t>
            </a:r>
            <a:endParaRPr lang="en-IN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B56B0-3F62-B39D-575F-DF8D710D6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858000" cy="541020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1)Hardware Interface: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core i3 or more.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2GB or 4GB and many more.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Drive: 10 GB or more.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2)Software Interface: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 XP/7/8/10/11 or more.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End: Oracle Apex.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End: Oracle 21C database(cloud version of oracle)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 SQL , PL/SQL.</a:t>
            </a:r>
          </a:p>
          <a:p>
            <a:pPr algn="l"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8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2536" y="597961"/>
            <a:ext cx="777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1905000"/>
            <a:ext cx="7239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Language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PL/SQL Language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HTML,CSS, JS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Application Development Tool</a:t>
            </a:r>
          </a:p>
          <a:p>
            <a:pPr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14290"/>
            <a:ext cx="8153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LEVELS OF USERS</a:t>
            </a:r>
          </a:p>
          <a:p>
            <a:endParaRPr lang="en-US" sz="3200" u="sng" dirty="0">
              <a:latin typeface="Arial Black" pitchFamily="34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three levels of users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 Side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Admin id and Password is available for Following department Incharge.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Inventory System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Inventory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All Department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Reports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Users Side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Users have access of :-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Inventory Portal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Branches side Features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All Details</a:t>
            </a:r>
          </a:p>
          <a:p>
            <a:pPr marL="342900" indent="-342900"/>
            <a:endParaRPr lang="en-US" sz="3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</TotalTime>
  <Words>453</Words>
  <Application>Microsoft Office PowerPoint</Application>
  <PresentationFormat>On-screen Show (4:3)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Algerian</vt:lpstr>
      <vt:lpstr>arial</vt:lpstr>
      <vt:lpstr>arial</vt:lpstr>
      <vt:lpstr>Arial Black</vt:lpstr>
      <vt:lpstr>Bahnschrift Condensed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SUDHANSHU SINGH</cp:lastModifiedBy>
  <cp:revision>119</cp:revision>
  <dcterms:created xsi:type="dcterms:W3CDTF">2022-09-22T14:43:55Z</dcterms:created>
  <dcterms:modified xsi:type="dcterms:W3CDTF">2022-10-05T14:26:23Z</dcterms:modified>
</cp:coreProperties>
</file>