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sldIdLst>
    <p:sldId id="328" r:id="rId2"/>
    <p:sldId id="335" r:id="rId3"/>
    <p:sldId id="364" r:id="rId4"/>
    <p:sldId id="368" r:id="rId5"/>
    <p:sldId id="367" r:id="rId6"/>
    <p:sldId id="366" r:id="rId7"/>
    <p:sldId id="353" r:id="rId8"/>
    <p:sldId id="354" r:id="rId9"/>
    <p:sldId id="363" r:id="rId10"/>
    <p:sldId id="355" r:id="rId11"/>
    <p:sldId id="356" r:id="rId12"/>
    <p:sldId id="369" r:id="rId13"/>
    <p:sldId id="357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rya kiran" initials="sk" lastIdx="2" clrIdx="0">
    <p:extLst>
      <p:ext uri="{19B8F6BF-5375-455C-9EA6-DF929625EA0E}">
        <p15:presenceInfo xmlns:p15="http://schemas.microsoft.com/office/powerpoint/2012/main" userId="46d706e869425a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343" autoAdjust="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04E4D0-D93A-7261-D550-76759B34F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12C5741-C738-9FDE-E096-005EC9016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319625-E759-6956-825A-D1A025E2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411E-E077-4A05-9CB1-334BA8A29E2A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98B0D6-7387-D52B-A717-000640EF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D8BEDE-6F98-7492-B039-F3F8517E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72E1-21D8-4BD7-A683-55BC32005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696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AB8B46-0CD7-4D04-1767-A3F227E6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5257DBE-66F4-79AB-7E47-7836F091F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3DC623-7DAF-6919-5927-B4717553B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411E-E077-4A05-9CB1-334BA8A29E2A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6B450B3-5711-07BC-2C5F-7A05D8379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C1D93E-D1C4-0AD6-C710-BF271332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72E1-21D8-4BD7-A683-55BC32005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4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1EF668F-5C21-2024-52A7-805F9EE417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D52254A-C179-AAD7-310D-D3701E617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38EDC7-DA2A-9B51-F410-AE47C5434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411E-E077-4A05-9CB1-334BA8A29E2A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F336F7-F3CA-1BD8-57FC-06ADFAF3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4FC8FF5-0A58-B75F-B3BC-823CAEDF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72E1-21D8-4BD7-A683-55BC32005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436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270F55-A68B-1087-7999-22DDC622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2668C1-F0B6-8675-1DDA-F2849A423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660C66-FC14-BC3C-2899-F4F8AAC9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411E-E077-4A05-9CB1-334BA8A29E2A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D37F77-2E24-B3FD-DD2D-D12B7FBD4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1ACE8C-4910-DBAF-2995-A624E5D2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72E1-21D8-4BD7-A683-55BC32005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2443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F97EA4-21B5-0DF4-DC7F-8A17862F5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48E727B-FC6D-BFE9-ADD8-8D4466F16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B1C81B-70E2-5482-661B-F3EB85E16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411E-E077-4A05-9CB1-334BA8A29E2A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017A89-7405-C83C-A7C8-C1B61B0A8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378CE3-7DF2-CDBE-CFF5-5FCA5168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72E1-21D8-4BD7-A683-55BC32005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2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8ACC67-EBD3-5D96-C871-ADAD8663C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868ED3-4CCB-96E0-08EE-0C66FFF86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1035146-91E5-A535-ADD3-6D869D6A5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BA4D688-5552-5F96-0087-5585D00E7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411E-E077-4A05-9CB1-334BA8A29E2A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FE0B343-F919-5315-6FA4-37576BF8E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636B061-1E45-5377-CE61-5CF6B56A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72E1-21D8-4BD7-A683-55BC32005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42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286BFF-F411-3B87-D5B4-511422005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882671-54DA-5815-B906-250D7FD96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A1E937F-42B5-408D-BE3A-1B886B17D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CCF50C0-C61E-2AC7-8AA5-5D93A58DF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5DC9E63-C7E9-5962-84C2-CAB9C4952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E32B6EA-1F96-CDD9-A034-EC593F479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411E-E077-4A05-9CB1-334BA8A29E2A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24E54FB-D180-06FE-81CD-BF83970DA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AE047B5-C697-0C7D-F1A4-47595211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72E1-21D8-4BD7-A683-55BC32005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17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E7C180-4288-31E5-93DD-63BE81B0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37659C2-BD87-9A35-319F-194B2CF8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411E-E077-4A05-9CB1-334BA8A29E2A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E9B235-5766-FF5C-194B-4FE69FE8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E81669C-B5F0-685F-F3D9-D416AC015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72E1-21D8-4BD7-A683-55BC32005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58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A29CB23-422E-D908-B900-53DF964B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411E-E077-4A05-9CB1-334BA8A29E2A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398E31C-F240-E1DE-8F42-4C3496DBF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5008FC5-A072-7BEC-2332-2622DE1A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72E1-21D8-4BD7-A683-55BC32005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72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468040-51A0-D419-C9EE-AA795A27F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1E5AF5-96AA-0221-FE8B-0459ADDC0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5EF0CD-993D-185A-A0CE-BF4B2162C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D5FA2BD-1F43-BFF5-4B94-0BB67F55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411E-E077-4A05-9CB1-334BA8A29E2A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68F81DA-21F5-424B-9BF3-998237CA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B8D2B9-ADF5-B35D-ECD2-9E5434E80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72E1-21D8-4BD7-A683-55BC32005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3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E610D5-C8BC-E298-30B4-428B35DF5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235B9E5-7468-84FE-C976-69A35E57CA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98BD6DD-0838-9E49-EB1E-CA498B463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7D010AF-D97F-2E7E-4454-AE6DF1CCD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411E-E077-4A05-9CB1-334BA8A29E2A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E3DB0B5-8512-BEE7-CE07-031ABCDD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0CCE138-8F38-C109-D02B-FDACB900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72E1-21D8-4BD7-A683-55BC32005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74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00DB8CF-F69C-C104-56F4-7003FF4CA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78DFE53-A190-97C4-778B-8F8AFAF06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23D3B1-A2DD-E4AB-83DD-F4771BC47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0411E-E077-4A05-9CB1-334BA8A29E2A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8762B0-9E78-0D62-83A0-2E61480B5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15682E-9FC1-9EFE-FEDB-178615BE3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472E1-21D8-4BD7-A683-55BC32005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66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130645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130645" y="226868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F1B1374-6C99-4642-9617-4426B07B7CEA}"/>
              </a:ext>
            </a:extLst>
          </p:cNvPr>
          <p:cNvSpPr txBox="1"/>
          <p:nvPr/>
        </p:nvSpPr>
        <p:spPr>
          <a:xfrm>
            <a:off x="981776" y="2022788"/>
            <a:ext cx="1041371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</a:t>
            </a:r>
            <a:endParaRPr lang="en-IN" sz="36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sz="180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                    </a:t>
            </a:r>
            <a:r>
              <a:rPr lang="en-IN" sz="2800" dirty="0">
                <a:solidFill>
                  <a:srgbClr val="000000"/>
                </a:solidFill>
                <a:latin typeface="Arial" panose="020B0604020202020204" pitchFamily="34" charset="0"/>
                <a:ea typeface="Adobe Fan Heiti Std B" panose="020B0700000000000000" pitchFamily="34" charset="-128"/>
              </a:rPr>
              <a:t>EXTRACTING REQIURED DATA FROM DATASET</a:t>
            </a:r>
          </a:p>
          <a:p>
            <a:r>
              <a:rPr lang="en-IN" sz="280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Adobe Fan Heiti Std B" panose="020B0700000000000000" pitchFamily="34" charset="-128"/>
              </a:rPr>
              <a:t>             USING EDA AND VALUES USING STATS</a:t>
            </a:r>
            <a:r>
              <a:rPr lang="en-IN" sz="280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F1B1374-6C99-4642-9617-4426B07B7CEA}"/>
              </a:ext>
            </a:extLst>
          </p:cNvPr>
          <p:cNvSpPr txBox="1"/>
          <p:nvPr/>
        </p:nvSpPr>
        <p:spPr>
          <a:xfrm>
            <a:off x="981776" y="3852934"/>
            <a:ext cx="3365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1FC9B31-468B-4A09-9D76-407AC5042E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206" y="58880"/>
            <a:ext cx="2614172" cy="116392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ound Diagonal Corner Rectangle 3">
            <a:extLst>
              <a:ext uri="{FF2B5EF4-FFF2-40B4-BE49-F238E27FC236}">
                <a16:creationId xmlns:a16="http://schemas.microsoft.com/office/drawing/2014/main" xmlns="" id="{04124B0B-61A7-E1CF-7273-8B8B99BC34E3}"/>
              </a:ext>
            </a:extLst>
          </p:cNvPr>
          <p:cNvSpPr/>
          <p:nvPr/>
        </p:nvSpPr>
        <p:spPr>
          <a:xfrm>
            <a:off x="130645" y="28057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6CEEE4C-5AB5-9C7A-4B19-5528B8682B77}"/>
              </a:ext>
            </a:extLst>
          </p:cNvPr>
          <p:cNvSpPr txBox="1"/>
          <p:nvPr/>
        </p:nvSpPr>
        <p:spPr>
          <a:xfrm>
            <a:off x="981776" y="640844"/>
            <a:ext cx="7361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Mini-Project :</a:t>
            </a:r>
            <a:r>
              <a:rPr lang="en-IN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EDA &amp; STATS</a:t>
            </a:r>
          </a:p>
        </p:txBody>
      </p:sp>
      <p:sp>
        <p:nvSpPr>
          <p:cNvPr id="3" name="Rectangle 2"/>
          <p:cNvSpPr/>
          <p:nvPr/>
        </p:nvSpPr>
        <p:spPr>
          <a:xfrm>
            <a:off x="4744090" y="4496191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/>
              <a:t> </a:t>
            </a:r>
            <a:r>
              <a:rPr lang="en-US" sz="2800" b="1" dirty="0"/>
              <a:t>VIVEK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/>
              <a:t> VARDHAAN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/>
              <a:t> DHARMA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/>
              <a:t> SUDHANSU</a:t>
            </a:r>
          </a:p>
        </p:txBody>
      </p:sp>
    </p:spTree>
    <p:extLst>
      <p:ext uri="{BB962C8B-B14F-4D97-AF65-F5344CB8AC3E}">
        <p14:creationId xmlns:p14="http://schemas.microsoft.com/office/powerpoint/2010/main" val="176534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104" y="153457"/>
            <a:ext cx="3699801" cy="5903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BD58644-2CC4-BDFF-C53B-62A8747D69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188" y="12263"/>
            <a:ext cx="2614172" cy="1163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430" y="2398143"/>
            <a:ext cx="6697756" cy="44598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71" y="804147"/>
            <a:ext cx="4725981" cy="29032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61" y="2778815"/>
            <a:ext cx="1621123" cy="38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94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49" y="222681"/>
            <a:ext cx="4071938" cy="6227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36" y="923026"/>
            <a:ext cx="5249581" cy="55640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465" y="923026"/>
            <a:ext cx="6152200" cy="58240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BD58644-2CC4-BDFF-C53B-62A8747D69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188" y="12263"/>
            <a:ext cx="2614172" cy="11639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2547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151" y="3036498"/>
            <a:ext cx="7970016" cy="34936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655" y="107458"/>
            <a:ext cx="5145171" cy="28467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BD58644-2CC4-BDFF-C53B-62A8747D69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188" y="12263"/>
            <a:ext cx="2614172" cy="11639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5294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104" y="153457"/>
            <a:ext cx="3699801" cy="5903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49" y="743761"/>
            <a:ext cx="6994071" cy="4966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77" y="3372929"/>
            <a:ext cx="7209145" cy="28540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BD58644-2CC4-BDFF-C53B-62A8747D69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188" y="12263"/>
            <a:ext cx="2614172" cy="11639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6873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78E6BFD-637D-4ADD-76FB-FB43C6B99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4853"/>
          </a:xfrm>
        </p:spPr>
        <p:txBody>
          <a:bodyPr/>
          <a:lstStyle/>
          <a:p>
            <a:r>
              <a:rPr lang="en-US" dirty="0"/>
              <a:t>                                </a:t>
            </a:r>
            <a:r>
              <a:rPr lang="en-US" b="1" dirty="0"/>
              <a:t>Thank You !!!....</a:t>
            </a:r>
            <a:endParaRPr lang="en-IN" b="1" dirty="0"/>
          </a:p>
        </p:txBody>
      </p:sp>
      <p:sp>
        <p:nvSpPr>
          <p:cNvPr id="3" name="Round Diagonal Corner Rectangle 3">
            <a:extLst>
              <a:ext uri="{FF2B5EF4-FFF2-40B4-BE49-F238E27FC236}">
                <a16:creationId xmlns:a16="http://schemas.microsoft.com/office/drawing/2014/main" xmlns="" id="{8EBC6E97-33AB-96FA-2C7B-C4A49C965209}"/>
              </a:ext>
            </a:extLst>
          </p:cNvPr>
          <p:cNvSpPr/>
          <p:nvPr/>
        </p:nvSpPr>
        <p:spPr>
          <a:xfrm>
            <a:off x="130645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>
            <a:extLst>
              <a:ext uri="{FF2B5EF4-FFF2-40B4-BE49-F238E27FC236}">
                <a16:creationId xmlns:a16="http://schemas.microsoft.com/office/drawing/2014/main" xmlns="" id="{33FFF946-069D-8BC7-5CEE-65CF2BC0B7EE}"/>
              </a:ext>
            </a:extLst>
          </p:cNvPr>
          <p:cNvSpPr/>
          <p:nvPr/>
        </p:nvSpPr>
        <p:spPr>
          <a:xfrm>
            <a:off x="130645" y="226868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C84C5A4-F723-95C1-951F-AE88D294D7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188" y="12263"/>
            <a:ext cx="2614172" cy="11639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575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195B8A-E218-9C30-5AF0-A78BFC73D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Description(Part-1)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BD58644-2CC4-BDFF-C53B-62A8747D69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188" y="12263"/>
            <a:ext cx="2614172" cy="116392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ound Diagonal Corner Rectangle 4">
            <a:extLst>
              <a:ext uri="{FF2B5EF4-FFF2-40B4-BE49-F238E27FC236}">
                <a16:creationId xmlns:a16="http://schemas.microsoft.com/office/drawing/2014/main" xmlns="" id="{34754B94-01A9-867B-7A42-ADFB925D2041}"/>
              </a:ext>
            </a:extLst>
          </p:cNvPr>
          <p:cNvSpPr/>
          <p:nvPr/>
        </p:nvSpPr>
        <p:spPr>
          <a:xfrm>
            <a:off x="130645" y="226868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Diagonal Corner Rectangle 3">
            <a:extLst>
              <a:ext uri="{FF2B5EF4-FFF2-40B4-BE49-F238E27FC236}">
                <a16:creationId xmlns:a16="http://schemas.microsoft.com/office/drawing/2014/main" xmlns="" id="{9958885C-86D6-BB8D-B47A-C3CE8797ECE7}"/>
              </a:ext>
            </a:extLst>
          </p:cNvPr>
          <p:cNvSpPr/>
          <p:nvPr/>
        </p:nvSpPr>
        <p:spPr>
          <a:xfrm>
            <a:off x="130645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39788" y="1681162"/>
            <a:ext cx="10590212" cy="1260445"/>
          </a:xfrm>
        </p:spPr>
        <p:txBody>
          <a:bodyPr>
            <a:normAutofit/>
          </a:bodyPr>
          <a:lstStyle/>
          <a:p>
            <a:r>
              <a:rPr lang="en-US" sz="3200" dirty="0"/>
              <a:t>USING AN AGE DATAFRAME EXTRACTING DIFFERENT DATA REQUIRED TO US</a:t>
            </a:r>
            <a:endParaRPr lang="en-IN" sz="3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404" y="2882648"/>
            <a:ext cx="3314987" cy="5639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95" y="3622783"/>
            <a:ext cx="5351567" cy="302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75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BD58644-2CC4-BDFF-C53B-62A8747D69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188" y="12263"/>
            <a:ext cx="2614172" cy="116392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88188" y="178728"/>
            <a:ext cx="8729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Description(Part-2)</a:t>
            </a:r>
            <a:endParaRPr lang="en-IN" sz="4800" dirty="0"/>
          </a:p>
        </p:txBody>
      </p:sp>
      <p:sp>
        <p:nvSpPr>
          <p:cNvPr id="6" name="Rectangle 5"/>
          <p:cNvSpPr/>
          <p:nvPr/>
        </p:nvSpPr>
        <p:spPr>
          <a:xfrm>
            <a:off x="531987" y="1251156"/>
            <a:ext cx="88392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Using a dataset of Credit Card Transaction performing different value extraction operations</a:t>
            </a:r>
            <a:endParaRPr lang="en-IN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990" y="2017573"/>
            <a:ext cx="3391194" cy="5410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75" y="2441275"/>
            <a:ext cx="10636659" cy="419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63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BD58644-2CC4-BDFF-C53B-62A8747D69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188" y="12263"/>
            <a:ext cx="2614172" cy="1163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49" y="222681"/>
            <a:ext cx="3314987" cy="5639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118" y="786610"/>
            <a:ext cx="6746285" cy="289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62" y="3952017"/>
            <a:ext cx="9510584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44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66" y="1600041"/>
            <a:ext cx="11164267" cy="36579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37" y="406639"/>
            <a:ext cx="4480052" cy="7147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BD58644-2CC4-BDFF-C53B-62A8747D69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188" y="12263"/>
            <a:ext cx="2614172" cy="11639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3822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BD58644-2CC4-BDFF-C53B-62A8747D69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188" y="12263"/>
            <a:ext cx="2614172" cy="1163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49" y="222681"/>
            <a:ext cx="4071938" cy="6227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60" y="845389"/>
            <a:ext cx="9825258" cy="197544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DC93BB6-62C5-ADF7-286F-BE822F3DEF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14" y="3071673"/>
            <a:ext cx="9264204" cy="370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90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BD58644-2CC4-BDFF-C53B-62A8747D69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188" y="12263"/>
            <a:ext cx="2614172" cy="1163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52" y="1402672"/>
            <a:ext cx="11302279" cy="484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87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BD58644-2CC4-BDFF-C53B-62A8747D69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188" y="12263"/>
            <a:ext cx="2614172" cy="1163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98" y="222468"/>
            <a:ext cx="6048085" cy="17529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86" y="2275628"/>
            <a:ext cx="6087505" cy="43753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83" y="1176192"/>
            <a:ext cx="5044590" cy="51062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640" y="222468"/>
            <a:ext cx="3699801" cy="59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43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BD58644-2CC4-BDFF-C53B-62A8747D69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188" y="12263"/>
            <a:ext cx="2614172" cy="1163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49" y="222681"/>
            <a:ext cx="4071938" cy="6227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23" y="1082686"/>
            <a:ext cx="9365792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98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1512</TotalTime>
  <Words>65</Words>
  <Application>Microsoft Office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Adobe Fan Heiti Std B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Data Set Description(Part-1)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    Thank You !!!....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Volume Forecasting  Retails and Sales Analysis</dc:title>
  <dc:creator>Zuveriya</dc:creator>
  <cp:lastModifiedBy>Microsoft account</cp:lastModifiedBy>
  <cp:revision>122</cp:revision>
  <dcterms:created xsi:type="dcterms:W3CDTF">2022-06-10T06:46:36Z</dcterms:created>
  <dcterms:modified xsi:type="dcterms:W3CDTF">2023-06-02T17:33:12Z</dcterms:modified>
</cp:coreProperties>
</file>