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3" r:id="rId8"/>
    <p:sldId id="266" r:id="rId9"/>
    <p:sldId id="268" r:id="rId10"/>
    <p:sldId id="271" r:id="rId11"/>
    <p:sldId id="272" r:id="rId12"/>
    <p:sldId id="273" r:id="rId13"/>
    <p:sldId id="264" r:id="rId14"/>
    <p:sldId id="267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69" d="100"/>
          <a:sy n="69" d="100"/>
        </p:scale>
        <p:origin x="1092" y="-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BFABE-7C32-4E50-AE1A-0C2E0B394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4464C7-7AB7-FCF4-53CF-C21DC1331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D8215-774D-0225-9878-F8B25B109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0DE5-C51D-4C14-9C2D-0396AC50DE9B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BA298-B4CE-E696-5135-6FA6BB593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5CA84-992E-2C4A-4E67-E6C9EB7B9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ED95-F260-4774-AA29-96EFDEB88B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782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3B5A4-0376-C688-4603-9C8BDDFE7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A784E4-ACD9-E788-83A2-09CD183D6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0B271-5B3B-8E87-DF20-0436A096B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0DE5-C51D-4C14-9C2D-0396AC50DE9B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516BC-0EE3-A999-3D66-24604459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E5800-C150-9993-EE29-596D20DCD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ED95-F260-4774-AA29-96EFDEB88B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121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0795AE-EBD3-4B55-E417-243C8FA59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AC44D-D86B-D44E-2D70-FF3F70AE2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C0A76-1890-215B-77F9-EAE17BF04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0DE5-C51D-4C14-9C2D-0396AC50DE9B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4F883-766D-EAB9-3603-A3C0F65B7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4C466-23ED-0BCF-3ACC-CCBA7FF81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ED95-F260-4774-AA29-96EFDEB88B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330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5665C-277B-A998-C70A-38CCE6E1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49278-EF3D-6DEA-1B6F-877DC76F8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1C4EF-CDF6-983A-A63D-357E48FD5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0DE5-C51D-4C14-9C2D-0396AC50DE9B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24FC0-8766-B86E-A9C8-E1E60443D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C75EC-1743-2C47-93B8-172DE3948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ED95-F260-4774-AA29-96EFDEB88B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947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E3379-69D5-92E3-E431-CC1CB8493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C2480-2584-03FB-8276-F4E5D7142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58EC5-8E7B-56B1-4EE9-1D5F350CD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0DE5-C51D-4C14-9C2D-0396AC50DE9B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1CD21-D2B0-A663-115A-F38F2EE47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2EC09-7505-8A9F-DF86-C6087A084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ED95-F260-4774-AA29-96EFDEB88B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146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8FCC-D0DD-6B14-96BF-45DE0CEEC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E5D03-B75A-85ED-E4AB-F1997E85E0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D7480-3CC0-C14A-7F99-DE879B7D4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D82B2-F087-8E9A-E094-BD43CD3CE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0DE5-C51D-4C14-9C2D-0396AC50DE9B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8DF99-5F9D-B1D9-B349-C4CCB3A4D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3796E-7664-9C87-0901-C2A761E83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ED95-F260-4774-AA29-96EFDEB88B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6838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6AFB-20AC-05D3-1E98-EB9D57761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95A91-F929-E60E-1571-EE3346BF4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CF7FD3-FECC-B947-3AE0-D6B8C6B58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1B3800-43C9-AFDB-FF10-C6C3494301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B2E11A-9666-90FF-B9A8-EC12B744C7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5D1B59-D7BA-0E35-F571-117303DE1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0DE5-C51D-4C14-9C2D-0396AC50DE9B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B2695F-C137-7445-2D6D-4A443B99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556315-2C79-5050-FE2B-5260783C9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ED95-F260-4774-AA29-96EFDEB88B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762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F13B3-F3CC-786D-42A3-E33987920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27A3D0-7373-79ED-097E-F517EF16B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0DE5-C51D-4C14-9C2D-0396AC50DE9B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4421CE-3045-7530-50B1-3FDC80219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ECC984-0C59-D115-5D16-182810D9B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ED95-F260-4774-AA29-96EFDEB88B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281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196E0E-0532-3AFB-5C3C-BBC79CCB3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0DE5-C51D-4C14-9C2D-0396AC50DE9B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A1BB0D-FE5D-1174-5B4D-4AEE6C445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9BEBD-1215-5D30-73EA-682624CED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ED95-F260-4774-AA29-96EFDEB88B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67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207BA-F691-C3F7-1B64-57E5DEEF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3442C-A2B0-81F9-00C5-2A2A43007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79F576-9B45-9FB6-0A19-F779C777A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85A1F-E85F-62DA-B77C-CDA4E3753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0DE5-C51D-4C14-9C2D-0396AC50DE9B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1B878E-71D3-E000-43CE-0431D3B5C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725F0-49AE-FE3A-8E19-9970C9ABA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ED95-F260-4774-AA29-96EFDEB88B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434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BE467-83C3-69B1-3D0B-E8C09971D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4C3568-1F14-D131-8C70-99899BE153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962967-DCF8-26EF-A39C-394B0CD33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FBF49-CCE3-5BC0-19F4-BF55DE6B4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0DE5-C51D-4C14-9C2D-0396AC50DE9B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D237B-986D-D78F-9518-9D687B8F0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3A384-C6A1-9979-ECC0-6E066E63E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ED95-F260-4774-AA29-96EFDEB88B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566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2D8B4F-AF85-2A9F-0E2F-25159FDC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A62D6-6016-68EB-0B45-C82D37CD2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BF68C-F1B3-9A5E-CF82-3064FBE9A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C0DE5-C51D-4C14-9C2D-0396AC50DE9B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3711C-4399-77E1-9441-C433247D65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4B147-6D94-0697-8404-4C9B70E348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0ED95-F260-4774-AA29-96EFDEB88B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161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A picture containing design&#10;&#10;Description automatically generated">
            <a:extLst>
              <a:ext uri="{FF2B5EF4-FFF2-40B4-BE49-F238E27FC236}">
                <a16:creationId xmlns:a16="http://schemas.microsoft.com/office/drawing/2014/main" id="{821C813F-8F93-9A60-42A1-68E892A8C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3" r="43406"/>
          <a:stretch>
            <a:fillRect/>
          </a:stretch>
        </p:blipFill>
        <p:spPr>
          <a:xfrm>
            <a:off x="7050731" y="1101028"/>
            <a:ext cx="1125525" cy="2136981"/>
          </a:xfrm>
          <a:custGeom>
            <a:avLst/>
            <a:gdLst>
              <a:gd name="connsiteX0" fmla="*/ 443770 w 1125525"/>
              <a:gd name="connsiteY0" fmla="*/ 0 h 2136981"/>
              <a:gd name="connsiteX1" fmla="*/ 445531 w 1125525"/>
              <a:gd name="connsiteY1" fmla="*/ 0 h 2136981"/>
              <a:gd name="connsiteX2" fmla="*/ 642464 w 1125525"/>
              <a:gd name="connsiteY2" fmla="*/ 221227 h 2136981"/>
              <a:gd name="connsiteX3" fmla="*/ 1112790 w 1125525"/>
              <a:gd name="connsiteY3" fmla="*/ 1905778 h 2136981"/>
              <a:gd name="connsiteX4" fmla="*/ 1074277 w 1125525"/>
              <a:gd name="connsiteY4" fmla="*/ 2136981 h 2136981"/>
              <a:gd name="connsiteX5" fmla="*/ 745593 w 1125525"/>
              <a:gd name="connsiteY5" fmla="*/ 2136981 h 2136981"/>
              <a:gd name="connsiteX6" fmla="*/ 374073 w 1125525"/>
              <a:gd name="connsiteY6" fmla="*/ 2050849 h 2136981"/>
              <a:gd name="connsiteX7" fmla="*/ 380626 w 1125525"/>
              <a:gd name="connsiteY7" fmla="*/ 2027492 h 2136981"/>
              <a:gd name="connsiteX8" fmla="*/ 48501 w 1125525"/>
              <a:gd name="connsiteY8" fmla="*/ 549812 h 2136981"/>
              <a:gd name="connsiteX9" fmla="*/ 0 w 1125525"/>
              <a:gd name="connsiteY9" fmla="*/ 497987 h 213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5525" h="2136981">
                <a:moveTo>
                  <a:pt x="443770" y="0"/>
                </a:moveTo>
                <a:lnTo>
                  <a:pt x="445531" y="0"/>
                </a:lnTo>
                <a:lnTo>
                  <a:pt x="642464" y="221227"/>
                </a:lnTo>
                <a:cubicBezTo>
                  <a:pt x="1006047" y="689827"/>
                  <a:pt x="1175290" y="1295997"/>
                  <a:pt x="1112790" y="1905778"/>
                </a:cubicBezTo>
                <a:lnTo>
                  <a:pt x="1074277" y="2136981"/>
                </a:lnTo>
                <a:lnTo>
                  <a:pt x="745593" y="2136981"/>
                </a:lnTo>
                <a:lnTo>
                  <a:pt x="374073" y="2050849"/>
                </a:lnTo>
                <a:lnTo>
                  <a:pt x="380626" y="2027492"/>
                </a:lnTo>
                <a:cubicBezTo>
                  <a:pt x="508907" y="1474170"/>
                  <a:pt x="368021" y="927444"/>
                  <a:pt x="48501" y="549812"/>
                </a:cubicBezTo>
                <a:lnTo>
                  <a:pt x="0" y="497987"/>
                </a:lnTo>
                <a:close/>
              </a:path>
            </a:pathLst>
          </a:custGeom>
        </p:spPr>
      </p:pic>
      <p:pic>
        <p:nvPicPr>
          <p:cNvPr id="33" name="Picture 32" descr="A toy robot with colorful lights&#10;&#10;Description automatically generated with low confidence">
            <a:extLst>
              <a:ext uri="{FF2B5EF4-FFF2-40B4-BE49-F238E27FC236}">
                <a16:creationId xmlns:a16="http://schemas.microsoft.com/office/drawing/2014/main" id="{48280832-A07A-61F1-95DA-35BAEA609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5" t="146" r="16512" b="1858"/>
          <a:stretch>
            <a:fillRect/>
          </a:stretch>
        </p:blipFill>
        <p:spPr>
          <a:xfrm rot="17683931">
            <a:off x="5698979" y="-160784"/>
            <a:ext cx="1088283" cy="2156166"/>
          </a:xfrm>
          <a:custGeom>
            <a:avLst/>
            <a:gdLst>
              <a:gd name="connsiteX0" fmla="*/ 516965 w 1088283"/>
              <a:gd name="connsiteY0" fmla="*/ 0 h 2156166"/>
              <a:gd name="connsiteX1" fmla="*/ 962681 w 1088283"/>
              <a:gd name="connsiteY1" fmla="*/ 2156166 h 2156166"/>
              <a:gd name="connsiteX2" fmla="*/ 326570 w 1088283"/>
              <a:gd name="connsiteY2" fmla="*/ 1962016 h 2156166"/>
              <a:gd name="connsiteX3" fmla="*/ 353682 w 1088283"/>
              <a:gd name="connsiteY3" fmla="*/ 1895465 h 2156166"/>
              <a:gd name="connsiteX4" fmla="*/ 404324 w 1088283"/>
              <a:gd name="connsiteY4" fmla="*/ 1159376 h 2156166"/>
              <a:gd name="connsiteX5" fmla="*/ 65980 w 1088283"/>
              <a:gd name="connsiteY5" fmla="*/ 503697 h 2156166"/>
              <a:gd name="connsiteX6" fmla="*/ 0 w 1088283"/>
              <a:gd name="connsiteY6" fmla="*/ 438914 h 2156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283" h="2156166">
                <a:moveTo>
                  <a:pt x="516965" y="0"/>
                </a:moveTo>
                <a:cubicBezTo>
                  <a:pt x="1061846" y="582991"/>
                  <a:pt x="1231752" y="1404917"/>
                  <a:pt x="962681" y="2156166"/>
                </a:cubicBezTo>
                <a:lnTo>
                  <a:pt x="326570" y="1962016"/>
                </a:lnTo>
                <a:lnTo>
                  <a:pt x="353682" y="1895465"/>
                </a:lnTo>
                <a:cubicBezTo>
                  <a:pt x="434957" y="1662964"/>
                  <a:pt x="456410" y="1411342"/>
                  <a:pt x="404324" y="1159376"/>
                </a:cubicBezTo>
                <a:cubicBezTo>
                  <a:pt x="352238" y="907410"/>
                  <a:pt x="232778" y="684917"/>
                  <a:pt x="65980" y="503697"/>
                </a:cubicBezTo>
                <a:lnTo>
                  <a:pt x="0" y="438914"/>
                </a:lnTo>
                <a:close/>
              </a:path>
            </a:pathLst>
          </a:custGeom>
        </p:spPr>
      </p:pic>
      <p:pic>
        <p:nvPicPr>
          <p:cNvPr id="15" name="Picture 14" descr="A picture containing sketch, white, design, illustration&#10;&#10;Description automatically generated">
            <a:extLst>
              <a:ext uri="{FF2B5EF4-FFF2-40B4-BE49-F238E27FC236}">
                <a16:creationId xmlns:a16="http://schemas.microsoft.com/office/drawing/2014/main" id="{7EA58572-18FA-48D7-7379-E7789D172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79" t="24440" r="43957" b="22442"/>
          <a:stretch>
            <a:fillRect/>
          </a:stretch>
        </p:blipFill>
        <p:spPr>
          <a:xfrm rot="16030663">
            <a:off x="3567023" y="606430"/>
            <a:ext cx="1833168" cy="1759267"/>
          </a:xfrm>
          <a:custGeom>
            <a:avLst/>
            <a:gdLst>
              <a:gd name="connsiteX0" fmla="*/ 196380 w 1833168"/>
              <a:gd name="connsiteY0" fmla="*/ 0 h 1759267"/>
              <a:gd name="connsiteX1" fmla="*/ 1833168 w 1833168"/>
              <a:gd name="connsiteY1" fmla="*/ 1610006 h 1759267"/>
              <a:gd name="connsiteX2" fmla="*/ 1174993 w 1833168"/>
              <a:gd name="connsiteY2" fmla="*/ 1759267 h 1759267"/>
              <a:gd name="connsiteX3" fmla="*/ 1156273 w 1833168"/>
              <a:gd name="connsiteY3" fmla="*/ 1701549 h 1759267"/>
              <a:gd name="connsiteX4" fmla="*/ 23612 w 1833168"/>
              <a:gd name="connsiteY4" fmla="*/ 696102 h 1759267"/>
              <a:gd name="connsiteX5" fmla="*/ 0 w 1833168"/>
              <a:gd name="connsiteY5" fmla="*/ 690540 h 175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3168" h="1759267">
                <a:moveTo>
                  <a:pt x="196380" y="0"/>
                </a:moveTo>
                <a:cubicBezTo>
                  <a:pt x="995839" y="227354"/>
                  <a:pt x="1619780" y="841086"/>
                  <a:pt x="1833168" y="1610006"/>
                </a:cubicBezTo>
                <a:lnTo>
                  <a:pt x="1174993" y="1759267"/>
                </a:lnTo>
                <a:lnTo>
                  <a:pt x="1156273" y="1701549"/>
                </a:lnTo>
                <a:cubicBezTo>
                  <a:pt x="980312" y="1239233"/>
                  <a:pt x="569947" y="851472"/>
                  <a:pt x="23612" y="696102"/>
                </a:cubicBezTo>
                <a:lnTo>
                  <a:pt x="0" y="690540"/>
                </a:lnTo>
                <a:close/>
              </a:path>
            </a:pathLst>
          </a:custGeom>
        </p:spPr>
      </p:pic>
      <p:pic>
        <p:nvPicPr>
          <p:cNvPr id="11" name="Picture 10" descr="A black spider web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D49DE224-48C6-8C08-1569-8B31E2FB7B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6" t="9604" r="59594" b="17538"/>
          <a:stretch>
            <a:fillRect/>
          </a:stretch>
        </p:blipFill>
        <p:spPr>
          <a:xfrm rot="9776393">
            <a:off x="3667877" y="2180152"/>
            <a:ext cx="930005" cy="2314344"/>
          </a:xfrm>
          <a:custGeom>
            <a:avLst/>
            <a:gdLst>
              <a:gd name="connsiteX0" fmla="*/ 638860 w 920269"/>
              <a:gd name="connsiteY0" fmla="*/ 0 h 2213255"/>
              <a:gd name="connsiteX1" fmla="*/ 614528 w 920269"/>
              <a:gd name="connsiteY1" fmla="*/ 2213255 h 2213255"/>
              <a:gd name="connsiteX2" fmla="*/ 0 w 920269"/>
              <a:gd name="connsiteY2" fmla="*/ 1856841 h 2213255"/>
              <a:gd name="connsiteX3" fmla="*/ 63456 w 920269"/>
              <a:gd name="connsiteY3" fmla="*/ 1734436 h 2213255"/>
              <a:gd name="connsiteX4" fmla="*/ 81377 w 920269"/>
              <a:gd name="connsiteY4" fmla="*/ 422351 h 2213255"/>
              <a:gd name="connsiteX5" fmla="*/ 44099 w 920269"/>
              <a:gd name="connsiteY5" fmla="*/ 349003 h 221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0269" h="2213255">
                <a:moveTo>
                  <a:pt x="638860" y="0"/>
                </a:moveTo>
                <a:cubicBezTo>
                  <a:pt x="1022585" y="681986"/>
                  <a:pt x="1013310" y="1525674"/>
                  <a:pt x="614528" y="2213255"/>
                </a:cubicBezTo>
                <a:lnTo>
                  <a:pt x="0" y="1856841"/>
                </a:lnTo>
                <a:lnTo>
                  <a:pt x="63456" y="1734436"/>
                </a:lnTo>
                <a:cubicBezTo>
                  <a:pt x="263115" y="1299839"/>
                  <a:pt x="259183" y="819700"/>
                  <a:pt x="81377" y="422351"/>
                </a:cubicBezTo>
                <a:lnTo>
                  <a:pt x="44099" y="349003"/>
                </a:lnTo>
                <a:close/>
              </a:path>
            </a:pathLst>
          </a:custGeom>
        </p:spPr>
      </p:pic>
      <p:pic>
        <p:nvPicPr>
          <p:cNvPr id="32" name="Picture 31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1A00F0DB-C700-8DA1-7B16-24FA3B75F4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1" t="18111" r="17073" b="17515"/>
          <a:stretch>
            <a:fillRect/>
          </a:stretch>
        </p:blipFill>
        <p:spPr>
          <a:xfrm rot="7551623">
            <a:off x="6079260" y="3596758"/>
            <a:ext cx="2221642" cy="1022369"/>
          </a:xfrm>
          <a:custGeom>
            <a:avLst/>
            <a:gdLst>
              <a:gd name="connsiteX0" fmla="*/ 0 w 2198384"/>
              <a:gd name="connsiteY0" fmla="*/ 177360 h 977713"/>
              <a:gd name="connsiteX1" fmla="*/ 2198384 w 2198384"/>
              <a:gd name="connsiteY1" fmla="*/ 434649 h 977713"/>
              <a:gd name="connsiteX2" fmla="*/ 1778515 w 2198384"/>
              <a:gd name="connsiteY2" fmla="*/ 977713 h 977713"/>
              <a:gd name="connsiteX3" fmla="*/ 1706333 w 2198384"/>
              <a:gd name="connsiteY3" fmla="*/ 928571 h 977713"/>
              <a:gd name="connsiteX4" fmla="*/ 402619 w 2198384"/>
              <a:gd name="connsiteY4" fmla="*/ 779511 h 977713"/>
              <a:gd name="connsiteX5" fmla="*/ 273138 w 2198384"/>
              <a:gd name="connsiteY5" fmla="*/ 826888 h 97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8384" h="977713">
                <a:moveTo>
                  <a:pt x="0" y="177360"/>
                </a:moveTo>
                <a:cubicBezTo>
                  <a:pt x="732706" y="-130757"/>
                  <a:pt x="1570727" y="-32679"/>
                  <a:pt x="2198384" y="434649"/>
                </a:cubicBezTo>
                <a:lnTo>
                  <a:pt x="1778515" y="977713"/>
                </a:lnTo>
                <a:lnTo>
                  <a:pt x="1706333" y="928571"/>
                </a:lnTo>
                <a:cubicBezTo>
                  <a:pt x="1334818" y="701686"/>
                  <a:pt x="859075" y="636733"/>
                  <a:pt x="402619" y="779511"/>
                </a:cubicBezTo>
                <a:lnTo>
                  <a:pt x="273138" y="826888"/>
                </a:lnTo>
                <a:close/>
              </a:path>
            </a:pathLst>
          </a:custGeom>
        </p:spPr>
      </p:pic>
      <p:pic>
        <p:nvPicPr>
          <p:cNvPr id="29" name="Picture 28" descr="A person holding a stethoscope and mask&#10;&#10;Description automatically generated with low confidence">
            <a:extLst>
              <a:ext uri="{FF2B5EF4-FFF2-40B4-BE49-F238E27FC236}">
                <a16:creationId xmlns:a16="http://schemas.microsoft.com/office/drawing/2014/main" id="{2C427FCD-7B6E-CD09-5D0B-60B52DD80D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8" t="3048" r="28476" b="6740"/>
          <a:stretch>
            <a:fillRect/>
          </a:stretch>
        </p:blipFill>
        <p:spPr>
          <a:xfrm rot="6183162">
            <a:off x="5011722" y="3578745"/>
            <a:ext cx="939399" cy="2201752"/>
          </a:xfrm>
          <a:custGeom>
            <a:avLst/>
            <a:gdLst>
              <a:gd name="connsiteX0" fmla="*/ 600296 w 898367"/>
              <a:gd name="connsiteY0" fmla="*/ 0 h 2178702"/>
              <a:gd name="connsiteX1" fmla="*/ 600296 w 898367"/>
              <a:gd name="connsiteY1" fmla="*/ 2178702 h 2178702"/>
              <a:gd name="connsiteX2" fmla="*/ 0 w 898367"/>
              <a:gd name="connsiteY2" fmla="*/ 1839307 h 2178702"/>
              <a:gd name="connsiteX3" fmla="*/ 34077 w 898367"/>
              <a:gd name="connsiteY3" fmla="*/ 1786724 h 2178702"/>
              <a:gd name="connsiteX4" fmla="*/ 224007 w 898367"/>
              <a:gd name="connsiteY4" fmla="*/ 1083566 h 2178702"/>
              <a:gd name="connsiteX5" fmla="*/ 34077 w 898367"/>
              <a:gd name="connsiteY5" fmla="*/ 380409 h 2178702"/>
              <a:gd name="connsiteX6" fmla="*/ 5487 w 898367"/>
              <a:gd name="connsiteY6" fmla="*/ 336293 h 217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8367" h="2178702">
                <a:moveTo>
                  <a:pt x="600296" y="0"/>
                </a:moveTo>
                <a:cubicBezTo>
                  <a:pt x="997724" y="674093"/>
                  <a:pt x="997724" y="1504610"/>
                  <a:pt x="600296" y="2178702"/>
                </a:cubicBezTo>
                <a:lnTo>
                  <a:pt x="0" y="1839307"/>
                </a:lnTo>
                <a:lnTo>
                  <a:pt x="34077" y="1786724"/>
                </a:lnTo>
                <a:cubicBezTo>
                  <a:pt x="155205" y="1577701"/>
                  <a:pt x="224007" y="1338166"/>
                  <a:pt x="224007" y="1083566"/>
                </a:cubicBezTo>
                <a:cubicBezTo>
                  <a:pt x="224007" y="828966"/>
                  <a:pt x="155205" y="589431"/>
                  <a:pt x="34077" y="380409"/>
                </a:cubicBezTo>
                <a:lnTo>
                  <a:pt x="5487" y="336293"/>
                </a:lnTo>
                <a:close/>
              </a:path>
            </a:pathLst>
          </a:cu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600BD502-CE8A-A3C1-335A-DB1364D5DC31}"/>
              </a:ext>
            </a:extLst>
          </p:cNvPr>
          <p:cNvSpPr txBox="1"/>
          <p:nvPr/>
        </p:nvSpPr>
        <p:spPr>
          <a:xfrm>
            <a:off x="705920" y="5577614"/>
            <a:ext cx="1107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Machine Learning project to predict the doctor’s fee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0DA4102-D270-81E0-5D11-57301EA06F20}"/>
              </a:ext>
            </a:extLst>
          </p:cNvPr>
          <p:cNvSpPr txBox="1"/>
          <p:nvPr/>
        </p:nvSpPr>
        <p:spPr>
          <a:xfrm>
            <a:off x="12198403" y="1720840"/>
            <a:ext cx="34628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Presented by :-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rgbClr val="D1D2D3"/>
                </a:solidFill>
                <a:latin typeface="Copperplate Gothic Bold" panose="020E0705020206020404" pitchFamily="34" charset="0"/>
              </a:rPr>
              <a:t>Avinash Mishra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b="1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i="0" dirty="0">
                <a:solidFill>
                  <a:srgbClr val="D1D2D3"/>
                </a:solidFill>
                <a:effectLst/>
                <a:latin typeface="Copperplate Gothic Bold" panose="020E0705020206020404" pitchFamily="34" charset="0"/>
              </a:rPr>
              <a:t>Sarthak </a:t>
            </a:r>
            <a:r>
              <a:rPr lang="en-IN" b="1" i="0" dirty="0" err="1">
                <a:solidFill>
                  <a:srgbClr val="D1D2D3"/>
                </a:solidFill>
                <a:effectLst/>
                <a:latin typeface="Copperplate Gothic Bold" panose="020E0705020206020404" pitchFamily="34" charset="0"/>
              </a:rPr>
              <a:t>Shadangi</a:t>
            </a:r>
            <a:endParaRPr lang="en-IN" b="1" i="0" dirty="0">
              <a:solidFill>
                <a:srgbClr val="D1D2D3"/>
              </a:solidFill>
              <a:effectLst/>
              <a:latin typeface="Copperplate Gothic Bold" panose="020E0705020206020404" pitchFamily="34" charset="0"/>
            </a:endParaRPr>
          </a:p>
          <a:p>
            <a:endParaRPr lang="en-IN" b="1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i="0" dirty="0">
                <a:solidFill>
                  <a:srgbClr val="D1D2D3"/>
                </a:solidFill>
                <a:effectLst/>
                <a:latin typeface="Copperplate Gothic Bold" panose="020E0705020206020404" pitchFamily="34" charset="0"/>
              </a:rPr>
              <a:t>Sudhansu Sekhar Pradhan</a:t>
            </a:r>
            <a:endParaRPr lang="en-IN" b="1" i="0" dirty="0">
              <a:solidFill>
                <a:schemeClr val="bg1"/>
              </a:solidFill>
              <a:effectLst/>
              <a:latin typeface="Copperplate Gothic Bold" panose="020E07050202060204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b="1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3478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A picture containing design&#10;&#10;Description automatically generated">
            <a:extLst>
              <a:ext uri="{FF2B5EF4-FFF2-40B4-BE49-F238E27FC236}">
                <a16:creationId xmlns:a16="http://schemas.microsoft.com/office/drawing/2014/main" id="{821C813F-8F93-9A60-42A1-68E892A8C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3" r="43406"/>
          <a:stretch>
            <a:fillRect/>
          </a:stretch>
        </p:blipFill>
        <p:spPr>
          <a:xfrm rot="6361140">
            <a:off x="-3590470" y="4874862"/>
            <a:ext cx="1125525" cy="2136981"/>
          </a:xfrm>
          <a:custGeom>
            <a:avLst/>
            <a:gdLst>
              <a:gd name="connsiteX0" fmla="*/ 443770 w 1125525"/>
              <a:gd name="connsiteY0" fmla="*/ 0 h 2136981"/>
              <a:gd name="connsiteX1" fmla="*/ 445531 w 1125525"/>
              <a:gd name="connsiteY1" fmla="*/ 0 h 2136981"/>
              <a:gd name="connsiteX2" fmla="*/ 642464 w 1125525"/>
              <a:gd name="connsiteY2" fmla="*/ 221227 h 2136981"/>
              <a:gd name="connsiteX3" fmla="*/ 1112790 w 1125525"/>
              <a:gd name="connsiteY3" fmla="*/ 1905778 h 2136981"/>
              <a:gd name="connsiteX4" fmla="*/ 1074277 w 1125525"/>
              <a:gd name="connsiteY4" fmla="*/ 2136981 h 2136981"/>
              <a:gd name="connsiteX5" fmla="*/ 745593 w 1125525"/>
              <a:gd name="connsiteY5" fmla="*/ 2136981 h 2136981"/>
              <a:gd name="connsiteX6" fmla="*/ 374073 w 1125525"/>
              <a:gd name="connsiteY6" fmla="*/ 2050849 h 2136981"/>
              <a:gd name="connsiteX7" fmla="*/ 380626 w 1125525"/>
              <a:gd name="connsiteY7" fmla="*/ 2027492 h 2136981"/>
              <a:gd name="connsiteX8" fmla="*/ 48501 w 1125525"/>
              <a:gd name="connsiteY8" fmla="*/ 549812 h 2136981"/>
              <a:gd name="connsiteX9" fmla="*/ 0 w 1125525"/>
              <a:gd name="connsiteY9" fmla="*/ 497987 h 213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5525" h="2136981">
                <a:moveTo>
                  <a:pt x="443770" y="0"/>
                </a:moveTo>
                <a:lnTo>
                  <a:pt x="445531" y="0"/>
                </a:lnTo>
                <a:lnTo>
                  <a:pt x="642464" y="221227"/>
                </a:lnTo>
                <a:cubicBezTo>
                  <a:pt x="1006047" y="689827"/>
                  <a:pt x="1175290" y="1295997"/>
                  <a:pt x="1112790" y="1905778"/>
                </a:cubicBezTo>
                <a:lnTo>
                  <a:pt x="1074277" y="2136981"/>
                </a:lnTo>
                <a:lnTo>
                  <a:pt x="745593" y="2136981"/>
                </a:lnTo>
                <a:lnTo>
                  <a:pt x="374073" y="2050849"/>
                </a:lnTo>
                <a:lnTo>
                  <a:pt x="380626" y="2027492"/>
                </a:lnTo>
                <a:cubicBezTo>
                  <a:pt x="508907" y="1474170"/>
                  <a:pt x="368021" y="927444"/>
                  <a:pt x="48501" y="549812"/>
                </a:cubicBezTo>
                <a:lnTo>
                  <a:pt x="0" y="497987"/>
                </a:lnTo>
                <a:close/>
              </a:path>
            </a:pathLst>
          </a:custGeom>
        </p:spPr>
      </p:pic>
      <p:pic>
        <p:nvPicPr>
          <p:cNvPr id="33" name="Picture 32" descr="A toy robot with colorful lights&#10;&#10;Description automatically generated with low confidence">
            <a:extLst>
              <a:ext uri="{FF2B5EF4-FFF2-40B4-BE49-F238E27FC236}">
                <a16:creationId xmlns:a16="http://schemas.microsoft.com/office/drawing/2014/main" id="{48280832-A07A-61F1-95DA-35BAEA609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5" t="146" r="16512" b="1858"/>
          <a:stretch>
            <a:fillRect/>
          </a:stretch>
        </p:blipFill>
        <p:spPr>
          <a:xfrm rot="2445071">
            <a:off x="-1990090" y="3893665"/>
            <a:ext cx="1088283" cy="2156166"/>
          </a:xfrm>
          <a:custGeom>
            <a:avLst/>
            <a:gdLst>
              <a:gd name="connsiteX0" fmla="*/ 516965 w 1088283"/>
              <a:gd name="connsiteY0" fmla="*/ 0 h 2156166"/>
              <a:gd name="connsiteX1" fmla="*/ 962681 w 1088283"/>
              <a:gd name="connsiteY1" fmla="*/ 2156166 h 2156166"/>
              <a:gd name="connsiteX2" fmla="*/ 326570 w 1088283"/>
              <a:gd name="connsiteY2" fmla="*/ 1962016 h 2156166"/>
              <a:gd name="connsiteX3" fmla="*/ 353682 w 1088283"/>
              <a:gd name="connsiteY3" fmla="*/ 1895465 h 2156166"/>
              <a:gd name="connsiteX4" fmla="*/ 404324 w 1088283"/>
              <a:gd name="connsiteY4" fmla="*/ 1159376 h 2156166"/>
              <a:gd name="connsiteX5" fmla="*/ 65980 w 1088283"/>
              <a:gd name="connsiteY5" fmla="*/ 503697 h 2156166"/>
              <a:gd name="connsiteX6" fmla="*/ 0 w 1088283"/>
              <a:gd name="connsiteY6" fmla="*/ 438914 h 2156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283" h="2156166">
                <a:moveTo>
                  <a:pt x="516965" y="0"/>
                </a:moveTo>
                <a:cubicBezTo>
                  <a:pt x="1061846" y="582991"/>
                  <a:pt x="1231752" y="1404917"/>
                  <a:pt x="962681" y="2156166"/>
                </a:cubicBezTo>
                <a:lnTo>
                  <a:pt x="326570" y="1962016"/>
                </a:lnTo>
                <a:lnTo>
                  <a:pt x="353682" y="1895465"/>
                </a:lnTo>
                <a:cubicBezTo>
                  <a:pt x="434957" y="1662964"/>
                  <a:pt x="456410" y="1411342"/>
                  <a:pt x="404324" y="1159376"/>
                </a:cubicBezTo>
                <a:cubicBezTo>
                  <a:pt x="352238" y="907410"/>
                  <a:pt x="232778" y="684917"/>
                  <a:pt x="65980" y="503697"/>
                </a:cubicBezTo>
                <a:lnTo>
                  <a:pt x="0" y="438914"/>
                </a:lnTo>
                <a:close/>
              </a:path>
            </a:pathLst>
          </a:custGeom>
        </p:spPr>
      </p:pic>
      <p:pic>
        <p:nvPicPr>
          <p:cNvPr id="15" name="Picture 14" descr="A picture containing sketch, white, design, illustration&#10;&#10;Description automatically generated">
            <a:extLst>
              <a:ext uri="{FF2B5EF4-FFF2-40B4-BE49-F238E27FC236}">
                <a16:creationId xmlns:a16="http://schemas.microsoft.com/office/drawing/2014/main" id="{7EA58572-18FA-48D7-7379-E7789D172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79" t="24440" r="43957" b="22442"/>
          <a:stretch>
            <a:fillRect/>
          </a:stretch>
        </p:blipFill>
        <p:spPr>
          <a:xfrm rot="791803">
            <a:off x="-2242949" y="1793665"/>
            <a:ext cx="2388687" cy="2292391"/>
          </a:xfrm>
          <a:custGeom>
            <a:avLst/>
            <a:gdLst>
              <a:gd name="connsiteX0" fmla="*/ 196380 w 1833168"/>
              <a:gd name="connsiteY0" fmla="*/ 0 h 1759267"/>
              <a:gd name="connsiteX1" fmla="*/ 1833168 w 1833168"/>
              <a:gd name="connsiteY1" fmla="*/ 1610006 h 1759267"/>
              <a:gd name="connsiteX2" fmla="*/ 1174993 w 1833168"/>
              <a:gd name="connsiteY2" fmla="*/ 1759267 h 1759267"/>
              <a:gd name="connsiteX3" fmla="*/ 1156273 w 1833168"/>
              <a:gd name="connsiteY3" fmla="*/ 1701549 h 1759267"/>
              <a:gd name="connsiteX4" fmla="*/ 23612 w 1833168"/>
              <a:gd name="connsiteY4" fmla="*/ 696102 h 1759267"/>
              <a:gd name="connsiteX5" fmla="*/ 0 w 1833168"/>
              <a:gd name="connsiteY5" fmla="*/ 690540 h 175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3168" h="1759267">
                <a:moveTo>
                  <a:pt x="196380" y="0"/>
                </a:moveTo>
                <a:cubicBezTo>
                  <a:pt x="995839" y="227354"/>
                  <a:pt x="1619780" y="841086"/>
                  <a:pt x="1833168" y="1610006"/>
                </a:cubicBezTo>
                <a:lnTo>
                  <a:pt x="1174993" y="1759267"/>
                </a:lnTo>
                <a:lnTo>
                  <a:pt x="1156273" y="1701549"/>
                </a:lnTo>
                <a:cubicBezTo>
                  <a:pt x="980312" y="1239233"/>
                  <a:pt x="569947" y="851472"/>
                  <a:pt x="23612" y="696102"/>
                </a:cubicBezTo>
                <a:lnTo>
                  <a:pt x="0" y="690540"/>
                </a:lnTo>
                <a:close/>
              </a:path>
            </a:pathLst>
          </a:custGeom>
        </p:spPr>
      </p:pic>
      <p:pic>
        <p:nvPicPr>
          <p:cNvPr id="11" name="Picture 10" descr="A black spider web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D49DE224-48C6-8C08-1569-8B31E2FB7B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6" t="9604" r="59594" b="17538"/>
          <a:stretch>
            <a:fillRect/>
          </a:stretch>
        </p:blipFill>
        <p:spPr>
          <a:xfrm rot="16137533">
            <a:off x="-3654672" y="1118454"/>
            <a:ext cx="930005" cy="2314344"/>
          </a:xfrm>
          <a:custGeom>
            <a:avLst/>
            <a:gdLst>
              <a:gd name="connsiteX0" fmla="*/ 638860 w 920269"/>
              <a:gd name="connsiteY0" fmla="*/ 0 h 2213255"/>
              <a:gd name="connsiteX1" fmla="*/ 614528 w 920269"/>
              <a:gd name="connsiteY1" fmla="*/ 2213255 h 2213255"/>
              <a:gd name="connsiteX2" fmla="*/ 0 w 920269"/>
              <a:gd name="connsiteY2" fmla="*/ 1856841 h 2213255"/>
              <a:gd name="connsiteX3" fmla="*/ 63456 w 920269"/>
              <a:gd name="connsiteY3" fmla="*/ 1734436 h 2213255"/>
              <a:gd name="connsiteX4" fmla="*/ 81377 w 920269"/>
              <a:gd name="connsiteY4" fmla="*/ 422351 h 2213255"/>
              <a:gd name="connsiteX5" fmla="*/ 44099 w 920269"/>
              <a:gd name="connsiteY5" fmla="*/ 349003 h 221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0269" h="2213255">
                <a:moveTo>
                  <a:pt x="638860" y="0"/>
                </a:moveTo>
                <a:cubicBezTo>
                  <a:pt x="1022585" y="681986"/>
                  <a:pt x="1013310" y="1525674"/>
                  <a:pt x="614528" y="2213255"/>
                </a:cubicBezTo>
                <a:lnTo>
                  <a:pt x="0" y="1856841"/>
                </a:lnTo>
                <a:lnTo>
                  <a:pt x="63456" y="1734436"/>
                </a:lnTo>
                <a:cubicBezTo>
                  <a:pt x="263115" y="1299839"/>
                  <a:pt x="259183" y="819700"/>
                  <a:pt x="81377" y="422351"/>
                </a:cubicBezTo>
                <a:lnTo>
                  <a:pt x="44099" y="349003"/>
                </a:lnTo>
                <a:close/>
              </a:path>
            </a:pathLst>
          </a:custGeom>
        </p:spPr>
      </p:pic>
      <p:pic>
        <p:nvPicPr>
          <p:cNvPr id="32" name="Picture 31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1A00F0DB-C700-8DA1-7B16-24FA3B75F4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1" t="18111" r="17073" b="17515"/>
          <a:stretch>
            <a:fillRect/>
          </a:stretch>
        </p:blipFill>
        <p:spPr>
          <a:xfrm rot="13912763">
            <a:off x="-5884840" y="4490276"/>
            <a:ext cx="2221642" cy="1022369"/>
          </a:xfrm>
          <a:custGeom>
            <a:avLst/>
            <a:gdLst>
              <a:gd name="connsiteX0" fmla="*/ 0 w 2198384"/>
              <a:gd name="connsiteY0" fmla="*/ 177360 h 977713"/>
              <a:gd name="connsiteX1" fmla="*/ 2198384 w 2198384"/>
              <a:gd name="connsiteY1" fmla="*/ 434649 h 977713"/>
              <a:gd name="connsiteX2" fmla="*/ 1778515 w 2198384"/>
              <a:gd name="connsiteY2" fmla="*/ 977713 h 977713"/>
              <a:gd name="connsiteX3" fmla="*/ 1706333 w 2198384"/>
              <a:gd name="connsiteY3" fmla="*/ 928571 h 977713"/>
              <a:gd name="connsiteX4" fmla="*/ 402619 w 2198384"/>
              <a:gd name="connsiteY4" fmla="*/ 779511 h 977713"/>
              <a:gd name="connsiteX5" fmla="*/ 273138 w 2198384"/>
              <a:gd name="connsiteY5" fmla="*/ 826888 h 97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8384" h="977713">
                <a:moveTo>
                  <a:pt x="0" y="177360"/>
                </a:moveTo>
                <a:cubicBezTo>
                  <a:pt x="732706" y="-130757"/>
                  <a:pt x="1570727" y="-32679"/>
                  <a:pt x="2198384" y="434649"/>
                </a:cubicBezTo>
                <a:lnTo>
                  <a:pt x="1778515" y="977713"/>
                </a:lnTo>
                <a:lnTo>
                  <a:pt x="1706333" y="928571"/>
                </a:lnTo>
                <a:cubicBezTo>
                  <a:pt x="1334818" y="701686"/>
                  <a:pt x="859075" y="636733"/>
                  <a:pt x="402619" y="779511"/>
                </a:cubicBezTo>
                <a:lnTo>
                  <a:pt x="273138" y="826888"/>
                </a:lnTo>
                <a:close/>
              </a:path>
            </a:pathLst>
          </a:custGeom>
        </p:spPr>
      </p:pic>
      <p:pic>
        <p:nvPicPr>
          <p:cNvPr id="29" name="Picture 28" descr="A person holding a stethoscope and mask&#10;&#10;Description automatically generated with low confidence">
            <a:extLst>
              <a:ext uri="{FF2B5EF4-FFF2-40B4-BE49-F238E27FC236}">
                <a16:creationId xmlns:a16="http://schemas.microsoft.com/office/drawing/2014/main" id="{2C427FCD-7B6E-CD09-5D0B-60B52DD80D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8" t="3048" r="28476" b="6740"/>
          <a:stretch>
            <a:fillRect/>
          </a:stretch>
        </p:blipFill>
        <p:spPr>
          <a:xfrm rot="12544302">
            <a:off x="-5321685" y="2100514"/>
            <a:ext cx="939399" cy="2201752"/>
          </a:xfrm>
          <a:custGeom>
            <a:avLst/>
            <a:gdLst>
              <a:gd name="connsiteX0" fmla="*/ 600296 w 898367"/>
              <a:gd name="connsiteY0" fmla="*/ 0 h 2178702"/>
              <a:gd name="connsiteX1" fmla="*/ 600296 w 898367"/>
              <a:gd name="connsiteY1" fmla="*/ 2178702 h 2178702"/>
              <a:gd name="connsiteX2" fmla="*/ 0 w 898367"/>
              <a:gd name="connsiteY2" fmla="*/ 1839307 h 2178702"/>
              <a:gd name="connsiteX3" fmla="*/ 34077 w 898367"/>
              <a:gd name="connsiteY3" fmla="*/ 1786724 h 2178702"/>
              <a:gd name="connsiteX4" fmla="*/ 224007 w 898367"/>
              <a:gd name="connsiteY4" fmla="*/ 1083566 h 2178702"/>
              <a:gd name="connsiteX5" fmla="*/ 34077 w 898367"/>
              <a:gd name="connsiteY5" fmla="*/ 380409 h 2178702"/>
              <a:gd name="connsiteX6" fmla="*/ 5487 w 898367"/>
              <a:gd name="connsiteY6" fmla="*/ 336293 h 217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8367" h="2178702">
                <a:moveTo>
                  <a:pt x="600296" y="0"/>
                </a:moveTo>
                <a:cubicBezTo>
                  <a:pt x="997724" y="674093"/>
                  <a:pt x="997724" y="1504610"/>
                  <a:pt x="600296" y="2178702"/>
                </a:cubicBezTo>
                <a:lnTo>
                  <a:pt x="0" y="1839307"/>
                </a:lnTo>
                <a:lnTo>
                  <a:pt x="34077" y="1786724"/>
                </a:lnTo>
                <a:cubicBezTo>
                  <a:pt x="155205" y="1577701"/>
                  <a:pt x="224007" y="1338166"/>
                  <a:pt x="224007" y="1083566"/>
                </a:cubicBezTo>
                <a:cubicBezTo>
                  <a:pt x="224007" y="828966"/>
                  <a:pt x="155205" y="589431"/>
                  <a:pt x="34077" y="380409"/>
                </a:cubicBezTo>
                <a:lnTo>
                  <a:pt x="5487" y="336293"/>
                </a:ln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410C20-6183-88A4-39E1-169A8D85B8DE}"/>
              </a:ext>
            </a:extLst>
          </p:cNvPr>
          <p:cNvSpPr txBox="1"/>
          <p:nvPr/>
        </p:nvSpPr>
        <p:spPr>
          <a:xfrm>
            <a:off x="4393325" y="213037"/>
            <a:ext cx="5612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36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Insights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AEA9FF-EB95-5696-F5BC-FD15642A1C91}"/>
              </a:ext>
            </a:extLst>
          </p:cNvPr>
          <p:cNvSpPr txBox="1"/>
          <p:nvPr/>
        </p:nvSpPr>
        <p:spPr>
          <a:xfrm>
            <a:off x="1381881" y="1466508"/>
            <a:ext cx="7997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D1D5DB"/>
                </a:solidFill>
                <a:effectLst/>
                <a:latin typeface="Copperplate Gothic Bold" panose="020E0705020206020404" pitchFamily="34" charset="0"/>
              </a:rPr>
              <a:t>Majority of Doctors fall in 13-15 years Experience group</a:t>
            </a:r>
          </a:p>
        </p:txBody>
      </p:sp>
      <p:pic>
        <p:nvPicPr>
          <p:cNvPr id="4" name="Picture 3" descr="A screen 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36E0ECDE-0F0B-32F9-D092-1BB9F986BB3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5" t="37854" r="50000" b="6820"/>
          <a:stretch/>
        </p:blipFill>
        <p:spPr>
          <a:xfrm>
            <a:off x="1552033" y="2494680"/>
            <a:ext cx="4393324" cy="3794236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778F475E-5905-3A9D-4AB1-31749C4A1FB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2" t="22620" r="36034" b="9727"/>
          <a:stretch/>
        </p:blipFill>
        <p:spPr>
          <a:xfrm>
            <a:off x="-8263635" y="2133888"/>
            <a:ext cx="8107255" cy="463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8256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A picture containing design&#10;&#10;Description automatically generated">
            <a:extLst>
              <a:ext uri="{FF2B5EF4-FFF2-40B4-BE49-F238E27FC236}">
                <a16:creationId xmlns:a16="http://schemas.microsoft.com/office/drawing/2014/main" id="{821C813F-8F93-9A60-42A1-68E892A8C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3" r="43406"/>
          <a:stretch>
            <a:fillRect/>
          </a:stretch>
        </p:blipFill>
        <p:spPr>
          <a:xfrm rot="6361140">
            <a:off x="-3590470" y="4874862"/>
            <a:ext cx="1125525" cy="2136981"/>
          </a:xfrm>
          <a:custGeom>
            <a:avLst/>
            <a:gdLst>
              <a:gd name="connsiteX0" fmla="*/ 443770 w 1125525"/>
              <a:gd name="connsiteY0" fmla="*/ 0 h 2136981"/>
              <a:gd name="connsiteX1" fmla="*/ 445531 w 1125525"/>
              <a:gd name="connsiteY1" fmla="*/ 0 h 2136981"/>
              <a:gd name="connsiteX2" fmla="*/ 642464 w 1125525"/>
              <a:gd name="connsiteY2" fmla="*/ 221227 h 2136981"/>
              <a:gd name="connsiteX3" fmla="*/ 1112790 w 1125525"/>
              <a:gd name="connsiteY3" fmla="*/ 1905778 h 2136981"/>
              <a:gd name="connsiteX4" fmla="*/ 1074277 w 1125525"/>
              <a:gd name="connsiteY4" fmla="*/ 2136981 h 2136981"/>
              <a:gd name="connsiteX5" fmla="*/ 745593 w 1125525"/>
              <a:gd name="connsiteY5" fmla="*/ 2136981 h 2136981"/>
              <a:gd name="connsiteX6" fmla="*/ 374073 w 1125525"/>
              <a:gd name="connsiteY6" fmla="*/ 2050849 h 2136981"/>
              <a:gd name="connsiteX7" fmla="*/ 380626 w 1125525"/>
              <a:gd name="connsiteY7" fmla="*/ 2027492 h 2136981"/>
              <a:gd name="connsiteX8" fmla="*/ 48501 w 1125525"/>
              <a:gd name="connsiteY8" fmla="*/ 549812 h 2136981"/>
              <a:gd name="connsiteX9" fmla="*/ 0 w 1125525"/>
              <a:gd name="connsiteY9" fmla="*/ 497987 h 213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5525" h="2136981">
                <a:moveTo>
                  <a:pt x="443770" y="0"/>
                </a:moveTo>
                <a:lnTo>
                  <a:pt x="445531" y="0"/>
                </a:lnTo>
                <a:lnTo>
                  <a:pt x="642464" y="221227"/>
                </a:lnTo>
                <a:cubicBezTo>
                  <a:pt x="1006047" y="689827"/>
                  <a:pt x="1175290" y="1295997"/>
                  <a:pt x="1112790" y="1905778"/>
                </a:cubicBezTo>
                <a:lnTo>
                  <a:pt x="1074277" y="2136981"/>
                </a:lnTo>
                <a:lnTo>
                  <a:pt x="745593" y="2136981"/>
                </a:lnTo>
                <a:lnTo>
                  <a:pt x="374073" y="2050849"/>
                </a:lnTo>
                <a:lnTo>
                  <a:pt x="380626" y="2027492"/>
                </a:lnTo>
                <a:cubicBezTo>
                  <a:pt x="508907" y="1474170"/>
                  <a:pt x="368021" y="927444"/>
                  <a:pt x="48501" y="549812"/>
                </a:cubicBezTo>
                <a:lnTo>
                  <a:pt x="0" y="497987"/>
                </a:lnTo>
                <a:close/>
              </a:path>
            </a:pathLst>
          </a:custGeom>
        </p:spPr>
      </p:pic>
      <p:pic>
        <p:nvPicPr>
          <p:cNvPr id="33" name="Picture 32" descr="A toy robot with colorful lights&#10;&#10;Description automatically generated with low confidence">
            <a:extLst>
              <a:ext uri="{FF2B5EF4-FFF2-40B4-BE49-F238E27FC236}">
                <a16:creationId xmlns:a16="http://schemas.microsoft.com/office/drawing/2014/main" id="{48280832-A07A-61F1-95DA-35BAEA609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5" t="146" r="16512" b="1858"/>
          <a:stretch>
            <a:fillRect/>
          </a:stretch>
        </p:blipFill>
        <p:spPr>
          <a:xfrm rot="2445071">
            <a:off x="-1990090" y="3893665"/>
            <a:ext cx="1088283" cy="2156166"/>
          </a:xfrm>
          <a:custGeom>
            <a:avLst/>
            <a:gdLst>
              <a:gd name="connsiteX0" fmla="*/ 516965 w 1088283"/>
              <a:gd name="connsiteY0" fmla="*/ 0 h 2156166"/>
              <a:gd name="connsiteX1" fmla="*/ 962681 w 1088283"/>
              <a:gd name="connsiteY1" fmla="*/ 2156166 h 2156166"/>
              <a:gd name="connsiteX2" fmla="*/ 326570 w 1088283"/>
              <a:gd name="connsiteY2" fmla="*/ 1962016 h 2156166"/>
              <a:gd name="connsiteX3" fmla="*/ 353682 w 1088283"/>
              <a:gd name="connsiteY3" fmla="*/ 1895465 h 2156166"/>
              <a:gd name="connsiteX4" fmla="*/ 404324 w 1088283"/>
              <a:gd name="connsiteY4" fmla="*/ 1159376 h 2156166"/>
              <a:gd name="connsiteX5" fmla="*/ 65980 w 1088283"/>
              <a:gd name="connsiteY5" fmla="*/ 503697 h 2156166"/>
              <a:gd name="connsiteX6" fmla="*/ 0 w 1088283"/>
              <a:gd name="connsiteY6" fmla="*/ 438914 h 2156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283" h="2156166">
                <a:moveTo>
                  <a:pt x="516965" y="0"/>
                </a:moveTo>
                <a:cubicBezTo>
                  <a:pt x="1061846" y="582991"/>
                  <a:pt x="1231752" y="1404917"/>
                  <a:pt x="962681" y="2156166"/>
                </a:cubicBezTo>
                <a:lnTo>
                  <a:pt x="326570" y="1962016"/>
                </a:lnTo>
                <a:lnTo>
                  <a:pt x="353682" y="1895465"/>
                </a:lnTo>
                <a:cubicBezTo>
                  <a:pt x="434957" y="1662964"/>
                  <a:pt x="456410" y="1411342"/>
                  <a:pt x="404324" y="1159376"/>
                </a:cubicBezTo>
                <a:cubicBezTo>
                  <a:pt x="352238" y="907410"/>
                  <a:pt x="232778" y="684917"/>
                  <a:pt x="65980" y="503697"/>
                </a:cubicBezTo>
                <a:lnTo>
                  <a:pt x="0" y="438914"/>
                </a:lnTo>
                <a:close/>
              </a:path>
            </a:pathLst>
          </a:custGeom>
        </p:spPr>
      </p:pic>
      <p:pic>
        <p:nvPicPr>
          <p:cNvPr id="15" name="Picture 14" descr="A picture containing sketch, white, design, illustration&#10;&#10;Description automatically generated">
            <a:extLst>
              <a:ext uri="{FF2B5EF4-FFF2-40B4-BE49-F238E27FC236}">
                <a16:creationId xmlns:a16="http://schemas.microsoft.com/office/drawing/2014/main" id="{7EA58572-18FA-48D7-7379-E7789D172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79" t="24440" r="43957" b="22442"/>
          <a:stretch>
            <a:fillRect/>
          </a:stretch>
        </p:blipFill>
        <p:spPr>
          <a:xfrm rot="791803">
            <a:off x="-2242949" y="1793665"/>
            <a:ext cx="2388687" cy="2292391"/>
          </a:xfrm>
          <a:custGeom>
            <a:avLst/>
            <a:gdLst>
              <a:gd name="connsiteX0" fmla="*/ 196380 w 1833168"/>
              <a:gd name="connsiteY0" fmla="*/ 0 h 1759267"/>
              <a:gd name="connsiteX1" fmla="*/ 1833168 w 1833168"/>
              <a:gd name="connsiteY1" fmla="*/ 1610006 h 1759267"/>
              <a:gd name="connsiteX2" fmla="*/ 1174993 w 1833168"/>
              <a:gd name="connsiteY2" fmla="*/ 1759267 h 1759267"/>
              <a:gd name="connsiteX3" fmla="*/ 1156273 w 1833168"/>
              <a:gd name="connsiteY3" fmla="*/ 1701549 h 1759267"/>
              <a:gd name="connsiteX4" fmla="*/ 23612 w 1833168"/>
              <a:gd name="connsiteY4" fmla="*/ 696102 h 1759267"/>
              <a:gd name="connsiteX5" fmla="*/ 0 w 1833168"/>
              <a:gd name="connsiteY5" fmla="*/ 690540 h 175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3168" h="1759267">
                <a:moveTo>
                  <a:pt x="196380" y="0"/>
                </a:moveTo>
                <a:cubicBezTo>
                  <a:pt x="995839" y="227354"/>
                  <a:pt x="1619780" y="841086"/>
                  <a:pt x="1833168" y="1610006"/>
                </a:cubicBezTo>
                <a:lnTo>
                  <a:pt x="1174993" y="1759267"/>
                </a:lnTo>
                <a:lnTo>
                  <a:pt x="1156273" y="1701549"/>
                </a:lnTo>
                <a:cubicBezTo>
                  <a:pt x="980312" y="1239233"/>
                  <a:pt x="569947" y="851472"/>
                  <a:pt x="23612" y="696102"/>
                </a:cubicBezTo>
                <a:lnTo>
                  <a:pt x="0" y="690540"/>
                </a:lnTo>
                <a:close/>
              </a:path>
            </a:pathLst>
          </a:custGeom>
        </p:spPr>
      </p:pic>
      <p:pic>
        <p:nvPicPr>
          <p:cNvPr id="11" name="Picture 10" descr="A black spider web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D49DE224-48C6-8C08-1569-8B31E2FB7B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6" t="9604" r="59594" b="17538"/>
          <a:stretch>
            <a:fillRect/>
          </a:stretch>
        </p:blipFill>
        <p:spPr>
          <a:xfrm rot="16137533">
            <a:off x="-3654672" y="1118454"/>
            <a:ext cx="930005" cy="2314344"/>
          </a:xfrm>
          <a:custGeom>
            <a:avLst/>
            <a:gdLst>
              <a:gd name="connsiteX0" fmla="*/ 638860 w 920269"/>
              <a:gd name="connsiteY0" fmla="*/ 0 h 2213255"/>
              <a:gd name="connsiteX1" fmla="*/ 614528 w 920269"/>
              <a:gd name="connsiteY1" fmla="*/ 2213255 h 2213255"/>
              <a:gd name="connsiteX2" fmla="*/ 0 w 920269"/>
              <a:gd name="connsiteY2" fmla="*/ 1856841 h 2213255"/>
              <a:gd name="connsiteX3" fmla="*/ 63456 w 920269"/>
              <a:gd name="connsiteY3" fmla="*/ 1734436 h 2213255"/>
              <a:gd name="connsiteX4" fmla="*/ 81377 w 920269"/>
              <a:gd name="connsiteY4" fmla="*/ 422351 h 2213255"/>
              <a:gd name="connsiteX5" fmla="*/ 44099 w 920269"/>
              <a:gd name="connsiteY5" fmla="*/ 349003 h 221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0269" h="2213255">
                <a:moveTo>
                  <a:pt x="638860" y="0"/>
                </a:moveTo>
                <a:cubicBezTo>
                  <a:pt x="1022585" y="681986"/>
                  <a:pt x="1013310" y="1525674"/>
                  <a:pt x="614528" y="2213255"/>
                </a:cubicBezTo>
                <a:lnTo>
                  <a:pt x="0" y="1856841"/>
                </a:lnTo>
                <a:lnTo>
                  <a:pt x="63456" y="1734436"/>
                </a:lnTo>
                <a:cubicBezTo>
                  <a:pt x="263115" y="1299839"/>
                  <a:pt x="259183" y="819700"/>
                  <a:pt x="81377" y="422351"/>
                </a:cubicBezTo>
                <a:lnTo>
                  <a:pt x="44099" y="349003"/>
                </a:lnTo>
                <a:close/>
              </a:path>
            </a:pathLst>
          </a:custGeom>
        </p:spPr>
      </p:pic>
      <p:pic>
        <p:nvPicPr>
          <p:cNvPr id="32" name="Picture 31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1A00F0DB-C700-8DA1-7B16-24FA3B75F4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1" t="18111" r="17073" b="17515"/>
          <a:stretch>
            <a:fillRect/>
          </a:stretch>
        </p:blipFill>
        <p:spPr>
          <a:xfrm rot="13912763">
            <a:off x="-5884840" y="4490276"/>
            <a:ext cx="2221642" cy="1022369"/>
          </a:xfrm>
          <a:custGeom>
            <a:avLst/>
            <a:gdLst>
              <a:gd name="connsiteX0" fmla="*/ 0 w 2198384"/>
              <a:gd name="connsiteY0" fmla="*/ 177360 h 977713"/>
              <a:gd name="connsiteX1" fmla="*/ 2198384 w 2198384"/>
              <a:gd name="connsiteY1" fmla="*/ 434649 h 977713"/>
              <a:gd name="connsiteX2" fmla="*/ 1778515 w 2198384"/>
              <a:gd name="connsiteY2" fmla="*/ 977713 h 977713"/>
              <a:gd name="connsiteX3" fmla="*/ 1706333 w 2198384"/>
              <a:gd name="connsiteY3" fmla="*/ 928571 h 977713"/>
              <a:gd name="connsiteX4" fmla="*/ 402619 w 2198384"/>
              <a:gd name="connsiteY4" fmla="*/ 779511 h 977713"/>
              <a:gd name="connsiteX5" fmla="*/ 273138 w 2198384"/>
              <a:gd name="connsiteY5" fmla="*/ 826888 h 97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8384" h="977713">
                <a:moveTo>
                  <a:pt x="0" y="177360"/>
                </a:moveTo>
                <a:cubicBezTo>
                  <a:pt x="732706" y="-130757"/>
                  <a:pt x="1570727" y="-32679"/>
                  <a:pt x="2198384" y="434649"/>
                </a:cubicBezTo>
                <a:lnTo>
                  <a:pt x="1778515" y="977713"/>
                </a:lnTo>
                <a:lnTo>
                  <a:pt x="1706333" y="928571"/>
                </a:lnTo>
                <a:cubicBezTo>
                  <a:pt x="1334818" y="701686"/>
                  <a:pt x="859075" y="636733"/>
                  <a:pt x="402619" y="779511"/>
                </a:cubicBezTo>
                <a:lnTo>
                  <a:pt x="273138" y="826888"/>
                </a:lnTo>
                <a:close/>
              </a:path>
            </a:pathLst>
          </a:custGeom>
        </p:spPr>
      </p:pic>
      <p:pic>
        <p:nvPicPr>
          <p:cNvPr id="29" name="Picture 28" descr="A person holding a stethoscope and mask&#10;&#10;Description automatically generated with low confidence">
            <a:extLst>
              <a:ext uri="{FF2B5EF4-FFF2-40B4-BE49-F238E27FC236}">
                <a16:creationId xmlns:a16="http://schemas.microsoft.com/office/drawing/2014/main" id="{2C427FCD-7B6E-CD09-5D0B-60B52DD80D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8" t="3048" r="28476" b="6740"/>
          <a:stretch>
            <a:fillRect/>
          </a:stretch>
        </p:blipFill>
        <p:spPr>
          <a:xfrm rot="12544302">
            <a:off x="-5321685" y="2100514"/>
            <a:ext cx="939399" cy="2201752"/>
          </a:xfrm>
          <a:custGeom>
            <a:avLst/>
            <a:gdLst>
              <a:gd name="connsiteX0" fmla="*/ 600296 w 898367"/>
              <a:gd name="connsiteY0" fmla="*/ 0 h 2178702"/>
              <a:gd name="connsiteX1" fmla="*/ 600296 w 898367"/>
              <a:gd name="connsiteY1" fmla="*/ 2178702 h 2178702"/>
              <a:gd name="connsiteX2" fmla="*/ 0 w 898367"/>
              <a:gd name="connsiteY2" fmla="*/ 1839307 h 2178702"/>
              <a:gd name="connsiteX3" fmla="*/ 34077 w 898367"/>
              <a:gd name="connsiteY3" fmla="*/ 1786724 h 2178702"/>
              <a:gd name="connsiteX4" fmla="*/ 224007 w 898367"/>
              <a:gd name="connsiteY4" fmla="*/ 1083566 h 2178702"/>
              <a:gd name="connsiteX5" fmla="*/ 34077 w 898367"/>
              <a:gd name="connsiteY5" fmla="*/ 380409 h 2178702"/>
              <a:gd name="connsiteX6" fmla="*/ 5487 w 898367"/>
              <a:gd name="connsiteY6" fmla="*/ 336293 h 217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8367" h="2178702">
                <a:moveTo>
                  <a:pt x="600296" y="0"/>
                </a:moveTo>
                <a:cubicBezTo>
                  <a:pt x="997724" y="674093"/>
                  <a:pt x="997724" y="1504610"/>
                  <a:pt x="600296" y="2178702"/>
                </a:cubicBezTo>
                <a:lnTo>
                  <a:pt x="0" y="1839307"/>
                </a:lnTo>
                <a:lnTo>
                  <a:pt x="34077" y="1786724"/>
                </a:lnTo>
                <a:cubicBezTo>
                  <a:pt x="155205" y="1577701"/>
                  <a:pt x="224007" y="1338166"/>
                  <a:pt x="224007" y="1083566"/>
                </a:cubicBezTo>
                <a:cubicBezTo>
                  <a:pt x="224007" y="828966"/>
                  <a:pt x="155205" y="589431"/>
                  <a:pt x="34077" y="380409"/>
                </a:cubicBezTo>
                <a:lnTo>
                  <a:pt x="5487" y="336293"/>
                </a:ln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410C20-6183-88A4-39E1-169A8D85B8DE}"/>
              </a:ext>
            </a:extLst>
          </p:cNvPr>
          <p:cNvSpPr txBox="1"/>
          <p:nvPr/>
        </p:nvSpPr>
        <p:spPr>
          <a:xfrm>
            <a:off x="4393325" y="213037"/>
            <a:ext cx="5612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36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Insights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AEA9FF-EB95-5696-F5BC-FD15642A1C91}"/>
              </a:ext>
            </a:extLst>
          </p:cNvPr>
          <p:cNvSpPr txBox="1"/>
          <p:nvPr/>
        </p:nvSpPr>
        <p:spPr>
          <a:xfrm>
            <a:off x="1381881" y="1466508"/>
            <a:ext cx="4565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D1D5DB"/>
                </a:solidFill>
                <a:effectLst/>
                <a:latin typeface="Copperplate Gothic Bold" panose="020E0705020206020404" pitchFamily="34" charset="0"/>
              </a:rPr>
              <a:t>Bds is the most common degree 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25EC6BC-0DA2-9B88-8E13-FC0A55E79C7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2" t="22620" r="36034" b="9727"/>
          <a:stretch/>
        </p:blipFill>
        <p:spPr>
          <a:xfrm>
            <a:off x="1110317" y="2201535"/>
            <a:ext cx="8107255" cy="4639652"/>
          </a:xfrm>
          <a:prstGeom prst="rect">
            <a:avLst/>
          </a:prstGeom>
        </p:spPr>
      </p:pic>
      <p:pic>
        <p:nvPicPr>
          <p:cNvPr id="7" name="Picture 6" descr="A screen 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E6D7EE53-4360-C609-7260-600A789BE981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5" t="37854" r="50000" b="6820"/>
          <a:stretch/>
        </p:blipFill>
        <p:spPr>
          <a:xfrm>
            <a:off x="12300389" y="2624243"/>
            <a:ext cx="4393324" cy="3794236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243046D4-2B05-3E3F-C368-812AB6697EB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4" t="24215" r="55000" b="8352"/>
          <a:stretch/>
        </p:blipFill>
        <p:spPr>
          <a:xfrm>
            <a:off x="-4896380" y="867051"/>
            <a:ext cx="4757771" cy="591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8724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A picture containing design&#10;&#10;Description automatically generated">
            <a:extLst>
              <a:ext uri="{FF2B5EF4-FFF2-40B4-BE49-F238E27FC236}">
                <a16:creationId xmlns:a16="http://schemas.microsoft.com/office/drawing/2014/main" id="{821C813F-8F93-9A60-42A1-68E892A8C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3" r="43406"/>
          <a:stretch>
            <a:fillRect/>
          </a:stretch>
        </p:blipFill>
        <p:spPr>
          <a:xfrm rot="6361140">
            <a:off x="-3590470" y="4874862"/>
            <a:ext cx="1125525" cy="2136981"/>
          </a:xfrm>
          <a:custGeom>
            <a:avLst/>
            <a:gdLst>
              <a:gd name="connsiteX0" fmla="*/ 443770 w 1125525"/>
              <a:gd name="connsiteY0" fmla="*/ 0 h 2136981"/>
              <a:gd name="connsiteX1" fmla="*/ 445531 w 1125525"/>
              <a:gd name="connsiteY1" fmla="*/ 0 h 2136981"/>
              <a:gd name="connsiteX2" fmla="*/ 642464 w 1125525"/>
              <a:gd name="connsiteY2" fmla="*/ 221227 h 2136981"/>
              <a:gd name="connsiteX3" fmla="*/ 1112790 w 1125525"/>
              <a:gd name="connsiteY3" fmla="*/ 1905778 h 2136981"/>
              <a:gd name="connsiteX4" fmla="*/ 1074277 w 1125525"/>
              <a:gd name="connsiteY4" fmla="*/ 2136981 h 2136981"/>
              <a:gd name="connsiteX5" fmla="*/ 745593 w 1125525"/>
              <a:gd name="connsiteY5" fmla="*/ 2136981 h 2136981"/>
              <a:gd name="connsiteX6" fmla="*/ 374073 w 1125525"/>
              <a:gd name="connsiteY6" fmla="*/ 2050849 h 2136981"/>
              <a:gd name="connsiteX7" fmla="*/ 380626 w 1125525"/>
              <a:gd name="connsiteY7" fmla="*/ 2027492 h 2136981"/>
              <a:gd name="connsiteX8" fmla="*/ 48501 w 1125525"/>
              <a:gd name="connsiteY8" fmla="*/ 549812 h 2136981"/>
              <a:gd name="connsiteX9" fmla="*/ 0 w 1125525"/>
              <a:gd name="connsiteY9" fmla="*/ 497987 h 213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5525" h="2136981">
                <a:moveTo>
                  <a:pt x="443770" y="0"/>
                </a:moveTo>
                <a:lnTo>
                  <a:pt x="445531" y="0"/>
                </a:lnTo>
                <a:lnTo>
                  <a:pt x="642464" y="221227"/>
                </a:lnTo>
                <a:cubicBezTo>
                  <a:pt x="1006047" y="689827"/>
                  <a:pt x="1175290" y="1295997"/>
                  <a:pt x="1112790" y="1905778"/>
                </a:cubicBezTo>
                <a:lnTo>
                  <a:pt x="1074277" y="2136981"/>
                </a:lnTo>
                <a:lnTo>
                  <a:pt x="745593" y="2136981"/>
                </a:lnTo>
                <a:lnTo>
                  <a:pt x="374073" y="2050849"/>
                </a:lnTo>
                <a:lnTo>
                  <a:pt x="380626" y="2027492"/>
                </a:lnTo>
                <a:cubicBezTo>
                  <a:pt x="508907" y="1474170"/>
                  <a:pt x="368021" y="927444"/>
                  <a:pt x="48501" y="549812"/>
                </a:cubicBezTo>
                <a:lnTo>
                  <a:pt x="0" y="497987"/>
                </a:lnTo>
                <a:close/>
              </a:path>
            </a:pathLst>
          </a:custGeom>
        </p:spPr>
      </p:pic>
      <p:pic>
        <p:nvPicPr>
          <p:cNvPr id="33" name="Picture 32" descr="A toy robot with colorful lights&#10;&#10;Description automatically generated with low confidence">
            <a:extLst>
              <a:ext uri="{FF2B5EF4-FFF2-40B4-BE49-F238E27FC236}">
                <a16:creationId xmlns:a16="http://schemas.microsoft.com/office/drawing/2014/main" id="{48280832-A07A-61F1-95DA-35BAEA609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5" t="146" r="16512" b="1858"/>
          <a:stretch>
            <a:fillRect/>
          </a:stretch>
        </p:blipFill>
        <p:spPr>
          <a:xfrm rot="2445071">
            <a:off x="-1990090" y="3893665"/>
            <a:ext cx="1088283" cy="2156166"/>
          </a:xfrm>
          <a:custGeom>
            <a:avLst/>
            <a:gdLst>
              <a:gd name="connsiteX0" fmla="*/ 516965 w 1088283"/>
              <a:gd name="connsiteY0" fmla="*/ 0 h 2156166"/>
              <a:gd name="connsiteX1" fmla="*/ 962681 w 1088283"/>
              <a:gd name="connsiteY1" fmla="*/ 2156166 h 2156166"/>
              <a:gd name="connsiteX2" fmla="*/ 326570 w 1088283"/>
              <a:gd name="connsiteY2" fmla="*/ 1962016 h 2156166"/>
              <a:gd name="connsiteX3" fmla="*/ 353682 w 1088283"/>
              <a:gd name="connsiteY3" fmla="*/ 1895465 h 2156166"/>
              <a:gd name="connsiteX4" fmla="*/ 404324 w 1088283"/>
              <a:gd name="connsiteY4" fmla="*/ 1159376 h 2156166"/>
              <a:gd name="connsiteX5" fmla="*/ 65980 w 1088283"/>
              <a:gd name="connsiteY5" fmla="*/ 503697 h 2156166"/>
              <a:gd name="connsiteX6" fmla="*/ 0 w 1088283"/>
              <a:gd name="connsiteY6" fmla="*/ 438914 h 2156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283" h="2156166">
                <a:moveTo>
                  <a:pt x="516965" y="0"/>
                </a:moveTo>
                <a:cubicBezTo>
                  <a:pt x="1061846" y="582991"/>
                  <a:pt x="1231752" y="1404917"/>
                  <a:pt x="962681" y="2156166"/>
                </a:cubicBezTo>
                <a:lnTo>
                  <a:pt x="326570" y="1962016"/>
                </a:lnTo>
                <a:lnTo>
                  <a:pt x="353682" y="1895465"/>
                </a:lnTo>
                <a:cubicBezTo>
                  <a:pt x="434957" y="1662964"/>
                  <a:pt x="456410" y="1411342"/>
                  <a:pt x="404324" y="1159376"/>
                </a:cubicBezTo>
                <a:cubicBezTo>
                  <a:pt x="352238" y="907410"/>
                  <a:pt x="232778" y="684917"/>
                  <a:pt x="65980" y="503697"/>
                </a:cubicBezTo>
                <a:lnTo>
                  <a:pt x="0" y="438914"/>
                </a:lnTo>
                <a:close/>
              </a:path>
            </a:pathLst>
          </a:custGeom>
        </p:spPr>
      </p:pic>
      <p:pic>
        <p:nvPicPr>
          <p:cNvPr id="15" name="Picture 14" descr="A picture containing sketch, white, design, illustration&#10;&#10;Description automatically generated">
            <a:extLst>
              <a:ext uri="{FF2B5EF4-FFF2-40B4-BE49-F238E27FC236}">
                <a16:creationId xmlns:a16="http://schemas.microsoft.com/office/drawing/2014/main" id="{7EA58572-18FA-48D7-7379-E7789D172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79" t="24440" r="43957" b="22442"/>
          <a:stretch>
            <a:fillRect/>
          </a:stretch>
        </p:blipFill>
        <p:spPr>
          <a:xfrm rot="791803">
            <a:off x="-2242949" y="1793665"/>
            <a:ext cx="2388687" cy="2292391"/>
          </a:xfrm>
          <a:custGeom>
            <a:avLst/>
            <a:gdLst>
              <a:gd name="connsiteX0" fmla="*/ 196380 w 1833168"/>
              <a:gd name="connsiteY0" fmla="*/ 0 h 1759267"/>
              <a:gd name="connsiteX1" fmla="*/ 1833168 w 1833168"/>
              <a:gd name="connsiteY1" fmla="*/ 1610006 h 1759267"/>
              <a:gd name="connsiteX2" fmla="*/ 1174993 w 1833168"/>
              <a:gd name="connsiteY2" fmla="*/ 1759267 h 1759267"/>
              <a:gd name="connsiteX3" fmla="*/ 1156273 w 1833168"/>
              <a:gd name="connsiteY3" fmla="*/ 1701549 h 1759267"/>
              <a:gd name="connsiteX4" fmla="*/ 23612 w 1833168"/>
              <a:gd name="connsiteY4" fmla="*/ 696102 h 1759267"/>
              <a:gd name="connsiteX5" fmla="*/ 0 w 1833168"/>
              <a:gd name="connsiteY5" fmla="*/ 690540 h 175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3168" h="1759267">
                <a:moveTo>
                  <a:pt x="196380" y="0"/>
                </a:moveTo>
                <a:cubicBezTo>
                  <a:pt x="995839" y="227354"/>
                  <a:pt x="1619780" y="841086"/>
                  <a:pt x="1833168" y="1610006"/>
                </a:cubicBezTo>
                <a:lnTo>
                  <a:pt x="1174993" y="1759267"/>
                </a:lnTo>
                <a:lnTo>
                  <a:pt x="1156273" y="1701549"/>
                </a:lnTo>
                <a:cubicBezTo>
                  <a:pt x="980312" y="1239233"/>
                  <a:pt x="569947" y="851472"/>
                  <a:pt x="23612" y="696102"/>
                </a:cubicBezTo>
                <a:lnTo>
                  <a:pt x="0" y="690540"/>
                </a:lnTo>
                <a:close/>
              </a:path>
            </a:pathLst>
          </a:custGeom>
        </p:spPr>
      </p:pic>
      <p:pic>
        <p:nvPicPr>
          <p:cNvPr id="11" name="Picture 10" descr="A black spider web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D49DE224-48C6-8C08-1569-8B31E2FB7B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6" t="9604" r="59594" b="17538"/>
          <a:stretch>
            <a:fillRect/>
          </a:stretch>
        </p:blipFill>
        <p:spPr>
          <a:xfrm rot="16137533">
            <a:off x="-3654672" y="1118454"/>
            <a:ext cx="930005" cy="2314344"/>
          </a:xfrm>
          <a:custGeom>
            <a:avLst/>
            <a:gdLst>
              <a:gd name="connsiteX0" fmla="*/ 638860 w 920269"/>
              <a:gd name="connsiteY0" fmla="*/ 0 h 2213255"/>
              <a:gd name="connsiteX1" fmla="*/ 614528 w 920269"/>
              <a:gd name="connsiteY1" fmla="*/ 2213255 h 2213255"/>
              <a:gd name="connsiteX2" fmla="*/ 0 w 920269"/>
              <a:gd name="connsiteY2" fmla="*/ 1856841 h 2213255"/>
              <a:gd name="connsiteX3" fmla="*/ 63456 w 920269"/>
              <a:gd name="connsiteY3" fmla="*/ 1734436 h 2213255"/>
              <a:gd name="connsiteX4" fmla="*/ 81377 w 920269"/>
              <a:gd name="connsiteY4" fmla="*/ 422351 h 2213255"/>
              <a:gd name="connsiteX5" fmla="*/ 44099 w 920269"/>
              <a:gd name="connsiteY5" fmla="*/ 349003 h 221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0269" h="2213255">
                <a:moveTo>
                  <a:pt x="638860" y="0"/>
                </a:moveTo>
                <a:cubicBezTo>
                  <a:pt x="1022585" y="681986"/>
                  <a:pt x="1013310" y="1525674"/>
                  <a:pt x="614528" y="2213255"/>
                </a:cubicBezTo>
                <a:lnTo>
                  <a:pt x="0" y="1856841"/>
                </a:lnTo>
                <a:lnTo>
                  <a:pt x="63456" y="1734436"/>
                </a:lnTo>
                <a:cubicBezTo>
                  <a:pt x="263115" y="1299839"/>
                  <a:pt x="259183" y="819700"/>
                  <a:pt x="81377" y="422351"/>
                </a:cubicBezTo>
                <a:lnTo>
                  <a:pt x="44099" y="349003"/>
                </a:lnTo>
                <a:close/>
              </a:path>
            </a:pathLst>
          </a:custGeom>
        </p:spPr>
      </p:pic>
      <p:pic>
        <p:nvPicPr>
          <p:cNvPr id="32" name="Picture 31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1A00F0DB-C700-8DA1-7B16-24FA3B75F4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1" t="18111" r="17073" b="17515"/>
          <a:stretch>
            <a:fillRect/>
          </a:stretch>
        </p:blipFill>
        <p:spPr>
          <a:xfrm rot="13912763">
            <a:off x="-5884840" y="4490276"/>
            <a:ext cx="2221642" cy="1022369"/>
          </a:xfrm>
          <a:custGeom>
            <a:avLst/>
            <a:gdLst>
              <a:gd name="connsiteX0" fmla="*/ 0 w 2198384"/>
              <a:gd name="connsiteY0" fmla="*/ 177360 h 977713"/>
              <a:gd name="connsiteX1" fmla="*/ 2198384 w 2198384"/>
              <a:gd name="connsiteY1" fmla="*/ 434649 h 977713"/>
              <a:gd name="connsiteX2" fmla="*/ 1778515 w 2198384"/>
              <a:gd name="connsiteY2" fmla="*/ 977713 h 977713"/>
              <a:gd name="connsiteX3" fmla="*/ 1706333 w 2198384"/>
              <a:gd name="connsiteY3" fmla="*/ 928571 h 977713"/>
              <a:gd name="connsiteX4" fmla="*/ 402619 w 2198384"/>
              <a:gd name="connsiteY4" fmla="*/ 779511 h 977713"/>
              <a:gd name="connsiteX5" fmla="*/ 273138 w 2198384"/>
              <a:gd name="connsiteY5" fmla="*/ 826888 h 97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8384" h="977713">
                <a:moveTo>
                  <a:pt x="0" y="177360"/>
                </a:moveTo>
                <a:cubicBezTo>
                  <a:pt x="732706" y="-130757"/>
                  <a:pt x="1570727" y="-32679"/>
                  <a:pt x="2198384" y="434649"/>
                </a:cubicBezTo>
                <a:lnTo>
                  <a:pt x="1778515" y="977713"/>
                </a:lnTo>
                <a:lnTo>
                  <a:pt x="1706333" y="928571"/>
                </a:lnTo>
                <a:cubicBezTo>
                  <a:pt x="1334818" y="701686"/>
                  <a:pt x="859075" y="636733"/>
                  <a:pt x="402619" y="779511"/>
                </a:cubicBezTo>
                <a:lnTo>
                  <a:pt x="273138" y="826888"/>
                </a:lnTo>
                <a:close/>
              </a:path>
            </a:pathLst>
          </a:custGeom>
        </p:spPr>
      </p:pic>
      <p:pic>
        <p:nvPicPr>
          <p:cNvPr id="29" name="Picture 28" descr="A person holding a stethoscope and mask&#10;&#10;Description automatically generated with low confidence">
            <a:extLst>
              <a:ext uri="{FF2B5EF4-FFF2-40B4-BE49-F238E27FC236}">
                <a16:creationId xmlns:a16="http://schemas.microsoft.com/office/drawing/2014/main" id="{2C427FCD-7B6E-CD09-5D0B-60B52DD80D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8" t="3048" r="28476" b="6740"/>
          <a:stretch>
            <a:fillRect/>
          </a:stretch>
        </p:blipFill>
        <p:spPr>
          <a:xfrm rot="12544302">
            <a:off x="-5321685" y="2100514"/>
            <a:ext cx="939399" cy="2201752"/>
          </a:xfrm>
          <a:custGeom>
            <a:avLst/>
            <a:gdLst>
              <a:gd name="connsiteX0" fmla="*/ 600296 w 898367"/>
              <a:gd name="connsiteY0" fmla="*/ 0 h 2178702"/>
              <a:gd name="connsiteX1" fmla="*/ 600296 w 898367"/>
              <a:gd name="connsiteY1" fmla="*/ 2178702 h 2178702"/>
              <a:gd name="connsiteX2" fmla="*/ 0 w 898367"/>
              <a:gd name="connsiteY2" fmla="*/ 1839307 h 2178702"/>
              <a:gd name="connsiteX3" fmla="*/ 34077 w 898367"/>
              <a:gd name="connsiteY3" fmla="*/ 1786724 h 2178702"/>
              <a:gd name="connsiteX4" fmla="*/ 224007 w 898367"/>
              <a:gd name="connsiteY4" fmla="*/ 1083566 h 2178702"/>
              <a:gd name="connsiteX5" fmla="*/ 34077 w 898367"/>
              <a:gd name="connsiteY5" fmla="*/ 380409 h 2178702"/>
              <a:gd name="connsiteX6" fmla="*/ 5487 w 898367"/>
              <a:gd name="connsiteY6" fmla="*/ 336293 h 217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8367" h="2178702">
                <a:moveTo>
                  <a:pt x="600296" y="0"/>
                </a:moveTo>
                <a:cubicBezTo>
                  <a:pt x="997724" y="674093"/>
                  <a:pt x="997724" y="1504610"/>
                  <a:pt x="600296" y="2178702"/>
                </a:cubicBezTo>
                <a:lnTo>
                  <a:pt x="0" y="1839307"/>
                </a:lnTo>
                <a:lnTo>
                  <a:pt x="34077" y="1786724"/>
                </a:lnTo>
                <a:cubicBezTo>
                  <a:pt x="155205" y="1577701"/>
                  <a:pt x="224007" y="1338166"/>
                  <a:pt x="224007" y="1083566"/>
                </a:cubicBezTo>
                <a:cubicBezTo>
                  <a:pt x="224007" y="828966"/>
                  <a:pt x="155205" y="589431"/>
                  <a:pt x="34077" y="380409"/>
                </a:cubicBezTo>
                <a:lnTo>
                  <a:pt x="5487" y="336293"/>
                </a:ln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410C20-6183-88A4-39E1-169A8D85B8DE}"/>
              </a:ext>
            </a:extLst>
          </p:cNvPr>
          <p:cNvSpPr txBox="1"/>
          <p:nvPr/>
        </p:nvSpPr>
        <p:spPr>
          <a:xfrm>
            <a:off x="4393325" y="213037"/>
            <a:ext cx="5612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36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Insights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AEA9FF-EB95-5696-F5BC-FD15642A1C91}"/>
              </a:ext>
            </a:extLst>
          </p:cNvPr>
          <p:cNvSpPr txBox="1"/>
          <p:nvPr/>
        </p:nvSpPr>
        <p:spPr>
          <a:xfrm>
            <a:off x="6096000" y="1181939"/>
            <a:ext cx="4463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D1D5DB"/>
                </a:solidFill>
                <a:effectLst/>
                <a:latin typeface="Copperplate Gothic Bold" panose="020E0705020206020404" pitchFamily="34" charset="0"/>
              </a:rPr>
              <a:t>Cardiologist  and neurologist</a:t>
            </a:r>
          </a:p>
          <a:p>
            <a:pPr algn="l"/>
            <a:r>
              <a:rPr lang="en-US" dirty="0">
                <a:solidFill>
                  <a:srgbClr val="D1D5DB"/>
                </a:solidFill>
                <a:latin typeface="Copperplate Gothic Bold" panose="020E0705020206020404" pitchFamily="34" charset="0"/>
              </a:rPr>
              <a:t>    charge the highest </a:t>
            </a:r>
            <a:endParaRPr lang="en-US" b="0" i="0" dirty="0">
              <a:solidFill>
                <a:srgbClr val="D1D5DB"/>
              </a:solidFill>
              <a:effectLst/>
              <a:latin typeface="Copperplate Gothic Bold" panose="020E0705020206020404" pitchFamily="34" charset="0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29AF8E5-773A-1C68-4276-11DE6678EAB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4" t="24215" r="55000" b="8352"/>
          <a:stretch/>
        </p:blipFill>
        <p:spPr>
          <a:xfrm>
            <a:off x="343248" y="945930"/>
            <a:ext cx="4757771" cy="591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542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A picture containing design&#10;&#10;Description automatically generated">
            <a:extLst>
              <a:ext uri="{FF2B5EF4-FFF2-40B4-BE49-F238E27FC236}">
                <a16:creationId xmlns:a16="http://schemas.microsoft.com/office/drawing/2014/main" id="{821C813F-8F93-9A60-42A1-68E892A8C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3" r="43406"/>
          <a:stretch>
            <a:fillRect/>
          </a:stretch>
        </p:blipFill>
        <p:spPr>
          <a:xfrm rot="3886324">
            <a:off x="677156" y="4478749"/>
            <a:ext cx="1125525" cy="2136981"/>
          </a:xfrm>
          <a:custGeom>
            <a:avLst/>
            <a:gdLst>
              <a:gd name="connsiteX0" fmla="*/ 443770 w 1125525"/>
              <a:gd name="connsiteY0" fmla="*/ 0 h 2136981"/>
              <a:gd name="connsiteX1" fmla="*/ 445531 w 1125525"/>
              <a:gd name="connsiteY1" fmla="*/ 0 h 2136981"/>
              <a:gd name="connsiteX2" fmla="*/ 642464 w 1125525"/>
              <a:gd name="connsiteY2" fmla="*/ 221227 h 2136981"/>
              <a:gd name="connsiteX3" fmla="*/ 1112790 w 1125525"/>
              <a:gd name="connsiteY3" fmla="*/ 1905778 h 2136981"/>
              <a:gd name="connsiteX4" fmla="*/ 1074277 w 1125525"/>
              <a:gd name="connsiteY4" fmla="*/ 2136981 h 2136981"/>
              <a:gd name="connsiteX5" fmla="*/ 745593 w 1125525"/>
              <a:gd name="connsiteY5" fmla="*/ 2136981 h 2136981"/>
              <a:gd name="connsiteX6" fmla="*/ 374073 w 1125525"/>
              <a:gd name="connsiteY6" fmla="*/ 2050849 h 2136981"/>
              <a:gd name="connsiteX7" fmla="*/ 380626 w 1125525"/>
              <a:gd name="connsiteY7" fmla="*/ 2027492 h 2136981"/>
              <a:gd name="connsiteX8" fmla="*/ 48501 w 1125525"/>
              <a:gd name="connsiteY8" fmla="*/ 549812 h 2136981"/>
              <a:gd name="connsiteX9" fmla="*/ 0 w 1125525"/>
              <a:gd name="connsiteY9" fmla="*/ 497987 h 213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5525" h="2136981">
                <a:moveTo>
                  <a:pt x="443770" y="0"/>
                </a:moveTo>
                <a:lnTo>
                  <a:pt x="445531" y="0"/>
                </a:lnTo>
                <a:lnTo>
                  <a:pt x="642464" y="221227"/>
                </a:lnTo>
                <a:cubicBezTo>
                  <a:pt x="1006047" y="689827"/>
                  <a:pt x="1175290" y="1295997"/>
                  <a:pt x="1112790" y="1905778"/>
                </a:cubicBezTo>
                <a:lnTo>
                  <a:pt x="1074277" y="2136981"/>
                </a:lnTo>
                <a:lnTo>
                  <a:pt x="745593" y="2136981"/>
                </a:lnTo>
                <a:lnTo>
                  <a:pt x="374073" y="2050849"/>
                </a:lnTo>
                <a:lnTo>
                  <a:pt x="380626" y="2027492"/>
                </a:lnTo>
                <a:cubicBezTo>
                  <a:pt x="508907" y="1474170"/>
                  <a:pt x="368021" y="927444"/>
                  <a:pt x="48501" y="549812"/>
                </a:cubicBezTo>
                <a:lnTo>
                  <a:pt x="0" y="497987"/>
                </a:lnTo>
                <a:close/>
              </a:path>
            </a:pathLst>
          </a:custGeom>
        </p:spPr>
      </p:pic>
      <p:pic>
        <p:nvPicPr>
          <p:cNvPr id="33" name="Picture 32" descr="A toy robot with colorful lights&#10;&#10;Description automatically generated with low confidence">
            <a:extLst>
              <a:ext uri="{FF2B5EF4-FFF2-40B4-BE49-F238E27FC236}">
                <a16:creationId xmlns:a16="http://schemas.microsoft.com/office/drawing/2014/main" id="{48280832-A07A-61F1-95DA-35BAEA609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5" t="146" r="16512" b="1858"/>
          <a:stretch>
            <a:fillRect/>
          </a:stretch>
        </p:blipFill>
        <p:spPr>
          <a:xfrm rot="21570255">
            <a:off x="1654052" y="1940483"/>
            <a:ext cx="1707427" cy="3382848"/>
          </a:xfrm>
          <a:custGeom>
            <a:avLst/>
            <a:gdLst>
              <a:gd name="connsiteX0" fmla="*/ 516965 w 1088283"/>
              <a:gd name="connsiteY0" fmla="*/ 0 h 2156166"/>
              <a:gd name="connsiteX1" fmla="*/ 962681 w 1088283"/>
              <a:gd name="connsiteY1" fmla="*/ 2156166 h 2156166"/>
              <a:gd name="connsiteX2" fmla="*/ 326570 w 1088283"/>
              <a:gd name="connsiteY2" fmla="*/ 1962016 h 2156166"/>
              <a:gd name="connsiteX3" fmla="*/ 353682 w 1088283"/>
              <a:gd name="connsiteY3" fmla="*/ 1895465 h 2156166"/>
              <a:gd name="connsiteX4" fmla="*/ 404324 w 1088283"/>
              <a:gd name="connsiteY4" fmla="*/ 1159376 h 2156166"/>
              <a:gd name="connsiteX5" fmla="*/ 65980 w 1088283"/>
              <a:gd name="connsiteY5" fmla="*/ 503697 h 2156166"/>
              <a:gd name="connsiteX6" fmla="*/ 0 w 1088283"/>
              <a:gd name="connsiteY6" fmla="*/ 438914 h 2156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283" h="2156166">
                <a:moveTo>
                  <a:pt x="516965" y="0"/>
                </a:moveTo>
                <a:cubicBezTo>
                  <a:pt x="1061846" y="582991"/>
                  <a:pt x="1231752" y="1404917"/>
                  <a:pt x="962681" y="2156166"/>
                </a:cubicBezTo>
                <a:lnTo>
                  <a:pt x="326570" y="1962016"/>
                </a:lnTo>
                <a:lnTo>
                  <a:pt x="353682" y="1895465"/>
                </a:lnTo>
                <a:cubicBezTo>
                  <a:pt x="434957" y="1662964"/>
                  <a:pt x="456410" y="1411342"/>
                  <a:pt x="404324" y="1159376"/>
                </a:cubicBezTo>
                <a:cubicBezTo>
                  <a:pt x="352238" y="907410"/>
                  <a:pt x="232778" y="684917"/>
                  <a:pt x="65980" y="503697"/>
                </a:cubicBezTo>
                <a:lnTo>
                  <a:pt x="0" y="438914"/>
                </a:lnTo>
                <a:close/>
              </a:path>
            </a:pathLst>
          </a:custGeom>
        </p:spPr>
      </p:pic>
      <p:pic>
        <p:nvPicPr>
          <p:cNvPr id="15" name="Picture 14" descr="A picture containing sketch, white, design, illustration&#10;&#10;Description automatically generated">
            <a:extLst>
              <a:ext uri="{FF2B5EF4-FFF2-40B4-BE49-F238E27FC236}">
                <a16:creationId xmlns:a16="http://schemas.microsoft.com/office/drawing/2014/main" id="{7EA58572-18FA-48D7-7379-E7789D172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79" t="24440" r="43957" b="22442"/>
          <a:stretch>
            <a:fillRect/>
          </a:stretch>
        </p:blipFill>
        <p:spPr>
          <a:xfrm rot="19916987">
            <a:off x="-392422" y="1544947"/>
            <a:ext cx="1833168" cy="1759267"/>
          </a:xfrm>
          <a:custGeom>
            <a:avLst/>
            <a:gdLst>
              <a:gd name="connsiteX0" fmla="*/ 196380 w 1833168"/>
              <a:gd name="connsiteY0" fmla="*/ 0 h 1759267"/>
              <a:gd name="connsiteX1" fmla="*/ 1833168 w 1833168"/>
              <a:gd name="connsiteY1" fmla="*/ 1610006 h 1759267"/>
              <a:gd name="connsiteX2" fmla="*/ 1174993 w 1833168"/>
              <a:gd name="connsiteY2" fmla="*/ 1759267 h 1759267"/>
              <a:gd name="connsiteX3" fmla="*/ 1156273 w 1833168"/>
              <a:gd name="connsiteY3" fmla="*/ 1701549 h 1759267"/>
              <a:gd name="connsiteX4" fmla="*/ 23612 w 1833168"/>
              <a:gd name="connsiteY4" fmla="*/ 696102 h 1759267"/>
              <a:gd name="connsiteX5" fmla="*/ 0 w 1833168"/>
              <a:gd name="connsiteY5" fmla="*/ 690540 h 175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3168" h="1759267">
                <a:moveTo>
                  <a:pt x="196380" y="0"/>
                </a:moveTo>
                <a:cubicBezTo>
                  <a:pt x="995839" y="227354"/>
                  <a:pt x="1619780" y="841086"/>
                  <a:pt x="1833168" y="1610006"/>
                </a:cubicBezTo>
                <a:lnTo>
                  <a:pt x="1174993" y="1759267"/>
                </a:lnTo>
                <a:lnTo>
                  <a:pt x="1156273" y="1701549"/>
                </a:lnTo>
                <a:cubicBezTo>
                  <a:pt x="980312" y="1239233"/>
                  <a:pt x="569947" y="851472"/>
                  <a:pt x="23612" y="696102"/>
                </a:cubicBezTo>
                <a:lnTo>
                  <a:pt x="0" y="690540"/>
                </a:lnTo>
                <a:close/>
              </a:path>
            </a:pathLst>
          </a:custGeom>
        </p:spPr>
      </p:pic>
      <p:pic>
        <p:nvPicPr>
          <p:cNvPr id="11" name="Picture 10" descr="A black spider web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D49DE224-48C6-8C08-1569-8B31E2FB7B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6" t="9604" r="59594" b="17538"/>
          <a:stretch>
            <a:fillRect/>
          </a:stretch>
        </p:blipFill>
        <p:spPr>
          <a:xfrm rot="13662717">
            <a:off x="-1765012" y="1739179"/>
            <a:ext cx="930005" cy="2314344"/>
          </a:xfrm>
          <a:custGeom>
            <a:avLst/>
            <a:gdLst>
              <a:gd name="connsiteX0" fmla="*/ 638860 w 920269"/>
              <a:gd name="connsiteY0" fmla="*/ 0 h 2213255"/>
              <a:gd name="connsiteX1" fmla="*/ 614528 w 920269"/>
              <a:gd name="connsiteY1" fmla="*/ 2213255 h 2213255"/>
              <a:gd name="connsiteX2" fmla="*/ 0 w 920269"/>
              <a:gd name="connsiteY2" fmla="*/ 1856841 h 2213255"/>
              <a:gd name="connsiteX3" fmla="*/ 63456 w 920269"/>
              <a:gd name="connsiteY3" fmla="*/ 1734436 h 2213255"/>
              <a:gd name="connsiteX4" fmla="*/ 81377 w 920269"/>
              <a:gd name="connsiteY4" fmla="*/ 422351 h 2213255"/>
              <a:gd name="connsiteX5" fmla="*/ 44099 w 920269"/>
              <a:gd name="connsiteY5" fmla="*/ 349003 h 221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0269" h="2213255">
                <a:moveTo>
                  <a:pt x="638860" y="0"/>
                </a:moveTo>
                <a:cubicBezTo>
                  <a:pt x="1022585" y="681986"/>
                  <a:pt x="1013310" y="1525674"/>
                  <a:pt x="614528" y="2213255"/>
                </a:cubicBezTo>
                <a:lnTo>
                  <a:pt x="0" y="1856841"/>
                </a:lnTo>
                <a:lnTo>
                  <a:pt x="63456" y="1734436"/>
                </a:lnTo>
                <a:cubicBezTo>
                  <a:pt x="263115" y="1299839"/>
                  <a:pt x="259183" y="819700"/>
                  <a:pt x="81377" y="422351"/>
                </a:cubicBezTo>
                <a:lnTo>
                  <a:pt x="44099" y="349003"/>
                </a:lnTo>
                <a:close/>
              </a:path>
            </a:pathLst>
          </a:custGeom>
        </p:spPr>
      </p:pic>
      <p:pic>
        <p:nvPicPr>
          <p:cNvPr id="32" name="Picture 31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1A00F0DB-C700-8DA1-7B16-24FA3B75F4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1" t="18111" r="17073" b="17515"/>
          <a:stretch>
            <a:fillRect/>
          </a:stretch>
        </p:blipFill>
        <p:spPr>
          <a:xfrm rot="11437947">
            <a:off x="-1804906" y="5479224"/>
            <a:ext cx="2221642" cy="1022369"/>
          </a:xfrm>
          <a:custGeom>
            <a:avLst/>
            <a:gdLst>
              <a:gd name="connsiteX0" fmla="*/ 0 w 2198384"/>
              <a:gd name="connsiteY0" fmla="*/ 177360 h 977713"/>
              <a:gd name="connsiteX1" fmla="*/ 2198384 w 2198384"/>
              <a:gd name="connsiteY1" fmla="*/ 434649 h 977713"/>
              <a:gd name="connsiteX2" fmla="*/ 1778515 w 2198384"/>
              <a:gd name="connsiteY2" fmla="*/ 977713 h 977713"/>
              <a:gd name="connsiteX3" fmla="*/ 1706333 w 2198384"/>
              <a:gd name="connsiteY3" fmla="*/ 928571 h 977713"/>
              <a:gd name="connsiteX4" fmla="*/ 402619 w 2198384"/>
              <a:gd name="connsiteY4" fmla="*/ 779511 h 977713"/>
              <a:gd name="connsiteX5" fmla="*/ 273138 w 2198384"/>
              <a:gd name="connsiteY5" fmla="*/ 826888 h 97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8384" h="977713">
                <a:moveTo>
                  <a:pt x="0" y="177360"/>
                </a:moveTo>
                <a:cubicBezTo>
                  <a:pt x="732706" y="-130757"/>
                  <a:pt x="1570727" y="-32679"/>
                  <a:pt x="2198384" y="434649"/>
                </a:cubicBezTo>
                <a:lnTo>
                  <a:pt x="1778515" y="977713"/>
                </a:lnTo>
                <a:lnTo>
                  <a:pt x="1706333" y="928571"/>
                </a:lnTo>
                <a:cubicBezTo>
                  <a:pt x="1334818" y="701686"/>
                  <a:pt x="859075" y="636733"/>
                  <a:pt x="402619" y="779511"/>
                </a:cubicBezTo>
                <a:lnTo>
                  <a:pt x="273138" y="826888"/>
                </a:lnTo>
                <a:close/>
              </a:path>
            </a:pathLst>
          </a:custGeom>
        </p:spPr>
      </p:pic>
      <p:pic>
        <p:nvPicPr>
          <p:cNvPr id="29" name="Picture 28" descr="A person holding a stethoscope and mask&#10;&#10;Description automatically generated with low confidence">
            <a:extLst>
              <a:ext uri="{FF2B5EF4-FFF2-40B4-BE49-F238E27FC236}">
                <a16:creationId xmlns:a16="http://schemas.microsoft.com/office/drawing/2014/main" id="{2C427FCD-7B6E-CD09-5D0B-60B52DD80D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8" t="3048" r="28476" b="6740"/>
          <a:stretch>
            <a:fillRect/>
          </a:stretch>
        </p:blipFill>
        <p:spPr>
          <a:xfrm rot="10069486">
            <a:off x="-2409202" y="3587507"/>
            <a:ext cx="939399" cy="2201752"/>
          </a:xfrm>
          <a:custGeom>
            <a:avLst/>
            <a:gdLst>
              <a:gd name="connsiteX0" fmla="*/ 600296 w 898367"/>
              <a:gd name="connsiteY0" fmla="*/ 0 h 2178702"/>
              <a:gd name="connsiteX1" fmla="*/ 600296 w 898367"/>
              <a:gd name="connsiteY1" fmla="*/ 2178702 h 2178702"/>
              <a:gd name="connsiteX2" fmla="*/ 0 w 898367"/>
              <a:gd name="connsiteY2" fmla="*/ 1839307 h 2178702"/>
              <a:gd name="connsiteX3" fmla="*/ 34077 w 898367"/>
              <a:gd name="connsiteY3" fmla="*/ 1786724 h 2178702"/>
              <a:gd name="connsiteX4" fmla="*/ 224007 w 898367"/>
              <a:gd name="connsiteY4" fmla="*/ 1083566 h 2178702"/>
              <a:gd name="connsiteX5" fmla="*/ 34077 w 898367"/>
              <a:gd name="connsiteY5" fmla="*/ 380409 h 2178702"/>
              <a:gd name="connsiteX6" fmla="*/ 5487 w 898367"/>
              <a:gd name="connsiteY6" fmla="*/ 336293 h 217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8367" h="2178702">
                <a:moveTo>
                  <a:pt x="600296" y="0"/>
                </a:moveTo>
                <a:cubicBezTo>
                  <a:pt x="997724" y="674093"/>
                  <a:pt x="997724" y="1504610"/>
                  <a:pt x="600296" y="2178702"/>
                </a:cubicBezTo>
                <a:lnTo>
                  <a:pt x="0" y="1839307"/>
                </a:lnTo>
                <a:lnTo>
                  <a:pt x="34077" y="1786724"/>
                </a:lnTo>
                <a:cubicBezTo>
                  <a:pt x="155205" y="1577701"/>
                  <a:pt x="224007" y="1338166"/>
                  <a:pt x="224007" y="1083566"/>
                </a:cubicBezTo>
                <a:cubicBezTo>
                  <a:pt x="224007" y="828966"/>
                  <a:pt x="155205" y="589431"/>
                  <a:pt x="34077" y="380409"/>
                </a:cubicBezTo>
                <a:lnTo>
                  <a:pt x="5487" y="336293"/>
                </a:ln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DA2328-038B-052B-F217-5D1DFE93353D}"/>
              </a:ext>
            </a:extLst>
          </p:cNvPr>
          <p:cNvSpPr txBox="1"/>
          <p:nvPr/>
        </p:nvSpPr>
        <p:spPr>
          <a:xfrm>
            <a:off x="2753360" y="213360"/>
            <a:ext cx="7186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36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Machine Learning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333CAD-8C52-2977-0EF2-64377FFE6EED}"/>
              </a:ext>
            </a:extLst>
          </p:cNvPr>
          <p:cNvSpPr txBox="1"/>
          <p:nvPr/>
        </p:nvSpPr>
        <p:spPr>
          <a:xfrm>
            <a:off x="3647440" y="1773742"/>
            <a:ext cx="78624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Linear regression model to predict</a:t>
            </a:r>
          </a:p>
          <a:p>
            <a:r>
              <a:rPr lang="en-IN" sz="28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      Fee’s</a:t>
            </a:r>
          </a:p>
        </p:txBody>
      </p:sp>
    </p:spTree>
    <p:extLst>
      <p:ext uri="{BB962C8B-B14F-4D97-AF65-F5344CB8AC3E}">
        <p14:creationId xmlns:p14="http://schemas.microsoft.com/office/powerpoint/2010/main" val="3758730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A picture containing design&#10;&#10;Description automatically generated">
            <a:extLst>
              <a:ext uri="{FF2B5EF4-FFF2-40B4-BE49-F238E27FC236}">
                <a16:creationId xmlns:a16="http://schemas.microsoft.com/office/drawing/2014/main" id="{821C813F-8F93-9A60-42A1-68E892A8C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3" r="43406"/>
          <a:stretch>
            <a:fillRect/>
          </a:stretch>
        </p:blipFill>
        <p:spPr>
          <a:xfrm rot="21256214">
            <a:off x="1503481" y="1368612"/>
            <a:ext cx="1644725" cy="3122761"/>
          </a:xfrm>
          <a:custGeom>
            <a:avLst/>
            <a:gdLst>
              <a:gd name="connsiteX0" fmla="*/ 443770 w 1125525"/>
              <a:gd name="connsiteY0" fmla="*/ 0 h 2136981"/>
              <a:gd name="connsiteX1" fmla="*/ 445531 w 1125525"/>
              <a:gd name="connsiteY1" fmla="*/ 0 h 2136981"/>
              <a:gd name="connsiteX2" fmla="*/ 642464 w 1125525"/>
              <a:gd name="connsiteY2" fmla="*/ 221227 h 2136981"/>
              <a:gd name="connsiteX3" fmla="*/ 1112790 w 1125525"/>
              <a:gd name="connsiteY3" fmla="*/ 1905778 h 2136981"/>
              <a:gd name="connsiteX4" fmla="*/ 1074277 w 1125525"/>
              <a:gd name="connsiteY4" fmla="*/ 2136981 h 2136981"/>
              <a:gd name="connsiteX5" fmla="*/ 745593 w 1125525"/>
              <a:gd name="connsiteY5" fmla="*/ 2136981 h 2136981"/>
              <a:gd name="connsiteX6" fmla="*/ 374073 w 1125525"/>
              <a:gd name="connsiteY6" fmla="*/ 2050849 h 2136981"/>
              <a:gd name="connsiteX7" fmla="*/ 380626 w 1125525"/>
              <a:gd name="connsiteY7" fmla="*/ 2027492 h 2136981"/>
              <a:gd name="connsiteX8" fmla="*/ 48501 w 1125525"/>
              <a:gd name="connsiteY8" fmla="*/ 549812 h 2136981"/>
              <a:gd name="connsiteX9" fmla="*/ 0 w 1125525"/>
              <a:gd name="connsiteY9" fmla="*/ 497987 h 213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5525" h="2136981">
                <a:moveTo>
                  <a:pt x="443770" y="0"/>
                </a:moveTo>
                <a:lnTo>
                  <a:pt x="445531" y="0"/>
                </a:lnTo>
                <a:lnTo>
                  <a:pt x="642464" y="221227"/>
                </a:lnTo>
                <a:cubicBezTo>
                  <a:pt x="1006047" y="689827"/>
                  <a:pt x="1175290" y="1295997"/>
                  <a:pt x="1112790" y="1905778"/>
                </a:cubicBezTo>
                <a:lnTo>
                  <a:pt x="1074277" y="2136981"/>
                </a:lnTo>
                <a:lnTo>
                  <a:pt x="745593" y="2136981"/>
                </a:lnTo>
                <a:lnTo>
                  <a:pt x="374073" y="2050849"/>
                </a:lnTo>
                <a:lnTo>
                  <a:pt x="380626" y="2027492"/>
                </a:lnTo>
                <a:cubicBezTo>
                  <a:pt x="508907" y="1474170"/>
                  <a:pt x="368021" y="927444"/>
                  <a:pt x="48501" y="549812"/>
                </a:cubicBezTo>
                <a:lnTo>
                  <a:pt x="0" y="497987"/>
                </a:lnTo>
                <a:close/>
              </a:path>
            </a:pathLst>
          </a:custGeom>
        </p:spPr>
      </p:pic>
      <p:pic>
        <p:nvPicPr>
          <p:cNvPr id="33" name="Picture 32" descr="A toy robot with colorful lights&#10;&#10;Description automatically generated with low confidence">
            <a:extLst>
              <a:ext uri="{FF2B5EF4-FFF2-40B4-BE49-F238E27FC236}">
                <a16:creationId xmlns:a16="http://schemas.microsoft.com/office/drawing/2014/main" id="{48280832-A07A-61F1-95DA-35BAEA609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5" t="146" r="16512" b="1858"/>
          <a:stretch>
            <a:fillRect/>
          </a:stretch>
        </p:blipFill>
        <p:spPr>
          <a:xfrm rot="17340145">
            <a:off x="-230938" y="1097722"/>
            <a:ext cx="1088283" cy="2156166"/>
          </a:xfrm>
          <a:custGeom>
            <a:avLst/>
            <a:gdLst>
              <a:gd name="connsiteX0" fmla="*/ 516965 w 1088283"/>
              <a:gd name="connsiteY0" fmla="*/ 0 h 2156166"/>
              <a:gd name="connsiteX1" fmla="*/ 962681 w 1088283"/>
              <a:gd name="connsiteY1" fmla="*/ 2156166 h 2156166"/>
              <a:gd name="connsiteX2" fmla="*/ 326570 w 1088283"/>
              <a:gd name="connsiteY2" fmla="*/ 1962016 h 2156166"/>
              <a:gd name="connsiteX3" fmla="*/ 353682 w 1088283"/>
              <a:gd name="connsiteY3" fmla="*/ 1895465 h 2156166"/>
              <a:gd name="connsiteX4" fmla="*/ 404324 w 1088283"/>
              <a:gd name="connsiteY4" fmla="*/ 1159376 h 2156166"/>
              <a:gd name="connsiteX5" fmla="*/ 65980 w 1088283"/>
              <a:gd name="connsiteY5" fmla="*/ 503697 h 2156166"/>
              <a:gd name="connsiteX6" fmla="*/ 0 w 1088283"/>
              <a:gd name="connsiteY6" fmla="*/ 438914 h 2156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283" h="2156166">
                <a:moveTo>
                  <a:pt x="516965" y="0"/>
                </a:moveTo>
                <a:cubicBezTo>
                  <a:pt x="1061846" y="582991"/>
                  <a:pt x="1231752" y="1404917"/>
                  <a:pt x="962681" y="2156166"/>
                </a:cubicBezTo>
                <a:lnTo>
                  <a:pt x="326570" y="1962016"/>
                </a:lnTo>
                <a:lnTo>
                  <a:pt x="353682" y="1895465"/>
                </a:lnTo>
                <a:cubicBezTo>
                  <a:pt x="434957" y="1662964"/>
                  <a:pt x="456410" y="1411342"/>
                  <a:pt x="404324" y="1159376"/>
                </a:cubicBezTo>
                <a:cubicBezTo>
                  <a:pt x="352238" y="907410"/>
                  <a:pt x="232778" y="684917"/>
                  <a:pt x="65980" y="503697"/>
                </a:cubicBezTo>
                <a:lnTo>
                  <a:pt x="0" y="438914"/>
                </a:lnTo>
                <a:close/>
              </a:path>
            </a:pathLst>
          </a:custGeom>
        </p:spPr>
      </p:pic>
      <p:pic>
        <p:nvPicPr>
          <p:cNvPr id="15" name="Picture 14" descr="A picture containing sketch, white, design, illustration&#10;&#10;Description automatically generated">
            <a:extLst>
              <a:ext uri="{FF2B5EF4-FFF2-40B4-BE49-F238E27FC236}">
                <a16:creationId xmlns:a16="http://schemas.microsoft.com/office/drawing/2014/main" id="{7EA58572-18FA-48D7-7379-E7789D172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79" t="24440" r="43957" b="22442"/>
          <a:stretch>
            <a:fillRect/>
          </a:stretch>
        </p:blipFill>
        <p:spPr>
          <a:xfrm rot="15686877">
            <a:off x="-2297321" y="2037760"/>
            <a:ext cx="1833168" cy="1759267"/>
          </a:xfrm>
          <a:custGeom>
            <a:avLst/>
            <a:gdLst>
              <a:gd name="connsiteX0" fmla="*/ 196380 w 1833168"/>
              <a:gd name="connsiteY0" fmla="*/ 0 h 1759267"/>
              <a:gd name="connsiteX1" fmla="*/ 1833168 w 1833168"/>
              <a:gd name="connsiteY1" fmla="*/ 1610006 h 1759267"/>
              <a:gd name="connsiteX2" fmla="*/ 1174993 w 1833168"/>
              <a:gd name="connsiteY2" fmla="*/ 1759267 h 1759267"/>
              <a:gd name="connsiteX3" fmla="*/ 1156273 w 1833168"/>
              <a:gd name="connsiteY3" fmla="*/ 1701549 h 1759267"/>
              <a:gd name="connsiteX4" fmla="*/ 23612 w 1833168"/>
              <a:gd name="connsiteY4" fmla="*/ 696102 h 1759267"/>
              <a:gd name="connsiteX5" fmla="*/ 0 w 1833168"/>
              <a:gd name="connsiteY5" fmla="*/ 690540 h 175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3168" h="1759267">
                <a:moveTo>
                  <a:pt x="196380" y="0"/>
                </a:moveTo>
                <a:cubicBezTo>
                  <a:pt x="995839" y="227354"/>
                  <a:pt x="1619780" y="841086"/>
                  <a:pt x="1833168" y="1610006"/>
                </a:cubicBezTo>
                <a:lnTo>
                  <a:pt x="1174993" y="1759267"/>
                </a:lnTo>
                <a:lnTo>
                  <a:pt x="1156273" y="1701549"/>
                </a:lnTo>
                <a:cubicBezTo>
                  <a:pt x="980312" y="1239233"/>
                  <a:pt x="569947" y="851472"/>
                  <a:pt x="23612" y="696102"/>
                </a:cubicBezTo>
                <a:lnTo>
                  <a:pt x="0" y="690540"/>
                </a:lnTo>
                <a:close/>
              </a:path>
            </a:pathLst>
          </a:custGeom>
        </p:spPr>
      </p:pic>
      <p:pic>
        <p:nvPicPr>
          <p:cNvPr id="11" name="Picture 10" descr="A black spider web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D49DE224-48C6-8C08-1569-8B31E2FB7B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6" t="9604" r="59594" b="17538"/>
          <a:stretch>
            <a:fillRect/>
          </a:stretch>
        </p:blipFill>
        <p:spPr>
          <a:xfrm rot="9432607">
            <a:off x="-2009890" y="3637247"/>
            <a:ext cx="930005" cy="2314344"/>
          </a:xfrm>
          <a:custGeom>
            <a:avLst/>
            <a:gdLst>
              <a:gd name="connsiteX0" fmla="*/ 638860 w 920269"/>
              <a:gd name="connsiteY0" fmla="*/ 0 h 2213255"/>
              <a:gd name="connsiteX1" fmla="*/ 614528 w 920269"/>
              <a:gd name="connsiteY1" fmla="*/ 2213255 h 2213255"/>
              <a:gd name="connsiteX2" fmla="*/ 0 w 920269"/>
              <a:gd name="connsiteY2" fmla="*/ 1856841 h 2213255"/>
              <a:gd name="connsiteX3" fmla="*/ 63456 w 920269"/>
              <a:gd name="connsiteY3" fmla="*/ 1734436 h 2213255"/>
              <a:gd name="connsiteX4" fmla="*/ 81377 w 920269"/>
              <a:gd name="connsiteY4" fmla="*/ 422351 h 2213255"/>
              <a:gd name="connsiteX5" fmla="*/ 44099 w 920269"/>
              <a:gd name="connsiteY5" fmla="*/ 349003 h 221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0269" h="2213255">
                <a:moveTo>
                  <a:pt x="638860" y="0"/>
                </a:moveTo>
                <a:cubicBezTo>
                  <a:pt x="1022585" y="681986"/>
                  <a:pt x="1013310" y="1525674"/>
                  <a:pt x="614528" y="2213255"/>
                </a:cubicBezTo>
                <a:lnTo>
                  <a:pt x="0" y="1856841"/>
                </a:lnTo>
                <a:lnTo>
                  <a:pt x="63456" y="1734436"/>
                </a:lnTo>
                <a:cubicBezTo>
                  <a:pt x="263115" y="1299839"/>
                  <a:pt x="259183" y="819700"/>
                  <a:pt x="81377" y="422351"/>
                </a:cubicBezTo>
                <a:lnTo>
                  <a:pt x="44099" y="349003"/>
                </a:lnTo>
                <a:close/>
              </a:path>
            </a:pathLst>
          </a:custGeom>
        </p:spPr>
      </p:pic>
      <p:pic>
        <p:nvPicPr>
          <p:cNvPr id="32" name="Picture 31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1A00F0DB-C700-8DA1-7B16-24FA3B75F4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1" t="18111" r="17073" b="17515"/>
          <a:stretch>
            <a:fillRect/>
          </a:stretch>
        </p:blipFill>
        <p:spPr>
          <a:xfrm rot="7207837">
            <a:off x="463154" y="4744782"/>
            <a:ext cx="2221642" cy="1022369"/>
          </a:xfrm>
          <a:custGeom>
            <a:avLst/>
            <a:gdLst>
              <a:gd name="connsiteX0" fmla="*/ 0 w 2198384"/>
              <a:gd name="connsiteY0" fmla="*/ 177360 h 977713"/>
              <a:gd name="connsiteX1" fmla="*/ 2198384 w 2198384"/>
              <a:gd name="connsiteY1" fmla="*/ 434649 h 977713"/>
              <a:gd name="connsiteX2" fmla="*/ 1778515 w 2198384"/>
              <a:gd name="connsiteY2" fmla="*/ 977713 h 977713"/>
              <a:gd name="connsiteX3" fmla="*/ 1706333 w 2198384"/>
              <a:gd name="connsiteY3" fmla="*/ 928571 h 977713"/>
              <a:gd name="connsiteX4" fmla="*/ 402619 w 2198384"/>
              <a:gd name="connsiteY4" fmla="*/ 779511 h 977713"/>
              <a:gd name="connsiteX5" fmla="*/ 273138 w 2198384"/>
              <a:gd name="connsiteY5" fmla="*/ 826888 h 97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8384" h="977713">
                <a:moveTo>
                  <a:pt x="0" y="177360"/>
                </a:moveTo>
                <a:cubicBezTo>
                  <a:pt x="732706" y="-130757"/>
                  <a:pt x="1570727" y="-32679"/>
                  <a:pt x="2198384" y="434649"/>
                </a:cubicBezTo>
                <a:lnTo>
                  <a:pt x="1778515" y="977713"/>
                </a:lnTo>
                <a:lnTo>
                  <a:pt x="1706333" y="928571"/>
                </a:lnTo>
                <a:cubicBezTo>
                  <a:pt x="1334818" y="701686"/>
                  <a:pt x="859075" y="636733"/>
                  <a:pt x="402619" y="779511"/>
                </a:cubicBezTo>
                <a:lnTo>
                  <a:pt x="273138" y="826888"/>
                </a:lnTo>
                <a:close/>
              </a:path>
            </a:pathLst>
          </a:custGeom>
        </p:spPr>
      </p:pic>
      <p:pic>
        <p:nvPicPr>
          <p:cNvPr id="29" name="Picture 28" descr="A person holding a stethoscope and mask&#10;&#10;Description automatically generated with low confidence">
            <a:extLst>
              <a:ext uri="{FF2B5EF4-FFF2-40B4-BE49-F238E27FC236}">
                <a16:creationId xmlns:a16="http://schemas.microsoft.com/office/drawing/2014/main" id="{2C427FCD-7B6E-CD09-5D0B-60B52DD80D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8" t="3048" r="28476" b="6740"/>
          <a:stretch>
            <a:fillRect/>
          </a:stretch>
        </p:blipFill>
        <p:spPr>
          <a:xfrm rot="5839376">
            <a:off x="-538772" y="4894500"/>
            <a:ext cx="939399" cy="2201752"/>
          </a:xfrm>
          <a:custGeom>
            <a:avLst/>
            <a:gdLst>
              <a:gd name="connsiteX0" fmla="*/ 600296 w 898367"/>
              <a:gd name="connsiteY0" fmla="*/ 0 h 2178702"/>
              <a:gd name="connsiteX1" fmla="*/ 600296 w 898367"/>
              <a:gd name="connsiteY1" fmla="*/ 2178702 h 2178702"/>
              <a:gd name="connsiteX2" fmla="*/ 0 w 898367"/>
              <a:gd name="connsiteY2" fmla="*/ 1839307 h 2178702"/>
              <a:gd name="connsiteX3" fmla="*/ 34077 w 898367"/>
              <a:gd name="connsiteY3" fmla="*/ 1786724 h 2178702"/>
              <a:gd name="connsiteX4" fmla="*/ 224007 w 898367"/>
              <a:gd name="connsiteY4" fmla="*/ 1083566 h 2178702"/>
              <a:gd name="connsiteX5" fmla="*/ 34077 w 898367"/>
              <a:gd name="connsiteY5" fmla="*/ 380409 h 2178702"/>
              <a:gd name="connsiteX6" fmla="*/ 5487 w 898367"/>
              <a:gd name="connsiteY6" fmla="*/ 336293 h 217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8367" h="2178702">
                <a:moveTo>
                  <a:pt x="600296" y="0"/>
                </a:moveTo>
                <a:cubicBezTo>
                  <a:pt x="997724" y="674093"/>
                  <a:pt x="997724" y="1504610"/>
                  <a:pt x="600296" y="2178702"/>
                </a:cubicBezTo>
                <a:lnTo>
                  <a:pt x="0" y="1839307"/>
                </a:lnTo>
                <a:lnTo>
                  <a:pt x="34077" y="1786724"/>
                </a:lnTo>
                <a:cubicBezTo>
                  <a:pt x="155205" y="1577701"/>
                  <a:pt x="224007" y="1338166"/>
                  <a:pt x="224007" y="1083566"/>
                </a:cubicBezTo>
                <a:cubicBezTo>
                  <a:pt x="224007" y="828966"/>
                  <a:pt x="155205" y="589431"/>
                  <a:pt x="34077" y="380409"/>
                </a:cubicBezTo>
                <a:lnTo>
                  <a:pt x="5487" y="336293"/>
                </a:ln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24F35F-0CBA-F754-AC70-83BEB40DF0C4}"/>
              </a:ext>
            </a:extLst>
          </p:cNvPr>
          <p:cNvSpPr txBox="1"/>
          <p:nvPr/>
        </p:nvSpPr>
        <p:spPr>
          <a:xfrm>
            <a:off x="4074160" y="487680"/>
            <a:ext cx="3688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Webpage for user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14E2A9-F459-122F-E6FC-728C809B1070}"/>
              </a:ext>
            </a:extLst>
          </p:cNvPr>
          <p:cNvSpPr txBox="1"/>
          <p:nvPr/>
        </p:nvSpPr>
        <p:spPr>
          <a:xfrm>
            <a:off x="4155440" y="2006908"/>
            <a:ext cx="70268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HTML for webpage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Used JavaScript to make webpage responsive</a:t>
            </a:r>
          </a:p>
        </p:txBody>
      </p:sp>
    </p:spTree>
    <p:extLst>
      <p:ext uri="{BB962C8B-B14F-4D97-AF65-F5344CB8AC3E}">
        <p14:creationId xmlns:p14="http://schemas.microsoft.com/office/powerpoint/2010/main" val="2244035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A picture containing design&#10;&#10;Description automatically generated">
            <a:extLst>
              <a:ext uri="{FF2B5EF4-FFF2-40B4-BE49-F238E27FC236}">
                <a16:creationId xmlns:a16="http://schemas.microsoft.com/office/drawing/2014/main" id="{821C813F-8F93-9A60-42A1-68E892A8C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3" r="43406"/>
          <a:stretch>
            <a:fillRect/>
          </a:stretch>
        </p:blipFill>
        <p:spPr>
          <a:xfrm rot="15516932">
            <a:off x="-3935325" y="1068912"/>
            <a:ext cx="1125525" cy="2136981"/>
          </a:xfrm>
          <a:custGeom>
            <a:avLst/>
            <a:gdLst>
              <a:gd name="connsiteX0" fmla="*/ 443770 w 1125525"/>
              <a:gd name="connsiteY0" fmla="*/ 0 h 2136981"/>
              <a:gd name="connsiteX1" fmla="*/ 445531 w 1125525"/>
              <a:gd name="connsiteY1" fmla="*/ 0 h 2136981"/>
              <a:gd name="connsiteX2" fmla="*/ 642464 w 1125525"/>
              <a:gd name="connsiteY2" fmla="*/ 221227 h 2136981"/>
              <a:gd name="connsiteX3" fmla="*/ 1112790 w 1125525"/>
              <a:gd name="connsiteY3" fmla="*/ 1905778 h 2136981"/>
              <a:gd name="connsiteX4" fmla="*/ 1074277 w 1125525"/>
              <a:gd name="connsiteY4" fmla="*/ 2136981 h 2136981"/>
              <a:gd name="connsiteX5" fmla="*/ 745593 w 1125525"/>
              <a:gd name="connsiteY5" fmla="*/ 2136981 h 2136981"/>
              <a:gd name="connsiteX6" fmla="*/ 374073 w 1125525"/>
              <a:gd name="connsiteY6" fmla="*/ 2050849 h 2136981"/>
              <a:gd name="connsiteX7" fmla="*/ 380626 w 1125525"/>
              <a:gd name="connsiteY7" fmla="*/ 2027492 h 2136981"/>
              <a:gd name="connsiteX8" fmla="*/ 48501 w 1125525"/>
              <a:gd name="connsiteY8" fmla="*/ 549812 h 2136981"/>
              <a:gd name="connsiteX9" fmla="*/ 0 w 1125525"/>
              <a:gd name="connsiteY9" fmla="*/ 497987 h 213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5525" h="2136981">
                <a:moveTo>
                  <a:pt x="443770" y="0"/>
                </a:moveTo>
                <a:lnTo>
                  <a:pt x="445531" y="0"/>
                </a:lnTo>
                <a:lnTo>
                  <a:pt x="642464" y="221227"/>
                </a:lnTo>
                <a:cubicBezTo>
                  <a:pt x="1006047" y="689827"/>
                  <a:pt x="1175290" y="1295997"/>
                  <a:pt x="1112790" y="1905778"/>
                </a:cubicBezTo>
                <a:lnTo>
                  <a:pt x="1074277" y="2136981"/>
                </a:lnTo>
                <a:lnTo>
                  <a:pt x="745593" y="2136981"/>
                </a:lnTo>
                <a:lnTo>
                  <a:pt x="374073" y="2050849"/>
                </a:lnTo>
                <a:lnTo>
                  <a:pt x="380626" y="2027492"/>
                </a:lnTo>
                <a:cubicBezTo>
                  <a:pt x="508907" y="1474170"/>
                  <a:pt x="368021" y="927444"/>
                  <a:pt x="48501" y="549812"/>
                </a:cubicBezTo>
                <a:lnTo>
                  <a:pt x="0" y="497987"/>
                </a:lnTo>
                <a:close/>
              </a:path>
            </a:pathLst>
          </a:custGeom>
        </p:spPr>
      </p:pic>
      <p:pic>
        <p:nvPicPr>
          <p:cNvPr id="33" name="Picture 32" descr="A toy robot with colorful lights&#10;&#10;Description automatically generated with low confidence">
            <a:extLst>
              <a:ext uri="{FF2B5EF4-FFF2-40B4-BE49-F238E27FC236}">
                <a16:creationId xmlns:a16="http://schemas.microsoft.com/office/drawing/2014/main" id="{48280832-A07A-61F1-95DA-35BAEA609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5" t="146" r="16512" b="1858"/>
          <a:stretch>
            <a:fillRect/>
          </a:stretch>
        </p:blipFill>
        <p:spPr>
          <a:xfrm rot="11600863">
            <a:off x="-4873786" y="2649908"/>
            <a:ext cx="1088283" cy="2156166"/>
          </a:xfrm>
          <a:custGeom>
            <a:avLst/>
            <a:gdLst>
              <a:gd name="connsiteX0" fmla="*/ 516965 w 1088283"/>
              <a:gd name="connsiteY0" fmla="*/ 0 h 2156166"/>
              <a:gd name="connsiteX1" fmla="*/ 962681 w 1088283"/>
              <a:gd name="connsiteY1" fmla="*/ 2156166 h 2156166"/>
              <a:gd name="connsiteX2" fmla="*/ 326570 w 1088283"/>
              <a:gd name="connsiteY2" fmla="*/ 1962016 h 2156166"/>
              <a:gd name="connsiteX3" fmla="*/ 353682 w 1088283"/>
              <a:gd name="connsiteY3" fmla="*/ 1895465 h 2156166"/>
              <a:gd name="connsiteX4" fmla="*/ 404324 w 1088283"/>
              <a:gd name="connsiteY4" fmla="*/ 1159376 h 2156166"/>
              <a:gd name="connsiteX5" fmla="*/ 65980 w 1088283"/>
              <a:gd name="connsiteY5" fmla="*/ 503697 h 2156166"/>
              <a:gd name="connsiteX6" fmla="*/ 0 w 1088283"/>
              <a:gd name="connsiteY6" fmla="*/ 438914 h 2156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283" h="2156166">
                <a:moveTo>
                  <a:pt x="516965" y="0"/>
                </a:moveTo>
                <a:cubicBezTo>
                  <a:pt x="1061846" y="582991"/>
                  <a:pt x="1231752" y="1404917"/>
                  <a:pt x="962681" y="2156166"/>
                </a:cubicBezTo>
                <a:lnTo>
                  <a:pt x="326570" y="1962016"/>
                </a:lnTo>
                <a:lnTo>
                  <a:pt x="353682" y="1895465"/>
                </a:lnTo>
                <a:cubicBezTo>
                  <a:pt x="434957" y="1662964"/>
                  <a:pt x="456410" y="1411342"/>
                  <a:pt x="404324" y="1159376"/>
                </a:cubicBezTo>
                <a:cubicBezTo>
                  <a:pt x="352238" y="907410"/>
                  <a:pt x="232778" y="684917"/>
                  <a:pt x="65980" y="503697"/>
                </a:cubicBezTo>
                <a:lnTo>
                  <a:pt x="0" y="438914"/>
                </a:lnTo>
                <a:close/>
              </a:path>
            </a:pathLst>
          </a:custGeom>
        </p:spPr>
      </p:pic>
      <p:pic>
        <p:nvPicPr>
          <p:cNvPr id="15" name="Picture 14" descr="A picture containing sketch, white, design, illustration&#10;&#10;Description automatically generated">
            <a:extLst>
              <a:ext uri="{FF2B5EF4-FFF2-40B4-BE49-F238E27FC236}">
                <a16:creationId xmlns:a16="http://schemas.microsoft.com/office/drawing/2014/main" id="{7EA58572-18FA-48D7-7379-E7789D172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79" t="24440" r="43957" b="22442"/>
          <a:stretch>
            <a:fillRect/>
          </a:stretch>
        </p:blipFill>
        <p:spPr>
          <a:xfrm rot="9947595">
            <a:off x="-4341340" y="4460983"/>
            <a:ext cx="1833168" cy="1759267"/>
          </a:xfrm>
          <a:custGeom>
            <a:avLst/>
            <a:gdLst>
              <a:gd name="connsiteX0" fmla="*/ 196380 w 1833168"/>
              <a:gd name="connsiteY0" fmla="*/ 0 h 1759267"/>
              <a:gd name="connsiteX1" fmla="*/ 1833168 w 1833168"/>
              <a:gd name="connsiteY1" fmla="*/ 1610006 h 1759267"/>
              <a:gd name="connsiteX2" fmla="*/ 1174993 w 1833168"/>
              <a:gd name="connsiteY2" fmla="*/ 1759267 h 1759267"/>
              <a:gd name="connsiteX3" fmla="*/ 1156273 w 1833168"/>
              <a:gd name="connsiteY3" fmla="*/ 1701549 h 1759267"/>
              <a:gd name="connsiteX4" fmla="*/ 23612 w 1833168"/>
              <a:gd name="connsiteY4" fmla="*/ 696102 h 1759267"/>
              <a:gd name="connsiteX5" fmla="*/ 0 w 1833168"/>
              <a:gd name="connsiteY5" fmla="*/ 690540 h 175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3168" h="1759267">
                <a:moveTo>
                  <a:pt x="196380" y="0"/>
                </a:moveTo>
                <a:cubicBezTo>
                  <a:pt x="995839" y="227354"/>
                  <a:pt x="1619780" y="841086"/>
                  <a:pt x="1833168" y="1610006"/>
                </a:cubicBezTo>
                <a:lnTo>
                  <a:pt x="1174993" y="1759267"/>
                </a:lnTo>
                <a:lnTo>
                  <a:pt x="1156273" y="1701549"/>
                </a:lnTo>
                <a:cubicBezTo>
                  <a:pt x="980312" y="1239233"/>
                  <a:pt x="569947" y="851472"/>
                  <a:pt x="23612" y="696102"/>
                </a:cubicBezTo>
                <a:lnTo>
                  <a:pt x="0" y="690540"/>
                </a:lnTo>
                <a:close/>
              </a:path>
            </a:pathLst>
          </a:custGeom>
        </p:spPr>
      </p:pic>
      <p:pic>
        <p:nvPicPr>
          <p:cNvPr id="11" name="Picture 10" descr="A black spider web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D49DE224-48C6-8C08-1569-8B31E2FB7B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6" t="9604" r="59594" b="17538"/>
          <a:stretch>
            <a:fillRect/>
          </a:stretch>
        </p:blipFill>
        <p:spPr>
          <a:xfrm rot="3693325">
            <a:off x="-2005693" y="4161848"/>
            <a:ext cx="930005" cy="2314344"/>
          </a:xfrm>
          <a:custGeom>
            <a:avLst/>
            <a:gdLst>
              <a:gd name="connsiteX0" fmla="*/ 638860 w 920269"/>
              <a:gd name="connsiteY0" fmla="*/ 0 h 2213255"/>
              <a:gd name="connsiteX1" fmla="*/ 614528 w 920269"/>
              <a:gd name="connsiteY1" fmla="*/ 2213255 h 2213255"/>
              <a:gd name="connsiteX2" fmla="*/ 0 w 920269"/>
              <a:gd name="connsiteY2" fmla="*/ 1856841 h 2213255"/>
              <a:gd name="connsiteX3" fmla="*/ 63456 w 920269"/>
              <a:gd name="connsiteY3" fmla="*/ 1734436 h 2213255"/>
              <a:gd name="connsiteX4" fmla="*/ 81377 w 920269"/>
              <a:gd name="connsiteY4" fmla="*/ 422351 h 2213255"/>
              <a:gd name="connsiteX5" fmla="*/ 44099 w 920269"/>
              <a:gd name="connsiteY5" fmla="*/ 349003 h 221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0269" h="2213255">
                <a:moveTo>
                  <a:pt x="638860" y="0"/>
                </a:moveTo>
                <a:cubicBezTo>
                  <a:pt x="1022585" y="681986"/>
                  <a:pt x="1013310" y="1525674"/>
                  <a:pt x="614528" y="2213255"/>
                </a:cubicBezTo>
                <a:lnTo>
                  <a:pt x="0" y="1856841"/>
                </a:lnTo>
                <a:lnTo>
                  <a:pt x="63456" y="1734436"/>
                </a:lnTo>
                <a:cubicBezTo>
                  <a:pt x="263115" y="1299839"/>
                  <a:pt x="259183" y="819700"/>
                  <a:pt x="81377" y="422351"/>
                </a:cubicBezTo>
                <a:lnTo>
                  <a:pt x="44099" y="349003"/>
                </a:lnTo>
                <a:close/>
              </a:path>
            </a:pathLst>
          </a:custGeom>
        </p:spPr>
      </p:pic>
      <p:pic>
        <p:nvPicPr>
          <p:cNvPr id="32" name="Picture 31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1A00F0DB-C700-8DA1-7B16-24FA3B75F4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1" t="18111" r="17073" b="17515"/>
          <a:stretch>
            <a:fillRect/>
          </a:stretch>
        </p:blipFill>
        <p:spPr>
          <a:xfrm rot="1468555">
            <a:off x="-2499520" y="1658671"/>
            <a:ext cx="2221642" cy="1022369"/>
          </a:xfrm>
          <a:custGeom>
            <a:avLst/>
            <a:gdLst>
              <a:gd name="connsiteX0" fmla="*/ 0 w 2198384"/>
              <a:gd name="connsiteY0" fmla="*/ 177360 h 977713"/>
              <a:gd name="connsiteX1" fmla="*/ 2198384 w 2198384"/>
              <a:gd name="connsiteY1" fmla="*/ 434649 h 977713"/>
              <a:gd name="connsiteX2" fmla="*/ 1778515 w 2198384"/>
              <a:gd name="connsiteY2" fmla="*/ 977713 h 977713"/>
              <a:gd name="connsiteX3" fmla="*/ 1706333 w 2198384"/>
              <a:gd name="connsiteY3" fmla="*/ 928571 h 977713"/>
              <a:gd name="connsiteX4" fmla="*/ 402619 w 2198384"/>
              <a:gd name="connsiteY4" fmla="*/ 779511 h 977713"/>
              <a:gd name="connsiteX5" fmla="*/ 273138 w 2198384"/>
              <a:gd name="connsiteY5" fmla="*/ 826888 h 97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8384" h="977713">
                <a:moveTo>
                  <a:pt x="0" y="177360"/>
                </a:moveTo>
                <a:cubicBezTo>
                  <a:pt x="732706" y="-130757"/>
                  <a:pt x="1570727" y="-32679"/>
                  <a:pt x="2198384" y="434649"/>
                </a:cubicBezTo>
                <a:lnTo>
                  <a:pt x="1778515" y="977713"/>
                </a:lnTo>
                <a:lnTo>
                  <a:pt x="1706333" y="928571"/>
                </a:lnTo>
                <a:cubicBezTo>
                  <a:pt x="1334818" y="701686"/>
                  <a:pt x="859075" y="636733"/>
                  <a:pt x="402619" y="779511"/>
                </a:cubicBezTo>
                <a:lnTo>
                  <a:pt x="273138" y="826888"/>
                </a:lnTo>
                <a:close/>
              </a:path>
            </a:pathLst>
          </a:custGeom>
        </p:spPr>
      </p:pic>
      <p:pic>
        <p:nvPicPr>
          <p:cNvPr id="29" name="Picture 28" descr="A person holding a stethoscope and mask&#10;&#10;Description automatically generated with low confidence">
            <a:extLst>
              <a:ext uri="{FF2B5EF4-FFF2-40B4-BE49-F238E27FC236}">
                <a16:creationId xmlns:a16="http://schemas.microsoft.com/office/drawing/2014/main" id="{2C427FCD-7B6E-CD09-5D0B-60B52DD80D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8" t="3048" r="28476" b="6740"/>
          <a:stretch>
            <a:fillRect/>
          </a:stretch>
        </p:blipFill>
        <p:spPr>
          <a:xfrm rot="100094">
            <a:off x="-960693" y="2631176"/>
            <a:ext cx="939399" cy="2201752"/>
          </a:xfrm>
          <a:custGeom>
            <a:avLst/>
            <a:gdLst>
              <a:gd name="connsiteX0" fmla="*/ 600296 w 898367"/>
              <a:gd name="connsiteY0" fmla="*/ 0 h 2178702"/>
              <a:gd name="connsiteX1" fmla="*/ 600296 w 898367"/>
              <a:gd name="connsiteY1" fmla="*/ 2178702 h 2178702"/>
              <a:gd name="connsiteX2" fmla="*/ 0 w 898367"/>
              <a:gd name="connsiteY2" fmla="*/ 1839307 h 2178702"/>
              <a:gd name="connsiteX3" fmla="*/ 34077 w 898367"/>
              <a:gd name="connsiteY3" fmla="*/ 1786724 h 2178702"/>
              <a:gd name="connsiteX4" fmla="*/ 224007 w 898367"/>
              <a:gd name="connsiteY4" fmla="*/ 1083566 h 2178702"/>
              <a:gd name="connsiteX5" fmla="*/ 34077 w 898367"/>
              <a:gd name="connsiteY5" fmla="*/ 380409 h 2178702"/>
              <a:gd name="connsiteX6" fmla="*/ 5487 w 898367"/>
              <a:gd name="connsiteY6" fmla="*/ 336293 h 217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8367" h="2178702">
                <a:moveTo>
                  <a:pt x="600296" y="0"/>
                </a:moveTo>
                <a:cubicBezTo>
                  <a:pt x="997724" y="674093"/>
                  <a:pt x="997724" y="1504610"/>
                  <a:pt x="600296" y="2178702"/>
                </a:cubicBezTo>
                <a:lnTo>
                  <a:pt x="0" y="1839307"/>
                </a:lnTo>
                <a:lnTo>
                  <a:pt x="34077" y="1786724"/>
                </a:lnTo>
                <a:cubicBezTo>
                  <a:pt x="155205" y="1577701"/>
                  <a:pt x="224007" y="1338166"/>
                  <a:pt x="224007" y="1083566"/>
                </a:cubicBezTo>
                <a:cubicBezTo>
                  <a:pt x="224007" y="828966"/>
                  <a:pt x="155205" y="589431"/>
                  <a:pt x="34077" y="380409"/>
                </a:cubicBezTo>
                <a:lnTo>
                  <a:pt x="5487" y="336293"/>
                </a:ln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23CD05-44B9-6780-B5A2-95D7195737E7}"/>
              </a:ext>
            </a:extLst>
          </p:cNvPr>
          <p:cNvSpPr txBox="1"/>
          <p:nvPr/>
        </p:nvSpPr>
        <p:spPr>
          <a:xfrm>
            <a:off x="3205018" y="489527"/>
            <a:ext cx="2574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2"/>
                </a:solidFill>
                <a:latin typeface="Copperplate Gothic Bold" panose="020E0705020206020404" pitchFamily="34" charset="0"/>
              </a:rPr>
              <a:t>Problems Faced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EB24ED-FA1B-8403-0226-083E882DEA7C}"/>
              </a:ext>
            </a:extLst>
          </p:cNvPr>
          <p:cNvSpPr txBox="1"/>
          <p:nvPr/>
        </p:nvSpPr>
        <p:spPr>
          <a:xfrm>
            <a:off x="2932546" y="1800523"/>
            <a:ext cx="7227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2"/>
                </a:solidFill>
                <a:latin typeface="Copperplate Gothic Bold" panose="020E0705020206020404" pitchFamily="34" charset="0"/>
              </a:rPr>
              <a:t>Using Flask to deploy machine learning model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solidFill>
                <a:schemeClr val="bg2"/>
              </a:solidFill>
              <a:latin typeface="Copperplate Gothic Bold" panose="020E07050202060204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2"/>
                </a:solidFill>
                <a:latin typeface="Copperplate Gothic Bold" panose="020E0705020206020404" pitchFamily="34" charset="0"/>
              </a:rPr>
              <a:t>Usage of html and JavaScript and their integration</a:t>
            </a:r>
          </a:p>
        </p:txBody>
      </p:sp>
    </p:spTree>
    <p:extLst>
      <p:ext uri="{BB962C8B-B14F-4D97-AF65-F5344CB8AC3E}">
        <p14:creationId xmlns:p14="http://schemas.microsoft.com/office/powerpoint/2010/main" val="1372598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CD757D3-2A83-840C-6B2B-4055C1385521}"/>
              </a:ext>
            </a:extLst>
          </p:cNvPr>
          <p:cNvGrpSpPr/>
          <p:nvPr/>
        </p:nvGrpSpPr>
        <p:grpSpPr>
          <a:xfrm>
            <a:off x="-2503968" y="1692882"/>
            <a:ext cx="4848651" cy="4651488"/>
            <a:chOff x="-2503968" y="1692882"/>
            <a:chExt cx="4848651" cy="4651488"/>
          </a:xfrm>
        </p:grpSpPr>
        <p:pic>
          <p:nvPicPr>
            <p:cNvPr id="39" name="Picture 38" descr="A picture containing design&#10;&#10;Description automatically generated">
              <a:extLst>
                <a:ext uri="{FF2B5EF4-FFF2-40B4-BE49-F238E27FC236}">
                  <a16:creationId xmlns:a16="http://schemas.microsoft.com/office/drawing/2014/main" id="{821C813F-8F93-9A60-42A1-68E892A8C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83" r="43406"/>
            <a:stretch>
              <a:fillRect/>
            </a:stretch>
          </p:blipFill>
          <p:spPr>
            <a:xfrm rot="15359455">
              <a:off x="-1639348" y="1194002"/>
              <a:ext cx="1125525" cy="2136981"/>
            </a:xfrm>
            <a:custGeom>
              <a:avLst/>
              <a:gdLst>
                <a:gd name="connsiteX0" fmla="*/ 443770 w 1125525"/>
                <a:gd name="connsiteY0" fmla="*/ 0 h 2136981"/>
                <a:gd name="connsiteX1" fmla="*/ 445531 w 1125525"/>
                <a:gd name="connsiteY1" fmla="*/ 0 h 2136981"/>
                <a:gd name="connsiteX2" fmla="*/ 642464 w 1125525"/>
                <a:gd name="connsiteY2" fmla="*/ 221227 h 2136981"/>
                <a:gd name="connsiteX3" fmla="*/ 1112790 w 1125525"/>
                <a:gd name="connsiteY3" fmla="*/ 1905778 h 2136981"/>
                <a:gd name="connsiteX4" fmla="*/ 1074277 w 1125525"/>
                <a:gd name="connsiteY4" fmla="*/ 2136981 h 2136981"/>
                <a:gd name="connsiteX5" fmla="*/ 745593 w 1125525"/>
                <a:gd name="connsiteY5" fmla="*/ 2136981 h 2136981"/>
                <a:gd name="connsiteX6" fmla="*/ 374073 w 1125525"/>
                <a:gd name="connsiteY6" fmla="*/ 2050849 h 2136981"/>
                <a:gd name="connsiteX7" fmla="*/ 380626 w 1125525"/>
                <a:gd name="connsiteY7" fmla="*/ 2027492 h 2136981"/>
                <a:gd name="connsiteX8" fmla="*/ 48501 w 1125525"/>
                <a:gd name="connsiteY8" fmla="*/ 549812 h 2136981"/>
                <a:gd name="connsiteX9" fmla="*/ 0 w 1125525"/>
                <a:gd name="connsiteY9" fmla="*/ 497987 h 2136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25525" h="2136981">
                  <a:moveTo>
                    <a:pt x="443770" y="0"/>
                  </a:moveTo>
                  <a:lnTo>
                    <a:pt x="445531" y="0"/>
                  </a:lnTo>
                  <a:lnTo>
                    <a:pt x="642464" y="221227"/>
                  </a:lnTo>
                  <a:cubicBezTo>
                    <a:pt x="1006047" y="689827"/>
                    <a:pt x="1175290" y="1295997"/>
                    <a:pt x="1112790" y="1905778"/>
                  </a:cubicBezTo>
                  <a:lnTo>
                    <a:pt x="1074277" y="2136981"/>
                  </a:lnTo>
                  <a:lnTo>
                    <a:pt x="745593" y="2136981"/>
                  </a:lnTo>
                  <a:lnTo>
                    <a:pt x="374073" y="2050849"/>
                  </a:lnTo>
                  <a:lnTo>
                    <a:pt x="380626" y="2027492"/>
                  </a:lnTo>
                  <a:cubicBezTo>
                    <a:pt x="508907" y="1474170"/>
                    <a:pt x="368021" y="927444"/>
                    <a:pt x="48501" y="549812"/>
                  </a:cubicBezTo>
                  <a:lnTo>
                    <a:pt x="0" y="497987"/>
                  </a:lnTo>
                  <a:close/>
                </a:path>
              </a:pathLst>
            </a:custGeom>
          </p:spPr>
        </p:pic>
        <p:pic>
          <p:nvPicPr>
            <p:cNvPr id="33" name="Picture 32" descr="A toy robot with colorful lights&#10;&#10;Description automatically generated with low confidence">
              <a:extLst>
                <a:ext uri="{FF2B5EF4-FFF2-40B4-BE49-F238E27FC236}">
                  <a16:creationId xmlns:a16="http://schemas.microsoft.com/office/drawing/2014/main" id="{48280832-A07A-61F1-95DA-35BAEA6093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95" t="146" r="16512" b="1858"/>
            <a:stretch>
              <a:fillRect/>
            </a:stretch>
          </p:blipFill>
          <p:spPr>
            <a:xfrm rot="11443386">
              <a:off x="-2503968" y="2817156"/>
              <a:ext cx="1088283" cy="2156166"/>
            </a:xfrm>
            <a:custGeom>
              <a:avLst/>
              <a:gdLst>
                <a:gd name="connsiteX0" fmla="*/ 516965 w 1088283"/>
                <a:gd name="connsiteY0" fmla="*/ 0 h 2156166"/>
                <a:gd name="connsiteX1" fmla="*/ 962681 w 1088283"/>
                <a:gd name="connsiteY1" fmla="*/ 2156166 h 2156166"/>
                <a:gd name="connsiteX2" fmla="*/ 326570 w 1088283"/>
                <a:gd name="connsiteY2" fmla="*/ 1962016 h 2156166"/>
                <a:gd name="connsiteX3" fmla="*/ 353682 w 1088283"/>
                <a:gd name="connsiteY3" fmla="*/ 1895465 h 2156166"/>
                <a:gd name="connsiteX4" fmla="*/ 404324 w 1088283"/>
                <a:gd name="connsiteY4" fmla="*/ 1159376 h 2156166"/>
                <a:gd name="connsiteX5" fmla="*/ 65980 w 1088283"/>
                <a:gd name="connsiteY5" fmla="*/ 503697 h 2156166"/>
                <a:gd name="connsiteX6" fmla="*/ 0 w 1088283"/>
                <a:gd name="connsiteY6" fmla="*/ 438914 h 2156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88283" h="2156166">
                  <a:moveTo>
                    <a:pt x="516965" y="0"/>
                  </a:moveTo>
                  <a:cubicBezTo>
                    <a:pt x="1061846" y="582991"/>
                    <a:pt x="1231752" y="1404917"/>
                    <a:pt x="962681" y="2156166"/>
                  </a:cubicBezTo>
                  <a:lnTo>
                    <a:pt x="326570" y="1962016"/>
                  </a:lnTo>
                  <a:lnTo>
                    <a:pt x="353682" y="1895465"/>
                  </a:lnTo>
                  <a:cubicBezTo>
                    <a:pt x="434957" y="1662964"/>
                    <a:pt x="456410" y="1411342"/>
                    <a:pt x="404324" y="1159376"/>
                  </a:cubicBezTo>
                  <a:cubicBezTo>
                    <a:pt x="352238" y="907410"/>
                    <a:pt x="232778" y="684917"/>
                    <a:pt x="65980" y="503697"/>
                  </a:cubicBezTo>
                  <a:lnTo>
                    <a:pt x="0" y="438914"/>
                  </a:lnTo>
                  <a:close/>
                </a:path>
              </a:pathLst>
            </a:custGeom>
          </p:spPr>
        </p:pic>
        <p:pic>
          <p:nvPicPr>
            <p:cNvPr id="15" name="Picture 14" descr="A picture containing sketch, white, design, illustration&#10;&#10;Description automatically generated">
              <a:extLst>
                <a:ext uri="{FF2B5EF4-FFF2-40B4-BE49-F238E27FC236}">
                  <a16:creationId xmlns:a16="http://schemas.microsoft.com/office/drawing/2014/main" id="{7EA58572-18FA-48D7-7379-E7789D172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79" t="24440" r="43957" b="22442"/>
            <a:stretch>
              <a:fillRect/>
            </a:stretch>
          </p:blipFill>
          <p:spPr>
            <a:xfrm rot="9790118">
              <a:off x="-1898626" y="4585103"/>
              <a:ext cx="1833168" cy="1759267"/>
            </a:xfrm>
            <a:custGeom>
              <a:avLst/>
              <a:gdLst>
                <a:gd name="connsiteX0" fmla="*/ 196380 w 1833168"/>
                <a:gd name="connsiteY0" fmla="*/ 0 h 1759267"/>
                <a:gd name="connsiteX1" fmla="*/ 1833168 w 1833168"/>
                <a:gd name="connsiteY1" fmla="*/ 1610006 h 1759267"/>
                <a:gd name="connsiteX2" fmla="*/ 1174993 w 1833168"/>
                <a:gd name="connsiteY2" fmla="*/ 1759267 h 1759267"/>
                <a:gd name="connsiteX3" fmla="*/ 1156273 w 1833168"/>
                <a:gd name="connsiteY3" fmla="*/ 1701549 h 1759267"/>
                <a:gd name="connsiteX4" fmla="*/ 23612 w 1833168"/>
                <a:gd name="connsiteY4" fmla="*/ 696102 h 1759267"/>
                <a:gd name="connsiteX5" fmla="*/ 0 w 1833168"/>
                <a:gd name="connsiteY5" fmla="*/ 690540 h 1759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33168" h="1759267">
                  <a:moveTo>
                    <a:pt x="196380" y="0"/>
                  </a:moveTo>
                  <a:cubicBezTo>
                    <a:pt x="995839" y="227354"/>
                    <a:pt x="1619780" y="841086"/>
                    <a:pt x="1833168" y="1610006"/>
                  </a:cubicBezTo>
                  <a:lnTo>
                    <a:pt x="1174993" y="1759267"/>
                  </a:lnTo>
                  <a:lnTo>
                    <a:pt x="1156273" y="1701549"/>
                  </a:lnTo>
                  <a:cubicBezTo>
                    <a:pt x="980312" y="1239233"/>
                    <a:pt x="569947" y="851472"/>
                    <a:pt x="23612" y="696102"/>
                  </a:cubicBezTo>
                  <a:lnTo>
                    <a:pt x="0" y="690540"/>
                  </a:lnTo>
                  <a:close/>
                </a:path>
              </a:pathLst>
            </a:custGeom>
          </p:spPr>
        </p:pic>
        <p:pic>
          <p:nvPicPr>
            <p:cNvPr id="11" name="Picture 10" descr="A black spider web on a white background&#10;&#10;Description automatically generated with medium confidence">
              <a:extLst>
                <a:ext uri="{FF2B5EF4-FFF2-40B4-BE49-F238E27FC236}">
                  <a16:creationId xmlns:a16="http://schemas.microsoft.com/office/drawing/2014/main" id="{D49DE224-48C6-8C08-1569-8B31E2FB7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66" t="9604" r="59594" b="17538"/>
            <a:stretch>
              <a:fillRect/>
            </a:stretch>
          </p:blipFill>
          <p:spPr>
            <a:xfrm rot="3535848">
              <a:off x="434056" y="4199715"/>
              <a:ext cx="930005" cy="2314344"/>
            </a:xfrm>
            <a:custGeom>
              <a:avLst/>
              <a:gdLst>
                <a:gd name="connsiteX0" fmla="*/ 638860 w 920269"/>
                <a:gd name="connsiteY0" fmla="*/ 0 h 2213255"/>
                <a:gd name="connsiteX1" fmla="*/ 614528 w 920269"/>
                <a:gd name="connsiteY1" fmla="*/ 2213255 h 2213255"/>
                <a:gd name="connsiteX2" fmla="*/ 0 w 920269"/>
                <a:gd name="connsiteY2" fmla="*/ 1856841 h 2213255"/>
                <a:gd name="connsiteX3" fmla="*/ 63456 w 920269"/>
                <a:gd name="connsiteY3" fmla="*/ 1734436 h 2213255"/>
                <a:gd name="connsiteX4" fmla="*/ 81377 w 920269"/>
                <a:gd name="connsiteY4" fmla="*/ 422351 h 2213255"/>
                <a:gd name="connsiteX5" fmla="*/ 44099 w 920269"/>
                <a:gd name="connsiteY5" fmla="*/ 349003 h 2213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20269" h="2213255">
                  <a:moveTo>
                    <a:pt x="638860" y="0"/>
                  </a:moveTo>
                  <a:cubicBezTo>
                    <a:pt x="1022585" y="681986"/>
                    <a:pt x="1013310" y="1525674"/>
                    <a:pt x="614528" y="2213255"/>
                  </a:cubicBezTo>
                  <a:lnTo>
                    <a:pt x="0" y="1856841"/>
                  </a:lnTo>
                  <a:lnTo>
                    <a:pt x="63456" y="1734436"/>
                  </a:lnTo>
                  <a:cubicBezTo>
                    <a:pt x="263115" y="1299839"/>
                    <a:pt x="259183" y="819700"/>
                    <a:pt x="81377" y="422351"/>
                  </a:cubicBezTo>
                  <a:lnTo>
                    <a:pt x="44099" y="349003"/>
                  </a:lnTo>
                  <a:close/>
                </a:path>
              </a:pathLst>
            </a:custGeom>
          </p:spPr>
        </p:pic>
        <p:pic>
          <p:nvPicPr>
            <p:cNvPr id="32" name="Picture 31" descr="A blue and white logo&#10;&#10;Description automatically generated with low confidence">
              <a:extLst>
                <a:ext uri="{FF2B5EF4-FFF2-40B4-BE49-F238E27FC236}">
                  <a16:creationId xmlns:a16="http://schemas.microsoft.com/office/drawing/2014/main" id="{1A00F0DB-C700-8DA1-7B16-24FA3B75F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51" t="18111" r="17073" b="17515"/>
            <a:stretch>
              <a:fillRect/>
            </a:stretch>
          </p:blipFill>
          <p:spPr>
            <a:xfrm rot="1311078">
              <a:off x="-204138" y="1692882"/>
              <a:ext cx="2221642" cy="1022369"/>
            </a:xfrm>
            <a:custGeom>
              <a:avLst/>
              <a:gdLst>
                <a:gd name="connsiteX0" fmla="*/ 0 w 2198384"/>
                <a:gd name="connsiteY0" fmla="*/ 177360 h 977713"/>
                <a:gd name="connsiteX1" fmla="*/ 2198384 w 2198384"/>
                <a:gd name="connsiteY1" fmla="*/ 434649 h 977713"/>
                <a:gd name="connsiteX2" fmla="*/ 1778515 w 2198384"/>
                <a:gd name="connsiteY2" fmla="*/ 977713 h 977713"/>
                <a:gd name="connsiteX3" fmla="*/ 1706333 w 2198384"/>
                <a:gd name="connsiteY3" fmla="*/ 928571 h 977713"/>
                <a:gd name="connsiteX4" fmla="*/ 402619 w 2198384"/>
                <a:gd name="connsiteY4" fmla="*/ 779511 h 977713"/>
                <a:gd name="connsiteX5" fmla="*/ 273138 w 2198384"/>
                <a:gd name="connsiteY5" fmla="*/ 826888 h 97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98384" h="977713">
                  <a:moveTo>
                    <a:pt x="0" y="177360"/>
                  </a:moveTo>
                  <a:cubicBezTo>
                    <a:pt x="732706" y="-130757"/>
                    <a:pt x="1570727" y="-32679"/>
                    <a:pt x="2198384" y="434649"/>
                  </a:cubicBezTo>
                  <a:lnTo>
                    <a:pt x="1778515" y="977713"/>
                  </a:lnTo>
                  <a:lnTo>
                    <a:pt x="1706333" y="928571"/>
                  </a:lnTo>
                  <a:cubicBezTo>
                    <a:pt x="1334818" y="701686"/>
                    <a:pt x="859075" y="636733"/>
                    <a:pt x="402619" y="779511"/>
                  </a:cubicBezTo>
                  <a:lnTo>
                    <a:pt x="273138" y="826888"/>
                  </a:lnTo>
                  <a:close/>
                </a:path>
              </a:pathLst>
            </a:custGeom>
          </p:spPr>
        </p:pic>
        <p:pic>
          <p:nvPicPr>
            <p:cNvPr id="29" name="Picture 28" descr="A person holding a stethoscope and mask&#10;&#10;Description automatically generated with low confidence">
              <a:extLst>
                <a:ext uri="{FF2B5EF4-FFF2-40B4-BE49-F238E27FC236}">
                  <a16:creationId xmlns:a16="http://schemas.microsoft.com/office/drawing/2014/main" id="{2C427FCD-7B6E-CD09-5D0B-60B52DD80D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28" t="3048" r="28476" b="6740"/>
            <a:stretch>
              <a:fillRect/>
            </a:stretch>
          </p:blipFill>
          <p:spPr>
            <a:xfrm rot="21542617">
              <a:off x="1405284" y="2622640"/>
              <a:ext cx="939399" cy="2201752"/>
            </a:xfrm>
            <a:custGeom>
              <a:avLst/>
              <a:gdLst>
                <a:gd name="connsiteX0" fmla="*/ 600296 w 898367"/>
                <a:gd name="connsiteY0" fmla="*/ 0 h 2178702"/>
                <a:gd name="connsiteX1" fmla="*/ 600296 w 898367"/>
                <a:gd name="connsiteY1" fmla="*/ 2178702 h 2178702"/>
                <a:gd name="connsiteX2" fmla="*/ 0 w 898367"/>
                <a:gd name="connsiteY2" fmla="*/ 1839307 h 2178702"/>
                <a:gd name="connsiteX3" fmla="*/ 34077 w 898367"/>
                <a:gd name="connsiteY3" fmla="*/ 1786724 h 2178702"/>
                <a:gd name="connsiteX4" fmla="*/ 224007 w 898367"/>
                <a:gd name="connsiteY4" fmla="*/ 1083566 h 2178702"/>
                <a:gd name="connsiteX5" fmla="*/ 34077 w 898367"/>
                <a:gd name="connsiteY5" fmla="*/ 380409 h 2178702"/>
                <a:gd name="connsiteX6" fmla="*/ 5487 w 898367"/>
                <a:gd name="connsiteY6" fmla="*/ 336293 h 217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8367" h="2178702">
                  <a:moveTo>
                    <a:pt x="600296" y="0"/>
                  </a:moveTo>
                  <a:cubicBezTo>
                    <a:pt x="997724" y="674093"/>
                    <a:pt x="997724" y="1504610"/>
                    <a:pt x="600296" y="2178702"/>
                  </a:cubicBezTo>
                  <a:lnTo>
                    <a:pt x="0" y="1839307"/>
                  </a:lnTo>
                  <a:lnTo>
                    <a:pt x="34077" y="1786724"/>
                  </a:lnTo>
                  <a:cubicBezTo>
                    <a:pt x="155205" y="1577701"/>
                    <a:pt x="224007" y="1338166"/>
                    <a:pt x="224007" y="1083566"/>
                  </a:cubicBezTo>
                  <a:cubicBezTo>
                    <a:pt x="224007" y="828966"/>
                    <a:pt x="155205" y="589431"/>
                    <a:pt x="34077" y="380409"/>
                  </a:cubicBezTo>
                  <a:lnTo>
                    <a:pt x="5487" y="336293"/>
                  </a:lnTo>
                  <a:close/>
                </a:path>
              </a:pathLst>
            </a:custGeom>
          </p:spPr>
        </p:pic>
      </p:grpSp>
    </p:spTree>
    <p:extLst>
      <p:ext uri="{BB962C8B-B14F-4D97-AF65-F5344CB8AC3E}">
        <p14:creationId xmlns:p14="http://schemas.microsoft.com/office/powerpoint/2010/main" val="1447463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A picture containing design&#10;&#10;Description automatically generated">
            <a:extLst>
              <a:ext uri="{FF2B5EF4-FFF2-40B4-BE49-F238E27FC236}">
                <a16:creationId xmlns:a16="http://schemas.microsoft.com/office/drawing/2014/main" id="{821C813F-8F93-9A60-42A1-68E892A8C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3" r="43406"/>
          <a:stretch>
            <a:fillRect/>
          </a:stretch>
        </p:blipFill>
        <p:spPr>
          <a:xfrm rot="16735958">
            <a:off x="-987818" y="882763"/>
            <a:ext cx="1125525" cy="2136981"/>
          </a:xfrm>
          <a:custGeom>
            <a:avLst/>
            <a:gdLst>
              <a:gd name="connsiteX0" fmla="*/ 443770 w 1125525"/>
              <a:gd name="connsiteY0" fmla="*/ 0 h 2136981"/>
              <a:gd name="connsiteX1" fmla="*/ 445531 w 1125525"/>
              <a:gd name="connsiteY1" fmla="*/ 0 h 2136981"/>
              <a:gd name="connsiteX2" fmla="*/ 642464 w 1125525"/>
              <a:gd name="connsiteY2" fmla="*/ 221227 h 2136981"/>
              <a:gd name="connsiteX3" fmla="*/ 1112790 w 1125525"/>
              <a:gd name="connsiteY3" fmla="*/ 1905778 h 2136981"/>
              <a:gd name="connsiteX4" fmla="*/ 1074277 w 1125525"/>
              <a:gd name="connsiteY4" fmla="*/ 2136981 h 2136981"/>
              <a:gd name="connsiteX5" fmla="*/ 745593 w 1125525"/>
              <a:gd name="connsiteY5" fmla="*/ 2136981 h 2136981"/>
              <a:gd name="connsiteX6" fmla="*/ 374073 w 1125525"/>
              <a:gd name="connsiteY6" fmla="*/ 2050849 h 2136981"/>
              <a:gd name="connsiteX7" fmla="*/ 380626 w 1125525"/>
              <a:gd name="connsiteY7" fmla="*/ 2027492 h 2136981"/>
              <a:gd name="connsiteX8" fmla="*/ 48501 w 1125525"/>
              <a:gd name="connsiteY8" fmla="*/ 549812 h 2136981"/>
              <a:gd name="connsiteX9" fmla="*/ 0 w 1125525"/>
              <a:gd name="connsiteY9" fmla="*/ 497987 h 213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5525" h="2136981">
                <a:moveTo>
                  <a:pt x="443770" y="0"/>
                </a:moveTo>
                <a:lnTo>
                  <a:pt x="445531" y="0"/>
                </a:lnTo>
                <a:lnTo>
                  <a:pt x="642464" y="221227"/>
                </a:lnTo>
                <a:cubicBezTo>
                  <a:pt x="1006047" y="689827"/>
                  <a:pt x="1175290" y="1295997"/>
                  <a:pt x="1112790" y="1905778"/>
                </a:cubicBezTo>
                <a:lnTo>
                  <a:pt x="1074277" y="2136981"/>
                </a:lnTo>
                <a:lnTo>
                  <a:pt x="745593" y="2136981"/>
                </a:lnTo>
                <a:lnTo>
                  <a:pt x="374073" y="2050849"/>
                </a:lnTo>
                <a:lnTo>
                  <a:pt x="380626" y="2027492"/>
                </a:lnTo>
                <a:cubicBezTo>
                  <a:pt x="508907" y="1474170"/>
                  <a:pt x="368021" y="927444"/>
                  <a:pt x="48501" y="549812"/>
                </a:cubicBezTo>
                <a:lnTo>
                  <a:pt x="0" y="497987"/>
                </a:lnTo>
                <a:close/>
              </a:path>
            </a:pathLst>
          </a:custGeom>
        </p:spPr>
      </p:pic>
      <p:pic>
        <p:nvPicPr>
          <p:cNvPr id="33" name="Picture 32" descr="A toy robot with colorful lights&#10;&#10;Description automatically generated with low confidence">
            <a:extLst>
              <a:ext uri="{FF2B5EF4-FFF2-40B4-BE49-F238E27FC236}">
                <a16:creationId xmlns:a16="http://schemas.microsoft.com/office/drawing/2014/main" id="{48280832-A07A-61F1-95DA-35BAEA609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5" t="146" r="16512" b="1858"/>
          <a:stretch>
            <a:fillRect/>
          </a:stretch>
        </p:blipFill>
        <p:spPr>
          <a:xfrm rot="12819889">
            <a:off x="-2419011" y="2032487"/>
            <a:ext cx="1088283" cy="2156166"/>
          </a:xfrm>
          <a:custGeom>
            <a:avLst/>
            <a:gdLst>
              <a:gd name="connsiteX0" fmla="*/ 516965 w 1088283"/>
              <a:gd name="connsiteY0" fmla="*/ 0 h 2156166"/>
              <a:gd name="connsiteX1" fmla="*/ 962681 w 1088283"/>
              <a:gd name="connsiteY1" fmla="*/ 2156166 h 2156166"/>
              <a:gd name="connsiteX2" fmla="*/ 326570 w 1088283"/>
              <a:gd name="connsiteY2" fmla="*/ 1962016 h 2156166"/>
              <a:gd name="connsiteX3" fmla="*/ 353682 w 1088283"/>
              <a:gd name="connsiteY3" fmla="*/ 1895465 h 2156166"/>
              <a:gd name="connsiteX4" fmla="*/ 404324 w 1088283"/>
              <a:gd name="connsiteY4" fmla="*/ 1159376 h 2156166"/>
              <a:gd name="connsiteX5" fmla="*/ 65980 w 1088283"/>
              <a:gd name="connsiteY5" fmla="*/ 503697 h 2156166"/>
              <a:gd name="connsiteX6" fmla="*/ 0 w 1088283"/>
              <a:gd name="connsiteY6" fmla="*/ 438914 h 2156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283" h="2156166">
                <a:moveTo>
                  <a:pt x="516965" y="0"/>
                </a:moveTo>
                <a:cubicBezTo>
                  <a:pt x="1061846" y="582991"/>
                  <a:pt x="1231752" y="1404917"/>
                  <a:pt x="962681" y="2156166"/>
                </a:cubicBezTo>
                <a:lnTo>
                  <a:pt x="326570" y="1962016"/>
                </a:lnTo>
                <a:lnTo>
                  <a:pt x="353682" y="1895465"/>
                </a:lnTo>
                <a:cubicBezTo>
                  <a:pt x="434957" y="1662964"/>
                  <a:pt x="456410" y="1411342"/>
                  <a:pt x="404324" y="1159376"/>
                </a:cubicBezTo>
                <a:cubicBezTo>
                  <a:pt x="352238" y="907410"/>
                  <a:pt x="232778" y="684917"/>
                  <a:pt x="65980" y="503697"/>
                </a:cubicBezTo>
                <a:lnTo>
                  <a:pt x="0" y="438914"/>
                </a:lnTo>
                <a:close/>
              </a:path>
            </a:pathLst>
          </a:custGeom>
        </p:spPr>
      </p:pic>
      <p:pic>
        <p:nvPicPr>
          <p:cNvPr id="15" name="Picture 14" descr="A picture containing sketch, white, design, illustration&#10;&#10;Description automatically generated">
            <a:extLst>
              <a:ext uri="{FF2B5EF4-FFF2-40B4-BE49-F238E27FC236}">
                <a16:creationId xmlns:a16="http://schemas.microsoft.com/office/drawing/2014/main" id="{7EA58572-18FA-48D7-7379-E7789D172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79" t="24440" r="43957" b="22442"/>
          <a:stretch>
            <a:fillRect/>
          </a:stretch>
        </p:blipFill>
        <p:spPr>
          <a:xfrm rot="11166621">
            <a:off x="-2502792" y="4057424"/>
            <a:ext cx="1833168" cy="1759267"/>
          </a:xfrm>
          <a:custGeom>
            <a:avLst/>
            <a:gdLst>
              <a:gd name="connsiteX0" fmla="*/ 196380 w 1833168"/>
              <a:gd name="connsiteY0" fmla="*/ 0 h 1759267"/>
              <a:gd name="connsiteX1" fmla="*/ 1833168 w 1833168"/>
              <a:gd name="connsiteY1" fmla="*/ 1610006 h 1759267"/>
              <a:gd name="connsiteX2" fmla="*/ 1174993 w 1833168"/>
              <a:gd name="connsiteY2" fmla="*/ 1759267 h 1759267"/>
              <a:gd name="connsiteX3" fmla="*/ 1156273 w 1833168"/>
              <a:gd name="connsiteY3" fmla="*/ 1701549 h 1759267"/>
              <a:gd name="connsiteX4" fmla="*/ 23612 w 1833168"/>
              <a:gd name="connsiteY4" fmla="*/ 696102 h 1759267"/>
              <a:gd name="connsiteX5" fmla="*/ 0 w 1833168"/>
              <a:gd name="connsiteY5" fmla="*/ 690540 h 175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3168" h="1759267">
                <a:moveTo>
                  <a:pt x="196380" y="0"/>
                </a:moveTo>
                <a:cubicBezTo>
                  <a:pt x="995839" y="227354"/>
                  <a:pt x="1619780" y="841086"/>
                  <a:pt x="1833168" y="1610006"/>
                </a:cubicBezTo>
                <a:lnTo>
                  <a:pt x="1174993" y="1759267"/>
                </a:lnTo>
                <a:lnTo>
                  <a:pt x="1156273" y="1701549"/>
                </a:lnTo>
                <a:cubicBezTo>
                  <a:pt x="980312" y="1239233"/>
                  <a:pt x="569947" y="851472"/>
                  <a:pt x="23612" y="696102"/>
                </a:cubicBezTo>
                <a:lnTo>
                  <a:pt x="0" y="690540"/>
                </a:lnTo>
                <a:close/>
              </a:path>
            </a:pathLst>
          </a:custGeom>
        </p:spPr>
      </p:pic>
      <p:pic>
        <p:nvPicPr>
          <p:cNvPr id="11" name="Picture 10" descr="A black spider web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D49DE224-48C6-8C08-1569-8B31E2FB7B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6" t="9604" r="59594" b="17538"/>
          <a:stretch>
            <a:fillRect/>
          </a:stretch>
        </p:blipFill>
        <p:spPr>
          <a:xfrm rot="4912351">
            <a:off x="-276862" y="4413810"/>
            <a:ext cx="930005" cy="2314344"/>
          </a:xfrm>
          <a:custGeom>
            <a:avLst/>
            <a:gdLst>
              <a:gd name="connsiteX0" fmla="*/ 638860 w 920269"/>
              <a:gd name="connsiteY0" fmla="*/ 0 h 2213255"/>
              <a:gd name="connsiteX1" fmla="*/ 614528 w 920269"/>
              <a:gd name="connsiteY1" fmla="*/ 2213255 h 2213255"/>
              <a:gd name="connsiteX2" fmla="*/ 0 w 920269"/>
              <a:gd name="connsiteY2" fmla="*/ 1856841 h 2213255"/>
              <a:gd name="connsiteX3" fmla="*/ 63456 w 920269"/>
              <a:gd name="connsiteY3" fmla="*/ 1734436 h 2213255"/>
              <a:gd name="connsiteX4" fmla="*/ 81377 w 920269"/>
              <a:gd name="connsiteY4" fmla="*/ 422351 h 2213255"/>
              <a:gd name="connsiteX5" fmla="*/ 44099 w 920269"/>
              <a:gd name="connsiteY5" fmla="*/ 349003 h 221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0269" h="2213255">
                <a:moveTo>
                  <a:pt x="638860" y="0"/>
                </a:moveTo>
                <a:cubicBezTo>
                  <a:pt x="1022585" y="681986"/>
                  <a:pt x="1013310" y="1525674"/>
                  <a:pt x="614528" y="2213255"/>
                </a:cubicBezTo>
                <a:lnTo>
                  <a:pt x="0" y="1856841"/>
                </a:lnTo>
                <a:lnTo>
                  <a:pt x="63456" y="1734436"/>
                </a:lnTo>
                <a:cubicBezTo>
                  <a:pt x="263115" y="1299839"/>
                  <a:pt x="259183" y="819700"/>
                  <a:pt x="81377" y="422351"/>
                </a:cubicBezTo>
                <a:lnTo>
                  <a:pt x="44099" y="349003"/>
                </a:lnTo>
                <a:close/>
              </a:path>
            </a:pathLst>
          </a:custGeom>
        </p:spPr>
      </p:pic>
      <p:pic>
        <p:nvPicPr>
          <p:cNvPr id="32" name="Picture 31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1A00F0DB-C700-8DA1-7B16-24FA3B75F4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1" t="18111" r="17073" b="17515"/>
          <a:stretch>
            <a:fillRect/>
          </a:stretch>
        </p:blipFill>
        <p:spPr>
          <a:xfrm rot="2687581">
            <a:off x="313293" y="2159331"/>
            <a:ext cx="2221642" cy="1022369"/>
          </a:xfrm>
          <a:custGeom>
            <a:avLst/>
            <a:gdLst>
              <a:gd name="connsiteX0" fmla="*/ 0 w 2198384"/>
              <a:gd name="connsiteY0" fmla="*/ 177360 h 977713"/>
              <a:gd name="connsiteX1" fmla="*/ 2198384 w 2198384"/>
              <a:gd name="connsiteY1" fmla="*/ 434649 h 977713"/>
              <a:gd name="connsiteX2" fmla="*/ 1778515 w 2198384"/>
              <a:gd name="connsiteY2" fmla="*/ 977713 h 977713"/>
              <a:gd name="connsiteX3" fmla="*/ 1706333 w 2198384"/>
              <a:gd name="connsiteY3" fmla="*/ 928571 h 977713"/>
              <a:gd name="connsiteX4" fmla="*/ 402619 w 2198384"/>
              <a:gd name="connsiteY4" fmla="*/ 779511 h 977713"/>
              <a:gd name="connsiteX5" fmla="*/ 273138 w 2198384"/>
              <a:gd name="connsiteY5" fmla="*/ 826888 h 97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8384" h="977713">
                <a:moveTo>
                  <a:pt x="0" y="177360"/>
                </a:moveTo>
                <a:cubicBezTo>
                  <a:pt x="732706" y="-130757"/>
                  <a:pt x="1570727" y="-32679"/>
                  <a:pt x="2198384" y="434649"/>
                </a:cubicBezTo>
                <a:lnTo>
                  <a:pt x="1778515" y="977713"/>
                </a:lnTo>
                <a:lnTo>
                  <a:pt x="1706333" y="928571"/>
                </a:lnTo>
                <a:cubicBezTo>
                  <a:pt x="1334818" y="701686"/>
                  <a:pt x="859075" y="636733"/>
                  <a:pt x="402619" y="779511"/>
                </a:cubicBezTo>
                <a:lnTo>
                  <a:pt x="273138" y="826888"/>
                </a:lnTo>
                <a:close/>
              </a:path>
            </a:pathLst>
          </a:custGeom>
        </p:spPr>
      </p:pic>
      <p:pic>
        <p:nvPicPr>
          <p:cNvPr id="29" name="Picture 28" descr="A person holding a stethoscope and mask&#10;&#10;Description automatically generated with low confidence">
            <a:extLst>
              <a:ext uri="{FF2B5EF4-FFF2-40B4-BE49-F238E27FC236}">
                <a16:creationId xmlns:a16="http://schemas.microsoft.com/office/drawing/2014/main" id="{2C427FCD-7B6E-CD09-5D0B-60B52DD80D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8" t="3048" r="28476" b="6740"/>
          <a:stretch>
            <a:fillRect/>
          </a:stretch>
        </p:blipFill>
        <p:spPr>
          <a:xfrm rot="1319120">
            <a:off x="1253851" y="3346342"/>
            <a:ext cx="939399" cy="2201752"/>
          </a:xfrm>
          <a:custGeom>
            <a:avLst/>
            <a:gdLst>
              <a:gd name="connsiteX0" fmla="*/ 600296 w 898367"/>
              <a:gd name="connsiteY0" fmla="*/ 0 h 2178702"/>
              <a:gd name="connsiteX1" fmla="*/ 600296 w 898367"/>
              <a:gd name="connsiteY1" fmla="*/ 2178702 h 2178702"/>
              <a:gd name="connsiteX2" fmla="*/ 0 w 898367"/>
              <a:gd name="connsiteY2" fmla="*/ 1839307 h 2178702"/>
              <a:gd name="connsiteX3" fmla="*/ 34077 w 898367"/>
              <a:gd name="connsiteY3" fmla="*/ 1786724 h 2178702"/>
              <a:gd name="connsiteX4" fmla="*/ 224007 w 898367"/>
              <a:gd name="connsiteY4" fmla="*/ 1083566 h 2178702"/>
              <a:gd name="connsiteX5" fmla="*/ 34077 w 898367"/>
              <a:gd name="connsiteY5" fmla="*/ 380409 h 2178702"/>
              <a:gd name="connsiteX6" fmla="*/ 5487 w 898367"/>
              <a:gd name="connsiteY6" fmla="*/ 336293 h 217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8367" h="2178702">
                <a:moveTo>
                  <a:pt x="600296" y="0"/>
                </a:moveTo>
                <a:cubicBezTo>
                  <a:pt x="997724" y="674093"/>
                  <a:pt x="997724" y="1504610"/>
                  <a:pt x="600296" y="2178702"/>
                </a:cubicBezTo>
                <a:lnTo>
                  <a:pt x="0" y="1839307"/>
                </a:lnTo>
                <a:lnTo>
                  <a:pt x="34077" y="1786724"/>
                </a:lnTo>
                <a:cubicBezTo>
                  <a:pt x="155205" y="1577701"/>
                  <a:pt x="224007" y="1338166"/>
                  <a:pt x="224007" y="1083566"/>
                </a:cubicBezTo>
                <a:cubicBezTo>
                  <a:pt x="224007" y="828966"/>
                  <a:pt x="155205" y="589431"/>
                  <a:pt x="34077" y="380409"/>
                </a:cubicBezTo>
                <a:lnTo>
                  <a:pt x="5487" y="336293"/>
                </a:lnTo>
                <a:close/>
              </a:path>
            </a:pathLst>
          </a:cu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0DA4102-D270-81E0-5D11-57301EA06F20}"/>
              </a:ext>
            </a:extLst>
          </p:cNvPr>
          <p:cNvSpPr txBox="1"/>
          <p:nvPr/>
        </p:nvSpPr>
        <p:spPr>
          <a:xfrm>
            <a:off x="7197932" y="1997839"/>
            <a:ext cx="34628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Presented by :-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rgbClr val="D1D2D3"/>
                </a:solidFill>
                <a:latin typeface="Copperplate Gothic Bold" panose="020E0705020206020404" pitchFamily="34" charset="0"/>
              </a:rPr>
              <a:t>Avinash Mishra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b="1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i="0" dirty="0">
                <a:solidFill>
                  <a:srgbClr val="D1D2D3"/>
                </a:solidFill>
                <a:effectLst/>
                <a:latin typeface="Copperplate Gothic Bold" panose="020E0705020206020404" pitchFamily="34" charset="0"/>
              </a:rPr>
              <a:t>Sarthak </a:t>
            </a:r>
            <a:r>
              <a:rPr lang="en-IN" b="1" i="0" dirty="0" err="1">
                <a:solidFill>
                  <a:srgbClr val="D1D2D3"/>
                </a:solidFill>
                <a:effectLst/>
                <a:latin typeface="Copperplate Gothic Bold" panose="020E0705020206020404" pitchFamily="34" charset="0"/>
              </a:rPr>
              <a:t>Shadangi</a:t>
            </a:r>
            <a:endParaRPr lang="en-IN" b="1" i="0" dirty="0">
              <a:solidFill>
                <a:srgbClr val="D1D2D3"/>
              </a:solidFill>
              <a:effectLst/>
              <a:latin typeface="Copperplate Gothic Bold" panose="020E0705020206020404" pitchFamily="34" charset="0"/>
            </a:endParaRPr>
          </a:p>
          <a:p>
            <a:endParaRPr lang="en-IN" b="1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i="0" dirty="0">
                <a:solidFill>
                  <a:srgbClr val="D1D2D3"/>
                </a:solidFill>
                <a:effectLst/>
                <a:latin typeface="Copperplate Gothic Bold" panose="020E0705020206020404" pitchFamily="34" charset="0"/>
              </a:rPr>
              <a:t>Sudhansu Sekhar Pradhan</a:t>
            </a:r>
            <a:endParaRPr lang="en-IN" b="1" i="0" dirty="0">
              <a:solidFill>
                <a:schemeClr val="bg1"/>
              </a:solidFill>
              <a:effectLst/>
              <a:latin typeface="Copperplate Gothic Bold" panose="020E07050202060204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b="1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DD32C-E2A2-B3DF-2F6F-10EBA71F7CEA}"/>
              </a:ext>
            </a:extLst>
          </p:cNvPr>
          <p:cNvSpPr txBox="1"/>
          <p:nvPr/>
        </p:nvSpPr>
        <p:spPr>
          <a:xfrm>
            <a:off x="558800" y="6775025"/>
            <a:ext cx="1107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Machine Learning project to predict the doctor’s fee</a:t>
            </a:r>
          </a:p>
        </p:txBody>
      </p:sp>
    </p:spTree>
    <p:extLst>
      <p:ext uri="{BB962C8B-B14F-4D97-AF65-F5344CB8AC3E}">
        <p14:creationId xmlns:p14="http://schemas.microsoft.com/office/powerpoint/2010/main" val="2037227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A picture containing design&#10;&#10;Description automatically generated">
            <a:extLst>
              <a:ext uri="{FF2B5EF4-FFF2-40B4-BE49-F238E27FC236}">
                <a16:creationId xmlns:a16="http://schemas.microsoft.com/office/drawing/2014/main" id="{821C813F-8F93-9A60-42A1-68E892A8C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3" r="43406"/>
          <a:stretch>
            <a:fillRect/>
          </a:stretch>
        </p:blipFill>
        <p:spPr>
          <a:xfrm rot="15359455">
            <a:off x="-1639348" y="1194002"/>
            <a:ext cx="1125525" cy="2136981"/>
          </a:xfrm>
          <a:custGeom>
            <a:avLst/>
            <a:gdLst>
              <a:gd name="connsiteX0" fmla="*/ 443770 w 1125525"/>
              <a:gd name="connsiteY0" fmla="*/ 0 h 2136981"/>
              <a:gd name="connsiteX1" fmla="*/ 445531 w 1125525"/>
              <a:gd name="connsiteY1" fmla="*/ 0 h 2136981"/>
              <a:gd name="connsiteX2" fmla="*/ 642464 w 1125525"/>
              <a:gd name="connsiteY2" fmla="*/ 221227 h 2136981"/>
              <a:gd name="connsiteX3" fmla="*/ 1112790 w 1125525"/>
              <a:gd name="connsiteY3" fmla="*/ 1905778 h 2136981"/>
              <a:gd name="connsiteX4" fmla="*/ 1074277 w 1125525"/>
              <a:gd name="connsiteY4" fmla="*/ 2136981 h 2136981"/>
              <a:gd name="connsiteX5" fmla="*/ 745593 w 1125525"/>
              <a:gd name="connsiteY5" fmla="*/ 2136981 h 2136981"/>
              <a:gd name="connsiteX6" fmla="*/ 374073 w 1125525"/>
              <a:gd name="connsiteY6" fmla="*/ 2050849 h 2136981"/>
              <a:gd name="connsiteX7" fmla="*/ 380626 w 1125525"/>
              <a:gd name="connsiteY7" fmla="*/ 2027492 h 2136981"/>
              <a:gd name="connsiteX8" fmla="*/ 48501 w 1125525"/>
              <a:gd name="connsiteY8" fmla="*/ 549812 h 2136981"/>
              <a:gd name="connsiteX9" fmla="*/ 0 w 1125525"/>
              <a:gd name="connsiteY9" fmla="*/ 497987 h 213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5525" h="2136981">
                <a:moveTo>
                  <a:pt x="443770" y="0"/>
                </a:moveTo>
                <a:lnTo>
                  <a:pt x="445531" y="0"/>
                </a:lnTo>
                <a:lnTo>
                  <a:pt x="642464" y="221227"/>
                </a:lnTo>
                <a:cubicBezTo>
                  <a:pt x="1006047" y="689827"/>
                  <a:pt x="1175290" y="1295997"/>
                  <a:pt x="1112790" y="1905778"/>
                </a:cubicBezTo>
                <a:lnTo>
                  <a:pt x="1074277" y="2136981"/>
                </a:lnTo>
                <a:lnTo>
                  <a:pt x="745593" y="2136981"/>
                </a:lnTo>
                <a:lnTo>
                  <a:pt x="374073" y="2050849"/>
                </a:lnTo>
                <a:lnTo>
                  <a:pt x="380626" y="2027492"/>
                </a:lnTo>
                <a:cubicBezTo>
                  <a:pt x="508907" y="1474170"/>
                  <a:pt x="368021" y="927444"/>
                  <a:pt x="48501" y="549812"/>
                </a:cubicBezTo>
                <a:lnTo>
                  <a:pt x="0" y="497987"/>
                </a:lnTo>
                <a:close/>
              </a:path>
            </a:pathLst>
          </a:custGeom>
        </p:spPr>
      </p:pic>
      <p:pic>
        <p:nvPicPr>
          <p:cNvPr id="33" name="Picture 32" descr="A toy robot with colorful lights&#10;&#10;Description automatically generated with low confidence">
            <a:extLst>
              <a:ext uri="{FF2B5EF4-FFF2-40B4-BE49-F238E27FC236}">
                <a16:creationId xmlns:a16="http://schemas.microsoft.com/office/drawing/2014/main" id="{48280832-A07A-61F1-95DA-35BAEA609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5" t="146" r="16512" b="1858"/>
          <a:stretch>
            <a:fillRect/>
          </a:stretch>
        </p:blipFill>
        <p:spPr>
          <a:xfrm rot="11443386">
            <a:off x="-2503968" y="2817156"/>
            <a:ext cx="1088283" cy="2156166"/>
          </a:xfrm>
          <a:custGeom>
            <a:avLst/>
            <a:gdLst>
              <a:gd name="connsiteX0" fmla="*/ 516965 w 1088283"/>
              <a:gd name="connsiteY0" fmla="*/ 0 h 2156166"/>
              <a:gd name="connsiteX1" fmla="*/ 962681 w 1088283"/>
              <a:gd name="connsiteY1" fmla="*/ 2156166 h 2156166"/>
              <a:gd name="connsiteX2" fmla="*/ 326570 w 1088283"/>
              <a:gd name="connsiteY2" fmla="*/ 1962016 h 2156166"/>
              <a:gd name="connsiteX3" fmla="*/ 353682 w 1088283"/>
              <a:gd name="connsiteY3" fmla="*/ 1895465 h 2156166"/>
              <a:gd name="connsiteX4" fmla="*/ 404324 w 1088283"/>
              <a:gd name="connsiteY4" fmla="*/ 1159376 h 2156166"/>
              <a:gd name="connsiteX5" fmla="*/ 65980 w 1088283"/>
              <a:gd name="connsiteY5" fmla="*/ 503697 h 2156166"/>
              <a:gd name="connsiteX6" fmla="*/ 0 w 1088283"/>
              <a:gd name="connsiteY6" fmla="*/ 438914 h 2156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283" h="2156166">
                <a:moveTo>
                  <a:pt x="516965" y="0"/>
                </a:moveTo>
                <a:cubicBezTo>
                  <a:pt x="1061846" y="582991"/>
                  <a:pt x="1231752" y="1404917"/>
                  <a:pt x="962681" y="2156166"/>
                </a:cubicBezTo>
                <a:lnTo>
                  <a:pt x="326570" y="1962016"/>
                </a:lnTo>
                <a:lnTo>
                  <a:pt x="353682" y="1895465"/>
                </a:lnTo>
                <a:cubicBezTo>
                  <a:pt x="434957" y="1662964"/>
                  <a:pt x="456410" y="1411342"/>
                  <a:pt x="404324" y="1159376"/>
                </a:cubicBezTo>
                <a:cubicBezTo>
                  <a:pt x="352238" y="907410"/>
                  <a:pt x="232778" y="684917"/>
                  <a:pt x="65980" y="503697"/>
                </a:cubicBezTo>
                <a:lnTo>
                  <a:pt x="0" y="438914"/>
                </a:lnTo>
                <a:close/>
              </a:path>
            </a:pathLst>
          </a:custGeom>
        </p:spPr>
      </p:pic>
      <p:pic>
        <p:nvPicPr>
          <p:cNvPr id="15" name="Picture 14" descr="A picture containing sketch, white, design, illustration&#10;&#10;Description automatically generated">
            <a:extLst>
              <a:ext uri="{FF2B5EF4-FFF2-40B4-BE49-F238E27FC236}">
                <a16:creationId xmlns:a16="http://schemas.microsoft.com/office/drawing/2014/main" id="{7EA58572-18FA-48D7-7379-E7789D172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79" t="24440" r="43957" b="22442"/>
          <a:stretch>
            <a:fillRect/>
          </a:stretch>
        </p:blipFill>
        <p:spPr>
          <a:xfrm rot="9790118">
            <a:off x="-1898626" y="4585103"/>
            <a:ext cx="1833168" cy="1759267"/>
          </a:xfrm>
          <a:custGeom>
            <a:avLst/>
            <a:gdLst>
              <a:gd name="connsiteX0" fmla="*/ 196380 w 1833168"/>
              <a:gd name="connsiteY0" fmla="*/ 0 h 1759267"/>
              <a:gd name="connsiteX1" fmla="*/ 1833168 w 1833168"/>
              <a:gd name="connsiteY1" fmla="*/ 1610006 h 1759267"/>
              <a:gd name="connsiteX2" fmla="*/ 1174993 w 1833168"/>
              <a:gd name="connsiteY2" fmla="*/ 1759267 h 1759267"/>
              <a:gd name="connsiteX3" fmla="*/ 1156273 w 1833168"/>
              <a:gd name="connsiteY3" fmla="*/ 1701549 h 1759267"/>
              <a:gd name="connsiteX4" fmla="*/ 23612 w 1833168"/>
              <a:gd name="connsiteY4" fmla="*/ 696102 h 1759267"/>
              <a:gd name="connsiteX5" fmla="*/ 0 w 1833168"/>
              <a:gd name="connsiteY5" fmla="*/ 690540 h 175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3168" h="1759267">
                <a:moveTo>
                  <a:pt x="196380" y="0"/>
                </a:moveTo>
                <a:cubicBezTo>
                  <a:pt x="995839" y="227354"/>
                  <a:pt x="1619780" y="841086"/>
                  <a:pt x="1833168" y="1610006"/>
                </a:cubicBezTo>
                <a:lnTo>
                  <a:pt x="1174993" y="1759267"/>
                </a:lnTo>
                <a:lnTo>
                  <a:pt x="1156273" y="1701549"/>
                </a:lnTo>
                <a:cubicBezTo>
                  <a:pt x="980312" y="1239233"/>
                  <a:pt x="569947" y="851472"/>
                  <a:pt x="23612" y="696102"/>
                </a:cubicBezTo>
                <a:lnTo>
                  <a:pt x="0" y="690540"/>
                </a:lnTo>
                <a:close/>
              </a:path>
            </a:pathLst>
          </a:custGeom>
        </p:spPr>
      </p:pic>
      <p:pic>
        <p:nvPicPr>
          <p:cNvPr id="11" name="Picture 10" descr="A black spider web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D49DE224-48C6-8C08-1569-8B31E2FB7B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6" t="9604" r="59594" b="17538"/>
          <a:stretch>
            <a:fillRect/>
          </a:stretch>
        </p:blipFill>
        <p:spPr>
          <a:xfrm rot="3535848">
            <a:off x="434056" y="4199715"/>
            <a:ext cx="930005" cy="2314344"/>
          </a:xfrm>
          <a:custGeom>
            <a:avLst/>
            <a:gdLst>
              <a:gd name="connsiteX0" fmla="*/ 638860 w 920269"/>
              <a:gd name="connsiteY0" fmla="*/ 0 h 2213255"/>
              <a:gd name="connsiteX1" fmla="*/ 614528 w 920269"/>
              <a:gd name="connsiteY1" fmla="*/ 2213255 h 2213255"/>
              <a:gd name="connsiteX2" fmla="*/ 0 w 920269"/>
              <a:gd name="connsiteY2" fmla="*/ 1856841 h 2213255"/>
              <a:gd name="connsiteX3" fmla="*/ 63456 w 920269"/>
              <a:gd name="connsiteY3" fmla="*/ 1734436 h 2213255"/>
              <a:gd name="connsiteX4" fmla="*/ 81377 w 920269"/>
              <a:gd name="connsiteY4" fmla="*/ 422351 h 2213255"/>
              <a:gd name="connsiteX5" fmla="*/ 44099 w 920269"/>
              <a:gd name="connsiteY5" fmla="*/ 349003 h 221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0269" h="2213255">
                <a:moveTo>
                  <a:pt x="638860" y="0"/>
                </a:moveTo>
                <a:cubicBezTo>
                  <a:pt x="1022585" y="681986"/>
                  <a:pt x="1013310" y="1525674"/>
                  <a:pt x="614528" y="2213255"/>
                </a:cubicBezTo>
                <a:lnTo>
                  <a:pt x="0" y="1856841"/>
                </a:lnTo>
                <a:lnTo>
                  <a:pt x="63456" y="1734436"/>
                </a:lnTo>
                <a:cubicBezTo>
                  <a:pt x="263115" y="1299839"/>
                  <a:pt x="259183" y="819700"/>
                  <a:pt x="81377" y="422351"/>
                </a:cubicBezTo>
                <a:lnTo>
                  <a:pt x="44099" y="349003"/>
                </a:lnTo>
                <a:close/>
              </a:path>
            </a:pathLst>
          </a:custGeom>
        </p:spPr>
      </p:pic>
      <p:pic>
        <p:nvPicPr>
          <p:cNvPr id="32" name="Picture 31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1A00F0DB-C700-8DA1-7B16-24FA3B75F4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1" t="18111" r="17073" b="17515"/>
          <a:stretch>
            <a:fillRect/>
          </a:stretch>
        </p:blipFill>
        <p:spPr>
          <a:xfrm rot="1311078">
            <a:off x="-204138" y="1692882"/>
            <a:ext cx="2221642" cy="1022369"/>
          </a:xfrm>
          <a:custGeom>
            <a:avLst/>
            <a:gdLst>
              <a:gd name="connsiteX0" fmla="*/ 0 w 2198384"/>
              <a:gd name="connsiteY0" fmla="*/ 177360 h 977713"/>
              <a:gd name="connsiteX1" fmla="*/ 2198384 w 2198384"/>
              <a:gd name="connsiteY1" fmla="*/ 434649 h 977713"/>
              <a:gd name="connsiteX2" fmla="*/ 1778515 w 2198384"/>
              <a:gd name="connsiteY2" fmla="*/ 977713 h 977713"/>
              <a:gd name="connsiteX3" fmla="*/ 1706333 w 2198384"/>
              <a:gd name="connsiteY3" fmla="*/ 928571 h 977713"/>
              <a:gd name="connsiteX4" fmla="*/ 402619 w 2198384"/>
              <a:gd name="connsiteY4" fmla="*/ 779511 h 977713"/>
              <a:gd name="connsiteX5" fmla="*/ 273138 w 2198384"/>
              <a:gd name="connsiteY5" fmla="*/ 826888 h 97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8384" h="977713">
                <a:moveTo>
                  <a:pt x="0" y="177360"/>
                </a:moveTo>
                <a:cubicBezTo>
                  <a:pt x="732706" y="-130757"/>
                  <a:pt x="1570727" y="-32679"/>
                  <a:pt x="2198384" y="434649"/>
                </a:cubicBezTo>
                <a:lnTo>
                  <a:pt x="1778515" y="977713"/>
                </a:lnTo>
                <a:lnTo>
                  <a:pt x="1706333" y="928571"/>
                </a:lnTo>
                <a:cubicBezTo>
                  <a:pt x="1334818" y="701686"/>
                  <a:pt x="859075" y="636733"/>
                  <a:pt x="402619" y="779511"/>
                </a:cubicBezTo>
                <a:lnTo>
                  <a:pt x="273138" y="826888"/>
                </a:lnTo>
                <a:close/>
              </a:path>
            </a:pathLst>
          </a:custGeom>
        </p:spPr>
      </p:pic>
      <p:pic>
        <p:nvPicPr>
          <p:cNvPr id="29" name="Picture 28" descr="A person holding a stethoscope and mask&#10;&#10;Description automatically generated with low confidence">
            <a:extLst>
              <a:ext uri="{FF2B5EF4-FFF2-40B4-BE49-F238E27FC236}">
                <a16:creationId xmlns:a16="http://schemas.microsoft.com/office/drawing/2014/main" id="{2C427FCD-7B6E-CD09-5D0B-60B52DD80D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8" t="3048" r="28476" b="6740"/>
          <a:stretch>
            <a:fillRect/>
          </a:stretch>
        </p:blipFill>
        <p:spPr>
          <a:xfrm rot="21542617">
            <a:off x="2061239" y="1924112"/>
            <a:ext cx="1536457" cy="3601129"/>
          </a:xfrm>
          <a:custGeom>
            <a:avLst/>
            <a:gdLst>
              <a:gd name="connsiteX0" fmla="*/ 600296 w 898367"/>
              <a:gd name="connsiteY0" fmla="*/ 0 h 2178702"/>
              <a:gd name="connsiteX1" fmla="*/ 600296 w 898367"/>
              <a:gd name="connsiteY1" fmla="*/ 2178702 h 2178702"/>
              <a:gd name="connsiteX2" fmla="*/ 0 w 898367"/>
              <a:gd name="connsiteY2" fmla="*/ 1839307 h 2178702"/>
              <a:gd name="connsiteX3" fmla="*/ 34077 w 898367"/>
              <a:gd name="connsiteY3" fmla="*/ 1786724 h 2178702"/>
              <a:gd name="connsiteX4" fmla="*/ 224007 w 898367"/>
              <a:gd name="connsiteY4" fmla="*/ 1083566 h 2178702"/>
              <a:gd name="connsiteX5" fmla="*/ 34077 w 898367"/>
              <a:gd name="connsiteY5" fmla="*/ 380409 h 2178702"/>
              <a:gd name="connsiteX6" fmla="*/ 5487 w 898367"/>
              <a:gd name="connsiteY6" fmla="*/ 336293 h 217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8367" h="2178702">
                <a:moveTo>
                  <a:pt x="600296" y="0"/>
                </a:moveTo>
                <a:cubicBezTo>
                  <a:pt x="997724" y="674093"/>
                  <a:pt x="997724" y="1504610"/>
                  <a:pt x="600296" y="2178702"/>
                </a:cubicBezTo>
                <a:lnTo>
                  <a:pt x="0" y="1839307"/>
                </a:lnTo>
                <a:lnTo>
                  <a:pt x="34077" y="1786724"/>
                </a:lnTo>
                <a:cubicBezTo>
                  <a:pt x="155205" y="1577701"/>
                  <a:pt x="224007" y="1338166"/>
                  <a:pt x="224007" y="1083566"/>
                </a:cubicBezTo>
                <a:cubicBezTo>
                  <a:pt x="224007" y="828966"/>
                  <a:pt x="155205" y="589431"/>
                  <a:pt x="34077" y="380409"/>
                </a:cubicBezTo>
                <a:lnTo>
                  <a:pt x="5487" y="336293"/>
                </a:ln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2D0DBE-8B74-C76F-F80B-ACF0423FED7E}"/>
              </a:ext>
            </a:extLst>
          </p:cNvPr>
          <p:cNvSpPr txBox="1"/>
          <p:nvPr/>
        </p:nvSpPr>
        <p:spPr>
          <a:xfrm>
            <a:off x="4500880" y="416560"/>
            <a:ext cx="2929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b="1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Objective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D95C74-E54A-D726-BCBB-4CD5FA0E2E8C}"/>
              </a:ext>
            </a:extLst>
          </p:cNvPr>
          <p:cNvSpPr txBox="1"/>
          <p:nvPr/>
        </p:nvSpPr>
        <p:spPr>
          <a:xfrm>
            <a:off x="4473842" y="1942456"/>
            <a:ext cx="699281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bg1"/>
                </a:solidFill>
              </a:rPr>
              <a:t> Create a machine learning model to </a:t>
            </a:r>
          </a:p>
          <a:p>
            <a:r>
              <a:rPr lang="en-IN" sz="2800" dirty="0">
                <a:solidFill>
                  <a:schemeClr val="bg1"/>
                </a:solidFill>
              </a:rPr>
              <a:t>     predict doctor’s fee</a:t>
            </a:r>
          </a:p>
          <a:p>
            <a:endParaRPr lang="en-IN" sz="28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bg1"/>
                </a:solidFill>
              </a:rPr>
              <a:t>Creating a webpage for user to get accurate</a:t>
            </a:r>
          </a:p>
          <a:p>
            <a:r>
              <a:rPr lang="en-IN" sz="2800" dirty="0">
                <a:solidFill>
                  <a:schemeClr val="bg1"/>
                </a:solidFill>
              </a:rPr>
              <a:t>     prediction of fee based on multiple factors</a:t>
            </a:r>
          </a:p>
        </p:txBody>
      </p:sp>
    </p:spTree>
    <p:extLst>
      <p:ext uri="{BB962C8B-B14F-4D97-AF65-F5344CB8AC3E}">
        <p14:creationId xmlns:p14="http://schemas.microsoft.com/office/powerpoint/2010/main" val="1544959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A picture containing design&#10;&#10;Description automatically generated">
            <a:extLst>
              <a:ext uri="{FF2B5EF4-FFF2-40B4-BE49-F238E27FC236}">
                <a16:creationId xmlns:a16="http://schemas.microsoft.com/office/drawing/2014/main" id="{821C813F-8F93-9A60-42A1-68E892A8C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3" r="43406"/>
          <a:stretch>
            <a:fillRect/>
          </a:stretch>
        </p:blipFill>
        <p:spPr>
          <a:xfrm rot="18116068">
            <a:off x="-73592" y="1012521"/>
            <a:ext cx="1125525" cy="2136981"/>
          </a:xfrm>
          <a:custGeom>
            <a:avLst/>
            <a:gdLst>
              <a:gd name="connsiteX0" fmla="*/ 443770 w 1125525"/>
              <a:gd name="connsiteY0" fmla="*/ 0 h 2136981"/>
              <a:gd name="connsiteX1" fmla="*/ 445531 w 1125525"/>
              <a:gd name="connsiteY1" fmla="*/ 0 h 2136981"/>
              <a:gd name="connsiteX2" fmla="*/ 642464 w 1125525"/>
              <a:gd name="connsiteY2" fmla="*/ 221227 h 2136981"/>
              <a:gd name="connsiteX3" fmla="*/ 1112790 w 1125525"/>
              <a:gd name="connsiteY3" fmla="*/ 1905778 h 2136981"/>
              <a:gd name="connsiteX4" fmla="*/ 1074277 w 1125525"/>
              <a:gd name="connsiteY4" fmla="*/ 2136981 h 2136981"/>
              <a:gd name="connsiteX5" fmla="*/ 745593 w 1125525"/>
              <a:gd name="connsiteY5" fmla="*/ 2136981 h 2136981"/>
              <a:gd name="connsiteX6" fmla="*/ 374073 w 1125525"/>
              <a:gd name="connsiteY6" fmla="*/ 2050849 h 2136981"/>
              <a:gd name="connsiteX7" fmla="*/ 380626 w 1125525"/>
              <a:gd name="connsiteY7" fmla="*/ 2027492 h 2136981"/>
              <a:gd name="connsiteX8" fmla="*/ 48501 w 1125525"/>
              <a:gd name="connsiteY8" fmla="*/ 549812 h 2136981"/>
              <a:gd name="connsiteX9" fmla="*/ 0 w 1125525"/>
              <a:gd name="connsiteY9" fmla="*/ 497987 h 213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5525" h="2136981">
                <a:moveTo>
                  <a:pt x="443770" y="0"/>
                </a:moveTo>
                <a:lnTo>
                  <a:pt x="445531" y="0"/>
                </a:lnTo>
                <a:lnTo>
                  <a:pt x="642464" y="221227"/>
                </a:lnTo>
                <a:cubicBezTo>
                  <a:pt x="1006047" y="689827"/>
                  <a:pt x="1175290" y="1295997"/>
                  <a:pt x="1112790" y="1905778"/>
                </a:cubicBezTo>
                <a:lnTo>
                  <a:pt x="1074277" y="2136981"/>
                </a:lnTo>
                <a:lnTo>
                  <a:pt x="745593" y="2136981"/>
                </a:lnTo>
                <a:lnTo>
                  <a:pt x="374073" y="2050849"/>
                </a:lnTo>
                <a:lnTo>
                  <a:pt x="380626" y="2027492"/>
                </a:lnTo>
                <a:cubicBezTo>
                  <a:pt x="508907" y="1474170"/>
                  <a:pt x="368021" y="927444"/>
                  <a:pt x="48501" y="549812"/>
                </a:cubicBezTo>
                <a:lnTo>
                  <a:pt x="0" y="497987"/>
                </a:lnTo>
                <a:close/>
              </a:path>
            </a:pathLst>
          </a:custGeom>
        </p:spPr>
      </p:pic>
      <p:pic>
        <p:nvPicPr>
          <p:cNvPr id="33" name="Picture 32" descr="A toy robot with colorful lights&#10;&#10;Description automatically generated with low confidence">
            <a:extLst>
              <a:ext uri="{FF2B5EF4-FFF2-40B4-BE49-F238E27FC236}">
                <a16:creationId xmlns:a16="http://schemas.microsoft.com/office/drawing/2014/main" id="{48280832-A07A-61F1-95DA-35BAEA609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5" t="146" r="16512" b="1858"/>
          <a:stretch>
            <a:fillRect/>
          </a:stretch>
        </p:blipFill>
        <p:spPr>
          <a:xfrm rot="14199999">
            <a:off x="-1842529" y="1503540"/>
            <a:ext cx="1088283" cy="2156166"/>
          </a:xfrm>
          <a:custGeom>
            <a:avLst/>
            <a:gdLst>
              <a:gd name="connsiteX0" fmla="*/ 516965 w 1088283"/>
              <a:gd name="connsiteY0" fmla="*/ 0 h 2156166"/>
              <a:gd name="connsiteX1" fmla="*/ 962681 w 1088283"/>
              <a:gd name="connsiteY1" fmla="*/ 2156166 h 2156166"/>
              <a:gd name="connsiteX2" fmla="*/ 326570 w 1088283"/>
              <a:gd name="connsiteY2" fmla="*/ 1962016 h 2156166"/>
              <a:gd name="connsiteX3" fmla="*/ 353682 w 1088283"/>
              <a:gd name="connsiteY3" fmla="*/ 1895465 h 2156166"/>
              <a:gd name="connsiteX4" fmla="*/ 404324 w 1088283"/>
              <a:gd name="connsiteY4" fmla="*/ 1159376 h 2156166"/>
              <a:gd name="connsiteX5" fmla="*/ 65980 w 1088283"/>
              <a:gd name="connsiteY5" fmla="*/ 503697 h 2156166"/>
              <a:gd name="connsiteX6" fmla="*/ 0 w 1088283"/>
              <a:gd name="connsiteY6" fmla="*/ 438914 h 2156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283" h="2156166">
                <a:moveTo>
                  <a:pt x="516965" y="0"/>
                </a:moveTo>
                <a:cubicBezTo>
                  <a:pt x="1061846" y="582991"/>
                  <a:pt x="1231752" y="1404917"/>
                  <a:pt x="962681" y="2156166"/>
                </a:cubicBezTo>
                <a:lnTo>
                  <a:pt x="326570" y="1962016"/>
                </a:lnTo>
                <a:lnTo>
                  <a:pt x="353682" y="1895465"/>
                </a:lnTo>
                <a:cubicBezTo>
                  <a:pt x="434957" y="1662964"/>
                  <a:pt x="456410" y="1411342"/>
                  <a:pt x="404324" y="1159376"/>
                </a:cubicBezTo>
                <a:cubicBezTo>
                  <a:pt x="352238" y="907410"/>
                  <a:pt x="232778" y="684917"/>
                  <a:pt x="65980" y="503697"/>
                </a:cubicBezTo>
                <a:lnTo>
                  <a:pt x="0" y="438914"/>
                </a:lnTo>
                <a:close/>
              </a:path>
            </a:pathLst>
          </a:custGeom>
        </p:spPr>
      </p:pic>
      <p:pic>
        <p:nvPicPr>
          <p:cNvPr id="15" name="Picture 14" descr="A picture containing sketch, white, design, illustration&#10;&#10;Description automatically generated">
            <a:extLst>
              <a:ext uri="{FF2B5EF4-FFF2-40B4-BE49-F238E27FC236}">
                <a16:creationId xmlns:a16="http://schemas.microsoft.com/office/drawing/2014/main" id="{7EA58572-18FA-48D7-7379-E7789D172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79" t="24440" r="43957" b="22442"/>
          <a:stretch>
            <a:fillRect/>
          </a:stretch>
        </p:blipFill>
        <p:spPr>
          <a:xfrm rot="12546731">
            <a:off x="-2662980" y="3496056"/>
            <a:ext cx="1833168" cy="1759267"/>
          </a:xfrm>
          <a:custGeom>
            <a:avLst/>
            <a:gdLst>
              <a:gd name="connsiteX0" fmla="*/ 196380 w 1833168"/>
              <a:gd name="connsiteY0" fmla="*/ 0 h 1759267"/>
              <a:gd name="connsiteX1" fmla="*/ 1833168 w 1833168"/>
              <a:gd name="connsiteY1" fmla="*/ 1610006 h 1759267"/>
              <a:gd name="connsiteX2" fmla="*/ 1174993 w 1833168"/>
              <a:gd name="connsiteY2" fmla="*/ 1759267 h 1759267"/>
              <a:gd name="connsiteX3" fmla="*/ 1156273 w 1833168"/>
              <a:gd name="connsiteY3" fmla="*/ 1701549 h 1759267"/>
              <a:gd name="connsiteX4" fmla="*/ 23612 w 1833168"/>
              <a:gd name="connsiteY4" fmla="*/ 696102 h 1759267"/>
              <a:gd name="connsiteX5" fmla="*/ 0 w 1833168"/>
              <a:gd name="connsiteY5" fmla="*/ 690540 h 175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3168" h="1759267">
                <a:moveTo>
                  <a:pt x="196380" y="0"/>
                </a:moveTo>
                <a:cubicBezTo>
                  <a:pt x="995839" y="227354"/>
                  <a:pt x="1619780" y="841086"/>
                  <a:pt x="1833168" y="1610006"/>
                </a:cubicBezTo>
                <a:lnTo>
                  <a:pt x="1174993" y="1759267"/>
                </a:lnTo>
                <a:lnTo>
                  <a:pt x="1156273" y="1701549"/>
                </a:lnTo>
                <a:cubicBezTo>
                  <a:pt x="980312" y="1239233"/>
                  <a:pt x="569947" y="851472"/>
                  <a:pt x="23612" y="696102"/>
                </a:cubicBezTo>
                <a:lnTo>
                  <a:pt x="0" y="690540"/>
                </a:lnTo>
                <a:close/>
              </a:path>
            </a:pathLst>
          </a:custGeom>
        </p:spPr>
      </p:pic>
      <p:pic>
        <p:nvPicPr>
          <p:cNvPr id="11" name="Picture 10" descr="A black spider web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D49DE224-48C6-8C08-1569-8B31E2FB7B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6" t="9604" r="59594" b="17538"/>
          <a:stretch>
            <a:fillRect/>
          </a:stretch>
        </p:blipFill>
        <p:spPr>
          <a:xfrm rot="6292461">
            <a:off x="-825837" y="4495385"/>
            <a:ext cx="930005" cy="2314344"/>
          </a:xfrm>
          <a:custGeom>
            <a:avLst/>
            <a:gdLst>
              <a:gd name="connsiteX0" fmla="*/ 638860 w 920269"/>
              <a:gd name="connsiteY0" fmla="*/ 0 h 2213255"/>
              <a:gd name="connsiteX1" fmla="*/ 614528 w 920269"/>
              <a:gd name="connsiteY1" fmla="*/ 2213255 h 2213255"/>
              <a:gd name="connsiteX2" fmla="*/ 0 w 920269"/>
              <a:gd name="connsiteY2" fmla="*/ 1856841 h 2213255"/>
              <a:gd name="connsiteX3" fmla="*/ 63456 w 920269"/>
              <a:gd name="connsiteY3" fmla="*/ 1734436 h 2213255"/>
              <a:gd name="connsiteX4" fmla="*/ 81377 w 920269"/>
              <a:gd name="connsiteY4" fmla="*/ 422351 h 2213255"/>
              <a:gd name="connsiteX5" fmla="*/ 44099 w 920269"/>
              <a:gd name="connsiteY5" fmla="*/ 349003 h 221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0269" h="2213255">
                <a:moveTo>
                  <a:pt x="638860" y="0"/>
                </a:moveTo>
                <a:cubicBezTo>
                  <a:pt x="1022585" y="681986"/>
                  <a:pt x="1013310" y="1525674"/>
                  <a:pt x="614528" y="2213255"/>
                </a:cubicBezTo>
                <a:lnTo>
                  <a:pt x="0" y="1856841"/>
                </a:lnTo>
                <a:lnTo>
                  <a:pt x="63456" y="1734436"/>
                </a:lnTo>
                <a:cubicBezTo>
                  <a:pt x="263115" y="1299839"/>
                  <a:pt x="259183" y="819700"/>
                  <a:pt x="81377" y="422351"/>
                </a:cubicBezTo>
                <a:lnTo>
                  <a:pt x="44099" y="349003"/>
                </a:lnTo>
                <a:close/>
              </a:path>
            </a:pathLst>
          </a:custGeom>
        </p:spPr>
      </p:pic>
      <p:pic>
        <p:nvPicPr>
          <p:cNvPr id="32" name="Picture 31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1A00F0DB-C700-8DA1-7B16-24FA3B75F4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1" t="18111" r="17073" b="17515"/>
          <a:stretch>
            <a:fillRect/>
          </a:stretch>
        </p:blipFill>
        <p:spPr>
          <a:xfrm rot="4067691">
            <a:off x="1071276" y="2507456"/>
            <a:ext cx="3042294" cy="1400022"/>
          </a:xfrm>
          <a:custGeom>
            <a:avLst/>
            <a:gdLst>
              <a:gd name="connsiteX0" fmla="*/ 0 w 2198384"/>
              <a:gd name="connsiteY0" fmla="*/ 177360 h 977713"/>
              <a:gd name="connsiteX1" fmla="*/ 2198384 w 2198384"/>
              <a:gd name="connsiteY1" fmla="*/ 434649 h 977713"/>
              <a:gd name="connsiteX2" fmla="*/ 1778515 w 2198384"/>
              <a:gd name="connsiteY2" fmla="*/ 977713 h 977713"/>
              <a:gd name="connsiteX3" fmla="*/ 1706333 w 2198384"/>
              <a:gd name="connsiteY3" fmla="*/ 928571 h 977713"/>
              <a:gd name="connsiteX4" fmla="*/ 402619 w 2198384"/>
              <a:gd name="connsiteY4" fmla="*/ 779511 h 977713"/>
              <a:gd name="connsiteX5" fmla="*/ 273138 w 2198384"/>
              <a:gd name="connsiteY5" fmla="*/ 826888 h 97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8384" h="977713">
                <a:moveTo>
                  <a:pt x="0" y="177360"/>
                </a:moveTo>
                <a:cubicBezTo>
                  <a:pt x="732706" y="-130757"/>
                  <a:pt x="1570727" y="-32679"/>
                  <a:pt x="2198384" y="434649"/>
                </a:cubicBezTo>
                <a:lnTo>
                  <a:pt x="1778515" y="977713"/>
                </a:lnTo>
                <a:lnTo>
                  <a:pt x="1706333" y="928571"/>
                </a:lnTo>
                <a:cubicBezTo>
                  <a:pt x="1334818" y="701686"/>
                  <a:pt x="859075" y="636733"/>
                  <a:pt x="402619" y="779511"/>
                </a:cubicBezTo>
                <a:lnTo>
                  <a:pt x="273138" y="826888"/>
                </a:lnTo>
                <a:close/>
              </a:path>
            </a:pathLst>
          </a:custGeom>
        </p:spPr>
      </p:pic>
      <p:pic>
        <p:nvPicPr>
          <p:cNvPr id="29" name="Picture 28" descr="A person holding a stethoscope and mask&#10;&#10;Description automatically generated with low confidence">
            <a:extLst>
              <a:ext uri="{FF2B5EF4-FFF2-40B4-BE49-F238E27FC236}">
                <a16:creationId xmlns:a16="http://schemas.microsoft.com/office/drawing/2014/main" id="{2C427FCD-7B6E-CD09-5D0B-60B52DD80D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8" t="3048" r="28476" b="6740"/>
          <a:stretch>
            <a:fillRect/>
          </a:stretch>
        </p:blipFill>
        <p:spPr>
          <a:xfrm rot="2699230">
            <a:off x="1021922" y="4117242"/>
            <a:ext cx="939399" cy="2201752"/>
          </a:xfrm>
          <a:custGeom>
            <a:avLst/>
            <a:gdLst>
              <a:gd name="connsiteX0" fmla="*/ 600296 w 898367"/>
              <a:gd name="connsiteY0" fmla="*/ 0 h 2178702"/>
              <a:gd name="connsiteX1" fmla="*/ 600296 w 898367"/>
              <a:gd name="connsiteY1" fmla="*/ 2178702 h 2178702"/>
              <a:gd name="connsiteX2" fmla="*/ 0 w 898367"/>
              <a:gd name="connsiteY2" fmla="*/ 1839307 h 2178702"/>
              <a:gd name="connsiteX3" fmla="*/ 34077 w 898367"/>
              <a:gd name="connsiteY3" fmla="*/ 1786724 h 2178702"/>
              <a:gd name="connsiteX4" fmla="*/ 224007 w 898367"/>
              <a:gd name="connsiteY4" fmla="*/ 1083566 h 2178702"/>
              <a:gd name="connsiteX5" fmla="*/ 34077 w 898367"/>
              <a:gd name="connsiteY5" fmla="*/ 380409 h 2178702"/>
              <a:gd name="connsiteX6" fmla="*/ 5487 w 898367"/>
              <a:gd name="connsiteY6" fmla="*/ 336293 h 217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8367" h="2178702">
                <a:moveTo>
                  <a:pt x="600296" y="0"/>
                </a:moveTo>
                <a:cubicBezTo>
                  <a:pt x="997724" y="674093"/>
                  <a:pt x="997724" y="1504610"/>
                  <a:pt x="600296" y="2178702"/>
                </a:cubicBezTo>
                <a:lnTo>
                  <a:pt x="0" y="1839307"/>
                </a:lnTo>
                <a:lnTo>
                  <a:pt x="34077" y="1786724"/>
                </a:lnTo>
                <a:cubicBezTo>
                  <a:pt x="155205" y="1577701"/>
                  <a:pt x="224007" y="1338166"/>
                  <a:pt x="224007" y="1083566"/>
                </a:cubicBezTo>
                <a:cubicBezTo>
                  <a:pt x="224007" y="828966"/>
                  <a:pt x="155205" y="589431"/>
                  <a:pt x="34077" y="380409"/>
                </a:cubicBezTo>
                <a:lnTo>
                  <a:pt x="5487" y="336293"/>
                </a:ln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4B9DCD-5E1E-BA7D-181B-BE0B8726FC1B}"/>
              </a:ext>
            </a:extLst>
          </p:cNvPr>
          <p:cNvSpPr txBox="1"/>
          <p:nvPr/>
        </p:nvSpPr>
        <p:spPr>
          <a:xfrm>
            <a:off x="4013200" y="254000"/>
            <a:ext cx="4003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About </a:t>
            </a:r>
            <a:r>
              <a:rPr lang="en-IN" sz="3200" dirty="0" err="1">
                <a:solidFill>
                  <a:schemeClr val="bg1"/>
                </a:solidFill>
                <a:latin typeface="Copperplate Gothic Bold" panose="020E0705020206020404" pitchFamily="34" charset="0"/>
              </a:rPr>
              <a:t>Practo</a:t>
            </a:r>
            <a:r>
              <a:rPr lang="en-IN" sz="32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:-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B8C0A8-F677-CD61-75E0-DD981729D5CD}"/>
              </a:ext>
            </a:extLst>
          </p:cNvPr>
          <p:cNvSpPr txBox="1"/>
          <p:nvPr/>
        </p:nvSpPr>
        <p:spPr>
          <a:xfrm>
            <a:off x="3921760" y="1920240"/>
            <a:ext cx="75561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 </a:t>
            </a:r>
            <a:r>
              <a:rPr lang="en-IN" sz="2800" dirty="0" err="1">
                <a:solidFill>
                  <a:schemeClr val="bg1"/>
                </a:solidFill>
                <a:latin typeface="Copperplate Gothic Bold" panose="020E0705020206020404" pitchFamily="34" charset="0"/>
              </a:rPr>
              <a:t>Practo</a:t>
            </a:r>
            <a:r>
              <a:rPr lang="en-IN" sz="28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 is an online doctor’s </a:t>
            </a:r>
          </a:p>
          <a:p>
            <a:r>
              <a:rPr lang="en-IN" sz="28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    appointment and consultation app</a:t>
            </a:r>
          </a:p>
        </p:txBody>
      </p:sp>
    </p:spTree>
    <p:extLst>
      <p:ext uri="{BB962C8B-B14F-4D97-AF65-F5344CB8AC3E}">
        <p14:creationId xmlns:p14="http://schemas.microsoft.com/office/powerpoint/2010/main" val="3520307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A picture containing design&#10;&#10;Description automatically generated">
            <a:extLst>
              <a:ext uri="{FF2B5EF4-FFF2-40B4-BE49-F238E27FC236}">
                <a16:creationId xmlns:a16="http://schemas.microsoft.com/office/drawing/2014/main" id="{821C813F-8F93-9A60-42A1-68E892A8C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3" r="43406"/>
          <a:stretch>
            <a:fillRect/>
          </a:stretch>
        </p:blipFill>
        <p:spPr>
          <a:xfrm rot="10471006">
            <a:off x="-2526934" y="3675705"/>
            <a:ext cx="1125525" cy="2136981"/>
          </a:xfrm>
          <a:custGeom>
            <a:avLst/>
            <a:gdLst>
              <a:gd name="connsiteX0" fmla="*/ 443770 w 1125525"/>
              <a:gd name="connsiteY0" fmla="*/ 0 h 2136981"/>
              <a:gd name="connsiteX1" fmla="*/ 445531 w 1125525"/>
              <a:gd name="connsiteY1" fmla="*/ 0 h 2136981"/>
              <a:gd name="connsiteX2" fmla="*/ 642464 w 1125525"/>
              <a:gd name="connsiteY2" fmla="*/ 221227 h 2136981"/>
              <a:gd name="connsiteX3" fmla="*/ 1112790 w 1125525"/>
              <a:gd name="connsiteY3" fmla="*/ 1905778 h 2136981"/>
              <a:gd name="connsiteX4" fmla="*/ 1074277 w 1125525"/>
              <a:gd name="connsiteY4" fmla="*/ 2136981 h 2136981"/>
              <a:gd name="connsiteX5" fmla="*/ 745593 w 1125525"/>
              <a:gd name="connsiteY5" fmla="*/ 2136981 h 2136981"/>
              <a:gd name="connsiteX6" fmla="*/ 374073 w 1125525"/>
              <a:gd name="connsiteY6" fmla="*/ 2050849 h 2136981"/>
              <a:gd name="connsiteX7" fmla="*/ 380626 w 1125525"/>
              <a:gd name="connsiteY7" fmla="*/ 2027492 h 2136981"/>
              <a:gd name="connsiteX8" fmla="*/ 48501 w 1125525"/>
              <a:gd name="connsiteY8" fmla="*/ 549812 h 2136981"/>
              <a:gd name="connsiteX9" fmla="*/ 0 w 1125525"/>
              <a:gd name="connsiteY9" fmla="*/ 497987 h 213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5525" h="2136981">
                <a:moveTo>
                  <a:pt x="443770" y="0"/>
                </a:moveTo>
                <a:lnTo>
                  <a:pt x="445531" y="0"/>
                </a:lnTo>
                <a:lnTo>
                  <a:pt x="642464" y="221227"/>
                </a:lnTo>
                <a:cubicBezTo>
                  <a:pt x="1006047" y="689827"/>
                  <a:pt x="1175290" y="1295997"/>
                  <a:pt x="1112790" y="1905778"/>
                </a:cubicBezTo>
                <a:lnTo>
                  <a:pt x="1074277" y="2136981"/>
                </a:lnTo>
                <a:lnTo>
                  <a:pt x="745593" y="2136981"/>
                </a:lnTo>
                <a:lnTo>
                  <a:pt x="374073" y="2050849"/>
                </a:lnTo>
                <a:lnTo>
                  <a:pt x="380626" y="2027492"/>
                </a:lnTo>
                <a:cubicBezTo>
                  <a:pt x="508907" y="1474170"/>
                  <a:pt x="368021" y="927444"/>
                  <a:pt x="48501" y="549812"/>
                </a:cubicBezTo>
                <a:lnTo>
                  <a:pt x="0" y="497987"/>
                </a:lnTo>
                <a:close/>
              </a:path>
            </a:pathLst>
          </a:custGeom>
        </p:spPr>
      </p:pic>
      <p:pic>
        <p:nvPicPr>
          <p:cNvPr id="33" name="Picture 32" descr="A toy robot with colorful lights&#10;&#10;Description automatically generated with low confidence">
            <a:extLst>
              <a:ext uri="{FF2B5EF4-FFF2-40B4-BE49-F238E27FC236}">
                <a16:creationId xmlns:a16="http://schemas.microsoft.com/office/drawing/2014/main" id="{48280832-A07A-61F1-95DA-35BAEA609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5" t="146" r="16512" b="1858"/>
          <a:stretch>
            <a:fillRect/>
          </a:stretch>
        </p:blipFill>
        <p:spPr>
          <a:xfrm rot="6554937">
            <a:off x="-1024555" y="4781656"/>
            <a:ext cx="1088283" cy="2156166"/>
          </a:xfrm>
          <a:custGeom>
            <a:avLst/>
            <a:gdLst>
              <a:gd name="connsiteX0" fmla="*/ 516965 w 1088283"/>
              <a:gd name="connsiteY0" fmla="*/ 0 h 2156166"/>
              <a:gd name="connsiteX1" fmla="*/ 962681 w 1088283"/>
              <a:gd name="connsiteY1" fmla="*/ 2156166 h 2156166"/>
              <a:gd name="connsiteX2" fmla="*/ 326570 w 1088283"/>
              <a:gd name="connsiteY2" fmla="*/ 1962016 h 2156166"/>
              <a:gd name="connsiteX3" fmla="*/ 353682 w 1088283"/>
              <a:gd name="connsiteY3" fmla="*/ 1895465 h 2156166"/>
              <a:gd name="connsiteX4" fmla="*/ 404324 w 1088283"/>
              <a:gd name="connsiteY4" fmla="*/ 1159376 h 2156166"/>
              <a:gd name="connsiteX5" fmla="*/ 65980 w 1088283"/>
              <a:gd name="connsiteY5" fmla="*/ 503697 h 2156166"/>
              <a:gd name="connsiteX6" fmla="*/ 0 w 1088283"/>
              <a:gd name="connsiteY6" fmla="*/ 438914 h 2156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283" h="2156166">
                <a:moveTo>
                  <a:pt x="516965" y="0"/>
                </a:moveTo>
                <a:cubicBezTo>
                  <a:pt x="1061846" y="582991"/>
                  <a:pt x="1231752" y="1404917"/>
                  <a:pt x="962681" y="2156166"/>
                </a:cubicBezTo>
                <a:lnTo>
                  <a:pt x="326570" y="1962016"/>
                </a:lnTo>
                <a:lnTo>
                  <a:pt x="353682" y="1895465"/>
                </a:lnTo>
                <a:cubicBezTo>
                  <a:pt x="434957" y="1662964"/>
                  <a:pt x="456410" y="1411342"/>
                  <a:pt x="404324" y="1159376"/>
                </a:cubicBezTo>
                <a:cubicBezTo>
                  <a:pt x="352238" y="907410"/>
                  <a:pt x="232778" y="684917"/>
                  <a:pt x="65980" y="503697"/>
                </a:cubicBezTo>
                <a:lnTo>
                  <a:pt x="0" y="438914"/>
                </a:lnTo>
                <a:close/>
              </a:path>
            </a:pathLst>
          </a:custGeom>
        </p:spPr>
      </p:pic>
      <p:pic>
        <p:nvPicPr>
          <p:cNvPr id="15" name="Picture 14" descr="A picture containing sketch, white, design, illustration&#10;&#10;Description automatically generated">
            <a:extLst>
              <a:ext uri="{FF2B5EF4-FFF2-40B4-BE49-F238E27FC236}">
                <a16:creationId xmlns:a16="http://schemas.microsoft.com/office/drawing/2014/main" id="{7EA58572-18FA-48D7-7379-E7789D172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79" t="24440" r="43957" b="22442"/>
          <a:stretch>
            <a:fillRect/>
          </a:stretch>
        </p:blipFill>
        <p:spPr>
          <a:xfrm rot="4901669">
            <a:off x="300117" y="4245814"/>
            <a:ext cx="1833168" cy="1759267"/>
          </a:xfrm>
          <a:custGeom>
            <a:avLst/>
            <a:gdLst>
              <a:gd name="connsiteX0" fmla="*/ 196380 w 1833168"/>
              <a:gd name="connsiteY0" fmla="*/ 0 h 1759267"/>
              <a:gd name="connsiteX1" fmla="*/ 1833168 w 1833168"/>
              <a:gd name="connsiteY1" fmla="*/ 1610006 h 1759267"/>
              <a:gd name="connsiteX2" fmla="*/ 1174993 w 1833168"/>
              <a:gd name="connsiteY2" fmla="*/ 1759267 h 1759267"/>
              <a:gd name="connsiteX3" fmla="*/ 1156273 w 1833168"/>
              <a:gd name="connsiteY3" fmla="*/ 1701549 h 1759267"/>
              <a:gd name="connsiteX4" fmla="*/ 23612 w 1833168"/>
              <a:gd name="connsiteY4" fmla="*/ 696102 h 1759267"/>
              <a:gd name="connsiteX5" fmla="*/ 0 w 1833168"/>
              <a:gd name="connsiteY5" fmla="*/ 690540 h 175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3168" h="1759267">
                <a:moveTo>
                  <a:pt x="196380" y="0"/>
                </a:moveTo>
                <a:cubicBezTo>
                  <a:pt x="995839" y="227354"/>
                  <a:pt x="1619780" y="841086"/>
                  <a:pt x="1833168" y="1610006"/>
                </a:cubicBezTo>
                <a:lnTo>
                  <a:pt x="1174993" y="1759267"/>
                </a:lnTo>
                <a:lnTo>
                  <a:pt x="1156273" y="1701549"/>
                </a:lnTo>
                <a:cubicBezTo>
                  <a:pt x="980312" y="1239233"/>
                  <a:pt x="569947" y="851472"/>
                  <a:pt x="23612" y="696102"/>
                </a:cubicBezTo>
                <a:lnTo>
                  <a:pt x="0" y="690540"/>
                </a:lnTo>
                <a:close/>
              </a:path>
            </a:pathLst>
          </a:custGeom>
        </p:spPr>
      </p:pic>
      <p:pic>
        <p:nvPicPr>
          <p:cNvPr id="11" name="Picture 10" descr="A black spider web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D49DE224-48C6-8C08-1569-8B31E2FB7B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6" t="9604" r="59594" b="17538"/>
          <a:stretch>
            <a:fillRect/>
          </a:stretch>
        </p:blipFill>
        <p:spPr>
          <a:xfrm rot="20247399">
            <a:off x="923925" y="2091973"/>
            <a:ext cx="930005" cy="2314344"/>
          </a:xfrm>
          <a:custGeom>
            <a:avLst/>
            <a:gdLst>
              <a:gd name="connsiteX0" fmla="*/ 638860 w 920269"/>
              <a:gd name="connsiteY0" fmla="*/ 0 h 2213255"/>
              <a:gd name="connsiteX1" fmla="*/ 614528 w 920269"/>
              <a:gd name="connsiteY1" fmla="*/ 2213255 h 2213255"/>
              <a:gd name="connsiteX2" fmla="*/ 0 w 920269"/>
              <a:gd name="connsiteY2" fmla="*/ 1856841 h 2213255"/>
              <a:gd name="connsiteX3" fmla="*/ 63456 w 920269"/>
              <a:gd name="connsiteY3" fmla="*/ 1734436 h 2213255"/>
              <a:gd name="connsiteX4" fmla="*/ 81377 w 920269"/>
              <a:gd name="connsiteY4" fmla="*/ 422351 h 2213255"/>
              <a:gd name="connsiteX5" fmla="*/ 44099 w 920269"/>
              <a:gd name="connsiteY5" fmla="*/ 349003 h 221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0269" h="2213255">
                <a:moveTo>
                  <a:pt x="638860" y="0"/>
                </a:moveTo>
                <a:cubicBezTo>
                  <a:pt x="1022585" y="681986"/>
                  <a:pt x="1013310" y="1525674"/>
                  <a:pt x="614528" y="2213255"/>
                </a:cubicBezTo>
                <a:lnTo>
                  <a:pt x="0" y="1856841"/>
                </a:lnTo>
                <a:lnTo>
                  <a:pt x="63456" y="1734436"/>
                </a:lnTo>
                <a:cubicBezTo>
                  <a:pt x="263115" y="1299839"/>
                  <a:pt x="259183" y="819700"/>
                  <a:pt x="81377" y="422351"/>
                </a:cubicBezTo>
                <a:lnTo>
                  <a:pt x="44099" y="349003"/>
                </a:lnTo>
                <a:close/>
              </a:path>
            </a:pathLst>
          </a:custGeom>
        </p:spPr>
      </p:pic>
      <p:pic>
        <p:nvPicPr>
          <p:cNvPr id="32" name="Picture 31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1A00F0DB-C700-8DA1-7B16-24FA3B75F4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1" t="18111" r="17073" b="17515"/>
          <a:stretch>
            <a:fillRect/>
          </a:stretch>
        </p:blipFill>
        <p:spPr>
          <a:xfrm rot="18022629">
            <a:off x="-2838742" y="2262997"/>
            <a:ext cx="2221642" cy="1022369"/>
          </a:xfrm>
          <a:custGeom>
            <a:avLst/>
            <a:gdLst>
              <a:gd name="connsiteX0" fmla="*/ 0 w 2198384"/>
              <a:gd name="connsiteY0" fmla="*/ 177360 h 977713"/>
              <a:gd name="connsiteX1" fmla="*/ 2198384 w 2198384"/>
              <a:gd name="connsiteY1" fmla="*/ 434649 h 977713"/>
              <a:gd name="connsiteX2" fmla="*/ 1778515 w 2198384"/>
              <a:gd name="connsiteY2" fmla="*/ 977713 h 977713"/>
              <a:gd name="connsiteX3" fmla="*/ 1706333 w 2198384"/>
              <a:gd name="connsiteY3" fmla="*/ 928571 h 977713"/>
              <a:gd name="connsiteX4" fmla="*/ 402619 w 2198384"/>
              <a:gd name="connsiteY4" fmla="*/ 779511 h 977713"/>
              <a:gd name="connsiteX5" fmla="*/ 273138 w 2198384"/>
              <a:gd name="connsiteY5" fmla="*/ 826888 h 97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8384" h="977713">
                <a:moveTo>
                  <a:pt x="0" y="177360"/>
                </a:moveTo>
                <a:cubicBezTo>
                  <a:pt x="732706" y="-130757"/>
                  <a:pt x="1570727" y="-32679"/>
                  <a:pt x="2198384" y="434649"/>
                </a:cubicBezTo>
                <a:lnTo>
                  <a:pt x="1778515" y="977713"/>
                </a:lnTo>
                <a:lnTo>
                  <a:pt x="1706333" y="928571"/>
                </a:lnTo>
                <a:cubicBezTo>
                  <a:pt x="1334818" y="701686"/>
                  <a:pt x="859075" y="636733"/>
                  <a:pt x="402619" y="779511"/>
                </a:cubicBezTo>
                <a:lnTo>
                  <a:pt x="273138" y="826888"/>
                </a:lnTo>
                <a:close/>
              </a:path>
            </a:pathLst>
          </a:custGeom>
        </p:spPr>
      </p:pic>
      <p:pic>
        <p:nvPicPr>
          <p:cNvPr id="29" name="Picture 28" descr="A person holding a stethoscope and mask&#10;&#10;Description automatically generated with low confidence">
            <a:extLst>
              <a:ext uri="{FF2B5EF4-FFF2-40B4-BE49-F238E27FC236}">
                <a16:creationId xmlns:a16="http://schemas.microsoft.com/office/drawing/2014/main" id="{2C427FCD-7B6E-CD09-5D0B-60B52DD80D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8" t="3048" r="28476" b="6740"/>
          <a:stretch>
            <a:fillRect/>
          </a:stretch>
        </p:blipFill>
        <p:spPr>
          <a:xfrm rot="16654168">
            <a:off x="-551406" y="940973"/>
            <a:ext cx="939399" cy="2201752"/>
          </a:xfrm>
          <a:custGeom>
            <a:avLst/>
            <a:gdLst>
              <a:gd name="connsiteX0" fmla="*/ 600296 w 898367"/>
              <a:gd name="connsiteY0" fmla="*/ 0 h 2178702"/>
              <a:gd name="connsiteX1" fmla="*/ 600296 w 898367"/>
              <a:gd name="connsiteY1" fmla="*/ 2178702 h 2178702"/>
              <a:gd name="connsiteX2" fmla="*/ 0 w 898367"/>
              <a:gd name="connsiteY2" fmla="*/ 1839307 h 2178702"/>
              <a:gd name="connsiteX3" fmla="*/ 34077 w 898367"/>
              <a:gd name="connsiteY3" fmla="*/ 1786724 h 2178702"/>
              <a:gd name="connsiteX4" fmla="*/ 224007 w 898367"/>
              <a:gd name="connsiteY4" fmla="*/ 1083566 h 2178702"/>
              <a:gd name="connsiteX5" fmla="*/ 34077 w 898367"/>
              <a:gd name="connsiteY5" fmla="*/ 380409 h 2178702"/>
              <a:gd name="connsiteX6" fmla="*/ 5487 w 898367"/>
              <a:gd name="connsiteY6" fmla="*/ 336293 h 217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8367" h="2178702">
                <a:moveTo>
                  <a:pt x="600296" y="0"/>
                </a:moveTo>
                <a:cubicBezTo>
                  <a:pt x="997724" y="674093"/>
                  <a:pt x="997724" y="1504610"/>
                  <a:pt x="600296" y="2178702"/>
                </a:cubicBezTo>
                <a:lnTo>
                  <a:pt x="0" y="1839307"/>
                </a:lnTo>
                <a:lnTo>
                  <a:pt x="34077" y="1786724"/>
                </a:lnTo>
                <a:cubicBezTo>
                  <a:pt x="155205" y="1577701"/>
                  <a:pt x="224007" y="1338166"/>
                  <a:pt x="224007" y="1083566"/>
                </a:cubicBezTo>
                <a:cubicBezTo>
                  <a:pt x="224007" y="828966"/>
                  <a:pt x="155205" y="589431"/>
                  <a:pt x="34077" y="380409"/>
                </a:cubicBezTo>
                <a:lnTo>
                  <a:pt x="5487" y="336293"/>
                </a:ln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887D3CD-FD6B-59C2-A5DE-B3443FD8FE12}"/>
              </a:ext>
            </a:extLst>
          </p:cNvPr>
          <p:cNvSpPr txBox="1"/>
          <p:nvPr/>
        </p:nvSpPr>
        <p:spPr>
          <a:xfrm>
            <a:off x="4124960" y="294640"/>
            <a:ext cx="3890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2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Web Scraping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9B6178-037B-EA16-DE0D-B74815EBFE05}"/>
              </a:ext>
            </a:extLst>
          </p:cNvPr>
          <p:cNvSpPr txBox="1"/>
          <p:nvPr/>
        </p:nvSpPr>
        <p:spPr>
          <a:xfrm>
            <a:off x="12344400" y="2041849"/>
            <a:ext cx="78688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Copperplate Gothic Bold" panose="020E0705020206020404" pitchFamily="34" charset="0"/>
              </a:rPr>
              <a:t>We used Selenium for scraping.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2400" b="0" i="0" dirty="0">
              <a:solidFill>
                <a:schemeClr val="bg1"/>
              </a:solidFill>
              <a:effectLst/>
              <a:latin typeface="Copperplate Gothic Bold" panose="020E07050202060204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Copperplate Gothic Bold" panose="020E0705020206020404" pitchFamily="34" charset="0"/>
              </a:rPr>
              <a:t>We also used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Copperplate Gothic Bold" panose="020E0705020206020404" pitchFamily="34" charset="0"/>
              </a:rPr>
              <a:t>BeautifulSoup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Copperplate Gothic Bold" panose="020E0705020206020404" pitchFamily="34" charset="0"/>
              </a:rPr>
              <a:t> for scraping.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4932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A picture containing design&#10;&#10;Description automatically generated">
            <a:extLst>
              <a:ext uri="{FF2B5EF4-FFF2-40B4-BE49-F238E27FC236}">
                <a16:creationId xmlns:a16="http://schemas.microsoft.com/office/drawing/2014/main" id="{821C813F-8F93-9A60-42A1-68E892A8C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3" r="43406"/>
          <a:stretch>
            <a:fillRect/>
          </a:stretch>
        </p:blipFill>
        <p:spPr>
          <a:xfrm rot="10184961">
            <a:off x="-2460111" y="3829820"/>
            <a:ext cx="1125525" cy="2136981"/>
          </a:xfrm>
          <a:custGeom>
            <a:avLst/>
            <a:gdLst>
              <a:gd name="connsiteX0" fmla="*/ 443770 w 1125525"/>
              <a:gd name="connsiteY0" fmla="*/ 0 h 2136981"/>
              <a:gd name="connsiteX1" fmla="*/ 445531 w 1125525"/>
              <a:gd name="connsiteY1" fmla="*/ 0 h 2136981"/>
              <a:gd name="connsiteX2" fmla="*/ 642464 w 1125525"/>
              <a:gd name="connsiteY2" fmla="*/ 221227 h 2136981"/>
              <a:gd name="connsiteX3" fmla="*/ 1112790 w 1125525"/>
              <a:gd name="connsiteY3" fmla="*/ 1905778 h 2136981"/>
              <a:gd name="connsiteX4" fmla="*/ 1074277 w 1125525"/>
              <a:gd name="connsiteY4" fmla="*/ 2136981 h 2136981"/>
              <a:gd name="connsiteX5" fmla="*/ 745593 w 1125525"/>
              <a:gd name="connsiteY5" fmla="*/ 2136981 h 2136981"/>
              <a:gd name="connsiteX6" fmla="*/ 374073 w 1125525"/>
              <a:gd name="connsiteY6" fmla="*/ 2050849 h 2136981"/>
              <a:gd name="connsiteX7" fmla="*/ 380626 w 1125525"/>
              <a:gd name="connsiteY7" fmla="*/ 2027492 h 2136981"/>
              <a:gd name="connsiteX8" fmla="*/ 48501 w 1125525"/>
              <a:gd name="connsiteY8" fmla="*/ 549812 h 2136981"/>
              <a:gd name="connsiteX9" fmla="*/ 0 w 1125525"/>
              <a:gd name="connsiteY9" fmla="*/ 497987 h 213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5525" h="2136981">
                <a:moveTo>
                  <a:pt x="443770" y="0"/>
                </a:moveTo>
                <a:lnTo>
                  <a:pt x="445531" y="0"/>
                </a:lnTo>
                <a:lnTo>
                  <a:pt x="642464" y="221227"/>
                </a:lnTo>
                <a:cubicBezTo>
                  <a:pt x="1006047" y="689827"/>
                  <a:pt x="1175290" y="1295997"/>
                  <a:pt x="1112790" y="1905778"/>
                </a:cubicBezTo>
                <a:lnTo>
                  <a:pt x="1074277" y="2136981"/>
                </a:lnTo>
                <a:lnTo>
                  <a:pt x="745593" y="2136981"/>
                </a:lnTo>
                <a:lnTo>
                  <a:pt x="374073" y="2050849"/>
                </a:lnTo>
                <a:lnTo>
                  <a:pt x="380626" y="2027492"/>
                </a:lnTo>
                <a:cubicBezTo>
                  <a:pt x="508907" y="1474170"/>
                  <a:pt x="368021" y="927444"/>
                  <a:pt x="48501" y="549812"/>
                </a:cubicBezTo>
                <a:lnTo>
                  <a:pt x="0" y="497987"/>
                </a:lnTo>
                <a:close/>
              </a:path>
            </a:pathLst>
          </a:custGeom>
        </p:spPr>
      </p:pic>
      <p:pic>
        <p:nvPicPr>
          <p:cNvPr id="33" name="Picture 32" descr="A toy robot with colorful lights&#10;&#10;Description automatically generated with low confidence">
            <a:extLst>
              <a:ext uri="{FF2B5EF4-FFF2-40B4-BE49-F238E27FC236}">
                <a16:creationId xmlns:a16="http://schemas.microsoft.com/office/drawing/2014/main" id="{48280832-A07A-61F1-95DA-35BAEA609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5" t="146" r="16512" b="1858"/>
          <a:stretch>
            <a:fillRect/>
          </a:stretch>
        </p:blipFill>
        <p:spPr>
          <a:xfrm rot="6268892">
            <a:off x="-870152" y="4808595"/>
            <a:ext cx="1088283" cy="2156166"/>
          </a:xfrm>
          <a:custGeom>
            <a:avLst/>
            <a:gdLst>
              <a:gd name="connsiteX0" fmla="*/ 516965 w 1088283"/>
              <a:gd name="connsiteY0" fmla="*/ 0 h 2156166"/>
              <a:gd name="connsiteX1" fmla="*/ 962681 w 1088283"/>
              <a:gd name="connsiteY1" fmla="*/ 2156166 h 2156166"/>
              <a:gd name="connsiteX2" fmla="*/ 326570 w 1088283"/>
              <a:gd name="connsiteY2" fmla="*/ 1962016 h 2156166"/>
              <a:gd name="connsiteX3" fmla="*/ 353682 w 1088283"/>
              <a:gd name="connsiteY3" fmla="*/ 1895465 h 2156166"/>
              <a:gd name="connsiteX4" fmla="*/ 404324 w 1088283"/>
              <a:gd name="connsiteY4" fmla="*/ 1159376 h 2156166"/>
              <a:gd name="connsiteX5" fmla="*/ 65980 w 1088283"/>
              <a:gd name="connsiteY5" fmla="*/ 503697 h 2156166"/>
              <a:gd name="connsiteX6" fmla="*/ 0 w 1088283"/>
              <a:gd name="connsiteY6" fmla="*/ 438914 h 2156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283" h="2156166">
                <a:moveTo>
                  <a:pt x="516965" y="0"/>
                </a:moveTo>
                <a:cubicBezTo>
                  <a:pt x="1061846" y="582991"/>
                  <a:pt x="1231752" y="1404917"/>
                  <a:pt x="962681" y="2156166"/>
                </a:cubicBezTo>
                <a:lnTo>
                  <a:pt x="326570" y="1962016"/>
                </a:lnTo>
                <a:lnTo>
                  <a:pt x="353682" y="1895465"/>
                </a:lnTo>
                <a:cubicBezTo>
                  <a:pt x="434957" y="1662964"/>
                  <a:pt x="456410" y="1411342"/>
                  <a:pt x="404324" y="1159376"/>
                </a:cubicBezTo>
                <a:cubicBezTo>
                  <a:pt x="352238" y="907410"/>
                  <a:pt x="232778" y="684917"/>
                  <a:pt x="65980" y="503697"/>
                </a:cubicBezTo>
                <a:lnTo>
                  <a:pt x="0" y="438914"/>
                </a:lnTo>
                <a:close/>
              </a:path>
            </a:pathLst>
          </a:custGeom>
        </p:spPr>
      </p:pic>
      <p:pic>
        <p:nvPicPr>
          <p:cNvPr id="15" name="Picture 14" descr="A picture containing sketch, white, design, illustration&#10;&#10;Description automatically generated">
            <a:extLst>
              <a:ext uri="{FF2B5EF4-FFF2-40B4-BE49-F238E27FC236}">
                <a16:creationId xmlns:a16="http://schemas.microsoft.com/office/drawing/2014/main" id="{7EA58572-18FA-48D7-7379-E7789D172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79" t="24440" r="43957" b="22442"/>
          <a:stretch>
            <a:fillRect/>
          </a:stretch>
        </p:blipFill>
        <p:spPr>
          <a:xfrm rot="4615624">
            <a:off x="387622" y="4134244"/>
            <a:ext cx="1833168" cy="1759267"/>
          </a:xfrm>
          <a:custGeom>
            <a:avLst/>
            <a:gdLst>
              <a:gd name="connsiteX0" fmla="*/ 196380 w 1833168"/>
              <a:gd name="connsiteY0" fmla="*/ 0 h 1759267"/>
              <a:gd name="connsiteX1" fmla="*/ 1833168 w 1833168"/>
              <a:gd name="connsiteY1" fmla="*/ 1610006 h 1759267"/>
              <a:gd name="connsiteX2" fmla="*/ 1174993 w 1833168"/>
              <a:gd name="connsiteY2" fmla="*/ 1759267 h 1759267"/>
              <a:gd name="connsiteX3" fmla="*/ 1156273 w 1833168"/>
              <a:gd name="connsiteY3" fmla="*/ 1701549 h 1759267"/>
              <a:gd name="connsiteX4" fmla="*/ 23612 w 1833168"/>
              <a:gd name="connsiteY4" fmla="*/ 696102 h 1759267"/>
              <a:gd name="connsiteX5" fmla="*/ 0 w 1833168"/>
              <a:gd name="connsiteY5" fmla="*/ 690540 h 175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3168" h="1759267">
                <a:moveTo>
                  <a:pt x="196380" y="0"/>
                </a:moveTo>
                <a:cubicBezTo>
                  <a:pt x="995839" y="227354"/>
                  <a:pt x="1619780" y="841086"/>
                  <a:pt x="1833168" y="1610006"/>
                </a:cubicBezTo>
                <a:lnTo>
                  <a:pt x="1174993" y="1759267"/>
                </a:lnTo>
                <a:lnTo>
                  <a:pt x="1156273" y="1701549"/>
                </a:lnTo>
                <a:cubicBezTo>
                  <a:pt x="980312" y="1239233"/>
                  <a:pt x="569947" y="851472"/>
                  <a:pt x="23612" y="696102"/>
                </a:cubicBezTo>
                <a:lnTo>
                  <a:pt x="0" y="690540"/>
                </a:lnTo>
                <a:close/>
              </a:path>
            </a:pathLst>
          </a:custGeom>
        </p:spPr>
      </p:pic>
      <p:pic>
        <p:nvPicPr>
          <p:cNvPr id="11" name="Picture 10" descr="A black spider web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D49DE224-48C6-8C08-1569-8B31E2FB7B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6" t="9604" r="59594" b="17538"/>
          <a:stretch>
            <a:fillRect/>
          </a:stretch>
        </p:blipFill>
        <p:spPr>
          <a:xfrm rot="19961354">
            <a:off x="1236347" y="1263937"/>
            <a:ext cx="1249743" cy="3110022"/>
          </a:xfrm>
          <a:custGeom>
            <a:avLst/>
            <a:gdLst>
              <a:gd name="connsiteX0" fmla="*/ 638860 w 920269"/>
              <a:gd name="connsiteY0" fmla="*/ 0 h 2213255"/>
              <a:gd name="connsiteX1" fmla="*/ 614528 w 920269"/>
              <a:gd name="connsiteY1" fmla="*/ 2213255 h 2213255"/>
              <a:gd name="connsiteX2" fmla="*/ 0 w 920269"/>
              <a:gd name="connsiteY2" fmla="*/ 1856841 h 2213255"/>
              <a:gd name="connsiteX3" fmla="*/ 63456 w 920269"/>
              <a:gd name="connsiteY3" fmla="*/ 1734436 h 2213255"/>
              <a:gd name="connsiteX4" fmla="*/ 81377 w 920269"/>
              <a:gd name="connsiteY4" fmla="*/ 422351 h 2213255"/>
              <a:gd name="connsiteX5" fmla="*/ 44099 w 920269"/>
              <a:gd name="connsiteY5" fmla="*/ 349003 h 221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0269" h="2213255">
                <a:moveTo>
                  <a:pt x="638860" y="0"/>
                </a:moveTo>
                <a:cubicBezTo>
                  <a:pt x="1022585" y="681986"/>
                  <a:pt x="1013310" y="1525674"/>
                  <a:pt x="614528" y="2213255"/>
                </a:cubicBezTo>
                <a:lnTo>
                  <a:pt x="0" y="1856841"/>
                </a:lnTo>
                <a:lnTo>
                  <a:pt x="63456" y="1734436"/>
                </a:lnTo>
                <a:cubicBezTo>
                  <a:pt x="263115" y="1299839"/>
                  <a:pt x="259183" y="819700"/>
                  <a:pt x="81377" y="422351"/>
                </a:cubicBezTo>
                <a:lnTo>
                  <a:pt x="44099" y="349003"/>
                </a:lnTo>
                <a:close/>
              </a:path>
            </a:pathLst>
          </a:custGeom>
        </p:spPr>
      </p:pic>
      <p:pic>
        <p:nvPicPr>
          <p:cNvPr id="32" name="Picture 31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1A00F0DB-C700-8DA1-7B16-24FA3B75F4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1" t="18111" r="17073" b="17515"/>
          <a:stretch>
            <a:fillRect/>
          </a:stretch>
        </p:blipFill>
        <p:spPr>
          <a:xfrm rot="17736584">
            <a:off x="-2936467" y="2404293"/>
            <a:ext cx="2221642" cy="1022369"/>
          </a:xfrm>
          <a:custGeom>
            <a:avLst/>
            <a:gdLst>
              <a:gd name="connsiteX0" fmla="*/ 0 w 2198384"/>
              <a:gd name="connsiteY0" fmla="*/ 177360 h 977713"/>
              <a:gd name="connsiteX1" fmla="*/ 2198384 w 2198384"/>
              <a:gd name="connsiteY1" fmla="*/ 434649 h 977713"/>
              <a:gd name="connsiteX2" fmla="*/ 1778515 w 2198384"/>
              <a:gd name="connsiteY2" fmla="*/ 977713 h 977713"/>
              <a:gd name="connsiteX3" fmla="*/ 1706333 w 2198384"/>
              <a:gd name="connsiteY3" fmla="*/ 928571 h 977713"/>
              <a:gd name="connsiteX4" fmla="*/ 402619 w 2198384"/>
              <a:gd name="connsiteY4" fmla="*/ 779511 h 977713"/>
              <a:gd name="connsiteX5" fmla="*/ 273138 w 2198384"/>
              <a:gd name="connsiteY5" fmla="*/ 826888 h 97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8384" h="977713">
                <a:moveTo>
                  <a:pt x="0" y="177360"/>
                </a:moveTo>
                <a:cubicBezTo>
                  <a:pt x="732706" y="-130757"/>
                  <a:pt x="1570727" y="-32679"/>
                  <a:pt x="2198384" y="434649"/>
                </a:cubicBezTo>
                <a:lnTo>
                  <a:pt x="1778515" y="977713"/>
                </a:lnTo>
                <a:lnTo>
                  <a:pt x="1706333" y="928571"/>
                </a:lnTo>
                <a:cubicBezTo>
                  <a:pt x="1334818" y="701686"/>
                  <a:pt x="859075" y="636733"/>
                  <a:pt x="402619" y="779511"/>
                </a:cubicBezTo>
                <a:lnTo>
                  <a:pt x="273138" y="826888"/>
                </a:lnTo>
                <a:close/>
              </a:path>
            </a:pathLst>
          </a:custGeom>
        </p:spPr>
      </p:pic>
      <p:pic>
        <p:nvPicPr>
          <p:cNvPr id="29" name="Picture 28" descr="A person holding a stethoscope and mask&#10;&#10;Description automatically generated with low confidence">
            <a:extLst>
              <a:ext uri="{FF2B5EF4-FFF2-40B4-BE49-F238E27FC236}">
                <a16:creationId xmlns:a16="http://schemas.microsoft.com/office/drawing/2014/main" id="{2C427FCD-7B6E-CD09-5D0B-60B52DD80D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8" t="3048" r="28476" b="6740"/>
          <a:stretch>
            <a:fillRect/>
          </a:stretch>
        </p:blipFill>
        <p:spPr>
          <a:xfrm rot="16368123">
            <a:off x="-715692" y="947983"/>
            <a:ext cx="939399" cy="2201752"/>
          </a:xfrm>
          <a:custGeom>
            <a:avLst/>
            <a:gdLst>
              <a:gd name="connsiteX0" fmla="*/ 600296 w 898367"/>
              <a:gd name="connsiteY0" fmla="*/ 0 h 2178702"/>
              <a:gd name="connsiteX1" fmla="*/ 600296 w 898367"/>
              <a:gd name="connsiteY1" fmla="*/ 2178702 h 2178702"/>
              <a:gd name="connsiteX2" fmla="*/ 0 w 898367"/>
              <a:gd name="connsiteY2" fmla="*/ 1839307 h 2178702"/>
              <a:gd name="connsiteX3" fmla="*/ 34077 w 898367"/>
              <a:gd name="connsiteY3" fmla="*/ 1786724 h 2178702"/>
              <a:gd name="connsiteX4" fmla="*/ 224007 w 898367"/>
              <a:gd name="connsiteY4" fmla="*/ 1083566 h 2178702"/>
              <a:gd name="connsiteX5" fmla="*/ 34077 w 898367"/>
              <a:gd name="connsiteY5" fmla="*/ 380409 h 2178702"/>
              <a:gd name="connsiteX6" fmla="*/ 5487 w 898367"/>
              <a:gd name="connsiteY6" fmla="*/ 336293 h 217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8367" h="2178702">
                <a:moveTo>
                  <a:pt x="600296" y="0"/>
                </a:moveTo>
                <a:cubicBezTo>
                  <a:pt x="997724" y="674093"/>
                  <a:pt x="997724" y="1504610"/>
                  <a:pt x="600296" y="2178702"/>
                </a:cubicBezTo>
                <a:lnTo>
                  <a:pt x="0" y="1839307"/>
                </a:lnTo>
                <a:lnTo>
                  <a:pt x="34077" y="1786724"/>
                </a:lnTo>
                <a:cubicBezTo>
                  <a:pt x="155205" y="1577701"/>
                  <a:pt x="224007" y="1338166"/>
                  <a:pt x="224007" y="1083566"/>
                </a:cubicBezTo>
                <a:cubicBezTo>
                  <a:pt x="224007" y="828966"/>
                  <a:pt x="155205" y="589431"/>
                  <a:pt x="34077" y="380409"/>
                </a:cubicBezTo>
                <a:lnTo>
                  <a:pt x="5487" y="336293"/>
                </a:ln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AC9F60A-4842-E38D-4444-7DD8A0266BA3}"/>
              </a:ext>
            </a:extLst>
          </p:cNvPr>
          <p:cNvSpPr txBox="1"/>
          <p:nvPr/>
        </p:nvSpPr>
        <p:spPr>
          <a:xfrm>
            <a:off x="4124960" y="294640"/>
            <a:ext cx="3890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2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Web Scraping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2C21E7-549B-1FAA-DB14-46DA5D1666AE}"/>
              </a:ext>
            </a:extLst>
          </p:cNvPr>
          <p:cNvSpPr txBox="1"/>
          <p:nvPr/>
        </p:nvSpPr>
        <p:spPr>
          <a:xfrm>
            <a:off x="3931920" y="2034118"/>
            <a:ext cx="78688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Copperplate Gothic Bold" panose="020E0705020206020404" pitchFamily="34" charset="0"/>
              </a:rPr>
              <a:t>We used Selenium for scraping.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2400" b="0" i="0" dirty="0">
              <a:solidFill>
                <a:schemeClr val="bg1"/>
              </a:solidFill>
              <a:effectLst/>
              <a:latin typeface="Copperplate Gothic Bold" panose="020E07050202060204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Copperplate Gothic Bold" panose="020E0705020206020404" pitchFamily="34" charset="0"/>
              </a:rPr>
              <a:t>We also used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Copperplate Gothic Bold" panose="020E0705020206020404" pitchFamily="34" charset="0"/>
              </a:rPr>
              <a:t>BeautifulSoup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Copperplate Gothic Bold" panose="020E0705020206020404" pitchFamily="34" charset="0"/>
              </a:rPr>
              <a:t> for scraping.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704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A picture containing design&#10;&#10;Description automatically generated">
            <a:extLst>
              <a:ext uri="{FF2B5EF4-FFF2-40B4-BE49-F238E27FC236}">
                <a16:creationId xmlns:a16="http://schemas.microsoft.com/office/drawing/2014/main" id="{821C813F-8F93-9A60-42A1-68E892A8C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3" r="43406"/>
          <a:stretch>
            <a:fillRect/>
          </a:stretch>
        </p:blipFill>
        <p:spPr>
          <a:xfrm rot="6361140">
            <a:off x="-658084" y="4969456"/>
            <a:ext cx="1125525" cy="2136981"/>
          </a:xfrm>
          <a:custGeom>
            <a:avLst/>
            <a:gdLst>
              <a:gd name="connsiteX0" fmla="*/ 443770 w 1125525"/>
              <a:gd name="connsiteY0" fmla="*/ 0 h 2136981"/>
              <a:gd name="connsiteX1" fmla="*/ 445531 w 1125525"/>
              <a:gd name="connsiteY1" fmla="*/ 0 h 2136981"/>
              <a:gd name="connsiteX2" fmla="*/ 642464 w 1125525"/>
              <a:gd name="connsiteY2" fmla="*/ 221227 h 2136981"/>
              <a:gd name="connsiteX3" fmla="*/ 1112790 w 1125525"/>
              <a:gd name="connsiteY3" fmla="*/ 1905778 h 2136981"/>
              <a:gd name="connsiteX4" fmla="*/ 1074277 w 1125525"/>
              <a:gd name="connsiteY4" fmla="*/ 2136981 h 2136981"/>
              <a:gd name="connsiteX5" fmla="*/ 745593 w 1125525"/>
              <a:gd name="connsiteY5" fmla="*/ 2136981 h 2136981"/>
              <a:gd name="connsiteX6" fmla="*/ 374073 w 1125525"/>
              <a:gd name="connsiteY6" fmla="*/ 2050849 h 2136981"/>
              <a:gd name="connsiteX7" fmla="*/ 380626 w 1125525"/>
              <a:gd name="connsiteY7" fmla="*/ 2027492 h 2136981"/>
              <a:gd name="connsiteX8" fmla="*/ 48501 w 1125525"/>
              <a:gd name="connsiteY8" fmla="*/ 549812 h 2136981"/>
              <a:gd name="connsiteX9" fmla="*/ 0 w 1125525"/>
              <a:gd name="connsiteY9" fmla="*/ 497987 h 213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5525" h="2136981">
                <a:moveTo>
                  <a:pt x="443770" y="0"/>
                </a:moveTo>
                <a:lnTo>
                  <a:pt x="445531" y="0"/>
                </a:lnTo>
                <a:lnTo>
                  <a:pt x="642464" y="221227"/>
                </a:lnTo>
                <a:cubicBezTo>
                  <a:pt x="1006047" y="689827"/>
                  <a:pt x="1175290" y="1295997"/>
                  <a:pt x="1112790" y="1905778"/>
                </a:cubicBezTo>
                <a:lnTo>
                  <a:pt x="1074277" y="2136981"/>
                </a:lnTo>
                <a:lnTo>
                  <a:pt x="745593" y="2136981"/>
                </a:lnTo>
                <a:lnTo>
                  <a:pt x="374073" y="2050849"/>
                </a:lnTo>
                <a:lnTo>
                  <a:pt x="380626" y="2027492"/>
                </a:lnTo>
                <a:cubicBezTo>
                  <a:pt x="508907" y="1474170"/>
                  <a:pt x="368021" y="927444"/>
                  <a:pt x="48501" y="549812"/>
                </a:cubicBezTo>
                <a:lnTo>
                  <a:pt x="0" y="497987"/>
                </a:lnTo>
                <a:close/>
              </a:path>
            </a:pathLst>
          </a:custGeom>
        </p:spPr>
      </p:pic>
      <p:pic>
        <p:nvPicPr>
          <p:cNvPr id="33" name="Picture 32" descr="A toy robot with colorful lights&#10;&#10;Description automatically generated with low confidence">
            <a:extLst>
              <a:ext uri="{FF2B5EF4-FFF2-40B4-BE49-F238E27FC236}">
                <a16:creationId xmlns:a16="http://schemas.microsoft.com/office/drawing/2014/main" id="{48280832-A07A-61F1-95DA-35BAEA609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5" t="146" r="16512" b="1858"/>
          <a:stretch>
            <a:fillRect/>
          </a:stretch>
        </p:blipFill>
        <p:spPr>
          <a:xfrm rot="2445071">
            <a:off x="942296" y="3988259"/>
            <a:ext cx="1088283" cy="2156166"/>
          </a:xfrm>
          <a:custGeom>
            <a:avLst/>
            <a:gdLst>
              <a:gd name="connsiteX0" fmla="*/ 516965 w 1088283"/>
              <a:gd name="connsiteY0" fmla="*/ 0 h 2156166"/>
              <a:gd name="connsiteX1" fmla="*/ 962681 w 1088283"/>
              <a:gd name="connsiteY1" fmla="*/ 2156166 h 2156166"/>
              <a:gd name="connsiteX2" fmla="*/ 326570 w 1088283"/>
              <a:gd name="connsiteY2" fmla="*/ 1962016 h 2156166"/>
              <a:gd name="connsiteX3" fmla="*/ 353682 w 1088283"/>
              <a:gd name="connsiteY3" fmla="*/ 1895465 h 2156166"/>
              <a:gd name="connsiteX4" fmla="*/ 404324 w 1088283"/>
              <a:gd name="connsiteY4" fmla="*/ 1159376 h 2156166"/>
              <a:gd name="connsiteX5" fmla="*/ 65980 w 1088283"/>
              <a:gd name="connsiteY5" fmla="*/ 503697 h 2156166"/>
              <a:gd name="connsiteX6" fmla="*/ 0 w 1088283"/>
              <a:gd name="connsiteY6" fmla="*/ 438914 h 2156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283" h="2156166">
                <a:moveTo>
                  <a:pt x="516965" y="0"/>
                </a:moveTo>
                <a:cubicBezTo>
                  <a:pt x="1061846" y="582991"/>
                  <a:pt x="1231752" y="1404917"/>
                  <a:pt x="962681" y="2156166"/>
                </a:cubicBezTo>
                <a:lnTo>
                  <a:pt x="326570" y="1962016"/>
                </a:lnTo>
                <a:lnTo>
                  <a:pt x="353682" y="1895465"/>
                </a:lnTo>
                <a:cubicBezTo>
                  <a:pt x="434957" y="1662964"/>
                  <a:pt x="456410" y="1411342"/>
                  <a:pt x="404324" y="1159376"/>
                </a:cubicBezTo>
                <a:cubicBezTo>
                  <a:pt x="352238" y="907410"/>
                  <a:pt x="232778" y="684917"/>
                  <a:pt x="65980" y="503697"/>
                </a:cubicBezTo>
                <a:lnTo>
                  <a:pt x="0" y="438914"/>
                </a:lnTo>
                <a:close/>
              </a:path>
            </a:pathLst>
          </a:custGeom>
        </p:spPr>
      </p:pic>
      <p:pic>
        <p:nvPicPr>
          <p:cNvPr id="15" name="Picture 14" descr="A picture containing sketch, white, design, illustration&#10;&#10;Description automatically generated">
            <a:extLst>
              <a:ext uri="{FF2B5EF4-FFF2-40B4-BE49-F238E27FC236}">
                <a16:creationId xmlns:a16="http://schemas.microsoft.com/office/drawing/2014/main" id="{7EA58572-18FA-48D7-7379-E7789D172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79" t="24440" r="43957" b="22442"/>
          <a:stretch>
            <a:fillRect/>
          </a:stretch>
        </p:blipFill>
        <p:spPr>
          <a:xfrm rot="791803">
            <a:off x="689437" y="1888259"/>
            <a:ext cx="2388687" cy="2292391"/>
          </a:xfrm>
          <a:custGeom>
            <a:avLst/>
            <a:gdLst>
              <a:gd name="connsiteX0" fmla="*/ 196380 w 1833168"/>
              <a:gd name="connsiteY0" fmla="*/ 0 h 1759267"/>
              <a:gd name="connsiteX1" fmla="*/ 1833168 w 1833168"/>
              <a:gd name="connsiteY1" fmla="*/ 1610006 h 1759267"/>
              <a:gd name="connsiteX2" fmla="*/ 1174993 w 1833168"/>
              <a:gd name="connsiteY2" fmla="*/ 1759267 h 1759267"/>
              <a:gd name="connsiteX3" fmla="*/ 1156273 w 1833168"/>
              <a:gd name="connsiteY3" fmla="*/ 1701549 h 1759267"/>
              <a:gd name="connsiteX4" fmla="*/ 23612 w 1833168"/>
              <a:gd name="connsiteY4" fmla="*/ 696102 h 1759267"/>
              <a:gd name="connsiteX5" fmla="*/ 0 w 1833168"/>
              <a:gd name="connsiteY5" fmla="*/ 690540 h 175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3168" h="1759267">
                <a:moveTo>
                  <a:pt x="196380" y="0"/>
                </a:moveTo>
                <a:cubicBezTo>
                  <a:pt x="995839" y="227354"/>
                  <a:pt x="1619780" y="841086"/>
                  <a:pt x="1833168" y="1610006"/>
                </a:cubicBezTo>
                <a:lnTo>
                  <a:pt x="1174993" y="1759267"/>
                </a:lnTo>
                <a:lnTo>
                  <a:pt x="1156273" y="1701549"/>
                </a:lnTo>
                <a:cubicBezTo>
                  <a:pt x="980312" y="1239233"/>
                  <a:pt x="569947" y="851472"/>
                  <a:pt x="23612" y="696102"/>
                </a:cubicBezTo>
                <a:lnTo>
                  <a:pt x="0" y="690540"/>
                </a:lnTo>
                <a:close/>
              </a:path>
            </a:pathLst>
          </a:custGeom>
        </p:spPr>
      </p:pic>
      <p:pic>
        <p:nvPicPr>
          <p:cNvPr id="11" name="Picture 10" descr="A black spider web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D49DE224-48C6-8C08-1569-8B31E2FB7B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6" t="9604" r="59594" b="17538"/>
          <a:stretch>
            <a:fillRect/>
          </a:stretch>
        </p:blipFill>
        <p:spPr>
          <a:xfrm rot="16137533">
            <a:off x="-722286" y="1213048"/>
            <a:ext cx="930005" cy="2314344"/>
          </a:xfrm>
          <a:custGeom>
            <a:avLst/>
            <a:gdLst>
              <a:gd name="connsiteX0" fmla="*/ 638860 w 920269"/>
              <a:gd name="connsiteY0" fmla="*/ 0 h 2213255"/>
              <a:gd name="connsiteX1" fmla="*/ 614528 w 920269"/>
              <a:gd name="connsiteY1" fmla="*/ 2213255 h 2213255"/>
              <a:gd name="connsiteX2" fmla="*/ 0 w 920269"/>
              <a:gd name="connsiteY2" fmla="*/ 1856841 h 2213255"/>
              <a:gd name="connsiteX3" fmla="*/ 63456 w 920269"/>
              <a:gd name="connsiteY3" fmla="*/ 1734436 h 2213255"/>
              <a:gd name="connsiteX4" fmla="*/ 81377 w 920269"/>
              <a:gd name="connsiteY4" fmla="*/ 422351 h 2213255"/>
              <a:gd name="connsiteX5" fmla="*/ 44099 w 920269"/>
              <a:gd name="connsiteY5" fmla="*/ 349003 h 221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0269" h="2213255">
                <a:moveTo>
                  <a:pt x="638860" y="0"/>
                </a:moveTo>
                <a:cubicBezTo>
                  <a:pt x="1022585" y="681986"/>
                  <a:pt x="1013310" y="1525674"/>
                  <a:pt x="614528" y="2213255"/>
                </a:cubicBezTo>
                <a:lnTo>
                  <a:pt x="0" y="1856841"/>
                </a:lnTo>
                <a:lnTo>
                  <a:pt x="63456" y="1734436"/>
                </a:lnTo>
                <a:cubicBezTo>
                  <a:pt x="263115" y="1299839"/>
                  <a:pt x="259183" y="819700"/>
                  <a:pt x="81377" y="422351"/>
                </a:cubicBezTo>
                <a:lnTo>
                  <a:pt x="44099" y="349003"/>
                </a:lnTo>
                <a:close/>
              </a:path>
            </a:pathLst>
          </a:custGeom>
        </p:spPr>
      </p:pic>
      <p:pic>
        <p:nvPicPr>
          <p:cNvPr id="32" name="Picture 31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1A00F0DB-C700-8DA1-7B16-24FA3B75F4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1" t="18111" r="17073" b="17515"/>
          <a:stretch>
            <a:fillRect/>
          </a:stretch>
        </p:blipFill>
        <p:spPr>
          <a:xfrm rot="13912763">
            <a:off x="-2952454" y="4584870"/>
            <a:ext cx="2221642" cy="1022369"/>
          </a:xfrm>
          <a:custGeom>
            <a:avLst/>
            <a:gdLst>
              <a:gd name="connsiteX0" fmla="*/ 0 w 2198384"/>
              <a:gd name="connsiteY0" fmla="*/ 177360 h 977713"/>
              <a:gd name="connsiteX1" fmla="*/ 2198384 w 2198384"/>
              <a:gd name="connsiteY1" fmla="*/ 434649 h 977713"/>
              <a:gd name="connsiteX2" fmla="*/ 1778515 w 2198384"/>
              <a:gd name="connsiteY2" fmla="*/ 977713 h 977713"/>
              <a:gd name="connsiteX3" fmla="*/ 1706333 w 2198384"/>
              <a:gd name="connsiteY3" fmla="*/ 928571 h 977713"/>
              <a:gd name="connsiteX4" fmla="*/ 402619 w 2198384"/>
              <a:gd name="connsiteY4" fmla="*/ 779511 h 977713"/>
              <a:gd name="connsiteX5" fmla="*/ 273138 w 2198384"/>
              <a:gd name="connsiteY5" fmla="*/ 826888 h 97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8384" h="977713">
                <a:moveTo>
                  <a:pt x="0" y="177360"/>
                </a:moveTo>
                <a:cubicBezTo>
                  <a:pt x="732706" y="-130757"/>
                  <a:pt x="1570727" y="-32679"/>
                  <a:pt x="2198384" y="434649"/>
                </a:cubicBezTo>
                <a:lnTo>
                  <a:pt x="1778515" y="977713"/>
                </a:lnTo>
                <a:lnTo>
                  <a:pt x="1706333" y="928571"/>
                </a:lnTo>
                <a:cubicBezTo>
                  <a:pt x="1334818" y="701686"/>
                  <a:pt x="859075" y="636733"/>
                  <a:pt x="402619" y="779511"/>
                </a:cubicBezTo>
                <a:lnTo>
                  <a:pt x="273138" y="826888"/>
                </a:lnTo>
                <a:close/>
              </a:path>
            </a:pathLst>
          </a:custGeom>
        </p:spPr>
      </p:pic>
      <p:pic>
        <p:nvPicPr>
          <p:cNvPr id="29" name="Picture 28" descr="A person holding a stethoscope and mask&#10;&#10;Description automatically generated with low confidence">
            <a:extLst>
              <a:ext uri="{FF2B5EF4-FFF2-40B4-BE49-F238E27FC236}">
                <a16:creationId xmlns:a16="http://schemas.microsoft.com/office/drawing/2014/main" id="{2C427FCD-7B6E-CD09-5D0B-60B52DD80D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8" t="3048" r="28476" b="6740"/>
          <a:stretch>
            <a:fillRect/>
          </a:stretch>
        </p:blipFill>
        <p:spPr>
          <a:xfrm rot="12544302">
            <a:off x="-2389299" y="2195108"/>
            <a:ext cx="939399" cy="2201752"/>
          </a:xfrm>
          <a:custGeom>
            <a:avLst/>
            <a:gdLst>
              <a:gd name="connsiteX0" fmla="*/ 600296 w 898367"/>
              <a:gd name="connsiteY0" fmla="*/ 0 h 2178702"/>
              <a:gd name="connsiteX1" fmla="*/ 600296 w 898367"/>
              <a:gd name="connsiteY1" fmla="*/ 2178702 h 2178702"/>
              <a:gd name="connsiteX2" fmla="*/ 0 w 898367"/>
              <a:gd name="connsiteY2" fmla="*/ 1839307 h 2178702"/>
              <a:gd name="connsiteX3" fmla="*/ 34077 w 898367"/>
              <a:gd name="connsiteY3" fmla="*/ 1786724 h 2178702"/>
              <a:gd name="connsiteX4" fmla="*/ 224007 w 898367"/>
              <a:gd name="connsiteY4" fmla="*/ 1083566 h 2178702"/>
              <a:gd name="connsiteX5" fmla="*/ 34077 w 898367"/>
              <a:gd name="connsiteY5" fmla="*/ 380409 h 2178702"/>
              <a:gd name="connsiteX6" fmla="*/ 5487 w 898367"/>
              <a:gd name="connsiteY6" fmla="*/ 336293 h 217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8367" h="2178702">
                <a:moveTo>
                  <a:pt x="600296" y="0"/>
                </a:moveTo>
                <a:cubicBezTo>
                  <a:pt x="997724" y="674093"/>
                  <a:pt x="997724" y="1504610"/>
                  <a:pt x="600296" y="2178702"/>
                </a:cubicBezTo>
                <a:lnTo>
                  <a:pt x="0" y="1839307"/>
                </a:lnTo>
                <a:lnTo>
                  <a:pt x="34077" y="1786724"/>
                </a:lnTo>
                <a:cubicBezTo>
                  <a:pt x="155205" y="1577701"/>
                  <a:pt x="224007" y="1338166"/>
                  <a:pt x="224007" y="1083566"/>
                </a:cubicBezTo>
                <a:cubicBezTo>
                  <a:pt x="224007" y="828966"/>
                  <a:pt x="155205" y="589431"/>
                  <a:pt x="34077" y="380409"/>
                </a:cubicBezTo>
                <a:lnTo>
                  <a:pt x="5487" y="336293"/>
                </a:ln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B438B1-5069-DF28-3860-148968611E50}"/>
              </a:ext>
            </a:extLst>
          </p:cNvPr>
          <p:cNvSpPr txBox="1"/>
          <p:nvPr/>
        </p:nvSpPr>
        <p:spPr>
          <a:xfrm>
            <a:off x="3708400" y="304800"/>
            <a:ext cx="4389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32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Data cleaning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1AE52A-79AD-F9DA-7DC8-3485FF4184F3}"/>
              </a:ext>
            </a:extLst>
          </p:cNvPr>
          <p:cNvSpPr txBox="1"/>
          <p:nvPr/>
        </p:nvSpPr>
        <p:spPr>
          <a:xfrm>
            <a:off x="4064000" y="1884268"/>
            <a:ext cx="581607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Pandas for Data Cleaning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8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Null values handled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Outliers removed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  <a:p>
            <a:pPr lvl="1"/>
            <a:endParaRPr lang="en-IN" sz="28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  <a:p>
            <a:r>
              <a:rPr lang="en-IN" sz="28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 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66FCE5C2-8B7D-AF29-47E3-D0D9F50FE53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5" t="27779" r="37327" b="17854"/>
          <a:stretch/>
        </p:blipFill>
        <p:spPr>
          <a:xfrm>
            <a:off x="12391117" y="2557077"/>
            <a:ext cx="6611514" cy="372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496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A picture containing design&#10;&#10;Description automatically generated">
            <a:extLst>
              <a:ext uri="{FF2B5EF4-FFF2-40B4-BE49-F238E27FC236}">
                <a16:creationId xmlns:a16="http://schemas.microsoft.com/office/drawing/2014/main" id="{821C813F-8F93-9A60-42A1-68E892A8C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3" r="43406"/>
          <a:stretch>
            <a:fillRect/>
          </a:stretch>
        </p:blipFill>
        <p:spPr>
          <a:xfrm rot="15359455">
            <a:off x="-4209828" y="1021282"/>
            <a:ext cx="1125525" cy="2136981"/>
          </a:xfrm>
          <a:custGeom>
            <a:avLst/>
            <a:gdLst>
              <a:gd name="connsiteX0" fmla="*/ 443770 w 1125525"/>
              <a:gd name="connsiteY0" fmla="*/ 0 h 2136981"/>
              <a:gd name="connsiteX1" fmla="*/ 445531 w 1125525"/>
              <a:gd name="connsiteY1" fmla="*/ 0 h 2136981"/>
              <a:gd name="connsiteX2" fmla="*/ 642464 w 1125525"/>
              <a:gd name="connsiteY2" fmla="*/ 221227 h 2136981"/>
              <a:gd name="connsiteX3" fmla="*/ 1112790 w 1125525"/>
              <a:gd name="connsiteY3" fmla="*/ 1905778 h 2136981"/>
              <a:gd name="connsiteX4" fmla="*/ 1074277 w 1125525"/>
              <a:gd name="connsiteY4" fmla="*/ 2136981 h 2136981"/>
              <a:gd name="connsiteX5" fmla="*/ 745593 w 1125525"/>
              <a:gd name="connsiteY5" fmla="*/ 2136981 h 2136981"/>
              <a:gd name="connsiteX6" fmla="*/ 374073 w 1125525"/>
              <a:gd name="connsiteY6" fmla="*/ 2050849 h 2136981"/>
              <a:gd name="connsiteX7" fmla="*/ 380626 w 1125525"/>
              <a:gd name="connsiteY7" fmla="*/ 2027492 h 2136981"/>
              <a:gd name="connsiteX8" fmla="*/ 48501 w 1125525"/>
              <a:gd name="connsiteY8" fmla="*/ 549812 h 2136981"/>
              <a:gd name="connsiteX9" fmla="*/ 0 w 1125525"/>
              <a:gd name="connsiteY9" fmla="*/ 497987 h 213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5525" h="2136981">
                <a:moveTo>
                  <a:pt x="443770" y="0"/>
                </a:moveTo>
                <a:lnTo>
                  <a:pt x="445531" y="0"/>
                </a:lnTo>
                <a:lnTo>
                  <a:pt x="642464" y="221227"/>
                </a:lnTo>
                <a:cubicBezTo>
                  <a:pt x="1006047" y="689827"/>
                  <a:pt x="1175290" y="1295997"/>
                  <a:pt x="1112790" y="1905778"/>
                </a:cubicBezTo>
                <a:lnTo>
                  <a:pt x="1074277" y="2136981"/>
                </a:lnTo>
                <a:lnTo>
                  <a:pt x="745593" y="2136981"/>
                </a:lnTo>
                <a:lnTo>
                  <a:pt x="374073" y="2050849"/>
                </a:lnTo>
                <a:lnTo>
                  <a:pt x="380626" y="2027492"/>
                </a:lnTo>
                <a:cubicBezTo>
                  <a:pt x="508907" y="1474170"/>
                  <a:pt x="368021" y="927444"/>
                  <a:pt x="48501" y="549812"/>
                </a:cubicBezTo>
                <a:lnTo>
                  <a:pt x="0" y="497987"/>
                </a:lnTo>
                <a:close/>
              </a:path>
            </a:pathLst>
          </a:custGeom>
        </p:spPr>
      </p:pic>
      <p:pic>
        <p:nvPicPr>
          <p:cNvPr id="33" name="Picture 32" descr="A toy robot with colorful lights&#10;&#10;Description automatically generated with low confidence">
            <a:extLst>
              <a:ext uri="{FF2B5EF4-FFF2-40B4-BE49-F238E27FC236}">
                <a16:creationId xmlns:a16="http://schemas.microsoft.com/office/drawing/2014/main" id="{48280832-A07A-61F1-95DA-35BAEA609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5" t="146" r="16512" b="1858"/>
          <a:stretch>
            <a:fillRect/>
          </a:stretch>
        </p:blipFill>
        <p:spPr>
          <a:xfrm rot="11443386">
            <a:off x="-5074448" y="2644436"/>
            <a:ext cx="1088283" cy="2156166"/>
          </a:xfrm>
          <a:custGeom>
            <a:avLst/>
            <a:gdLst>
              <a:gd name="connsiteX0" fmla="*/ 516965 w 1088283"/>
              <a:gd name="connsiteY0" fmla="*/ 0 h 2156166"/>
              <a:gd name="connsiteX1" fmla="*/ 962681 w 1088283"/>
              <a:gd name="connsiteY1" fmla="*/ 2156166 h 2156166"/>
              <a:gd name="connsiteX2" fmla="*/ 326570 w 1088283"/>
              <a:gd name="connsiteY2" fmla="*/ 1962016 h 2156166"/>
              <a:gd name="connsiteX3" fmla="*/ 353682 w 1088283"/>
              <a:gd name="connsiteY3" fmla="*/ 1895465 h 2156166"/>
              <a:gd name="connsiteX4" fmla="*/ 404324 w 1088283"/>
              <a:gd name="connsiteY4" fmla="*/ 1159376 h 2156166"/>
              <a:gd name="connsiteX5" fmla="*/ 65980 w 1088283"/>
              <a:gd name="connsiteY5" fmla="*/ 503697 h 2156166"/>
              <a:gd name="connsiteX6" fmla="*/ 0 w 1088283"/>
              <a:gd name="connsiteY6" fmla="*/ 438914 h 2156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283" h="2156166">
                <a:moveTo>
                  <a:pt x="516965" y="0"/>
                </a:moveTo>
                <a:cubicBezTo>
                  <a:pt x="1061846" y="582991"/>
                  <a:pt x="1231752" y="1404917"/>
                  <a:pt x="962681" y="2156166"/>
                </a:cubicBezTo>
                <a:lnTo>
                  <a:pt x="326570" y="1962016"/>
                </a:lnTo>
                <a:lnTo>
                  <a:pt x="353682" y="1895465"/>
                </a:lnTo>
                <a:cubicBezTo>
                  <a:pt x="434957" y="1662964"/>
                  <a:pt x="456410" y="1411342"/>
                  <a:pt x="404324" y="1159376"/>
                </a:cubicBezTo>
                <a:cubicBezTo>
                  <a:pt x="352238" y="907410"/>
                  <a:pt x="232778" y="684917"/>
                  <a:pt x="65980" y="503697"/>
                </a:cubicBezTo>
                <a:lnTo>
                  <a:pt x="0" y="438914"/>
                </a:lnTo>
                <a:close/>
              </a:path>
            </a:pathLst>
          </a:custGeom>
        </p:spPr>
      </p:pic>
      <p:pic>
        <p:nvPicPr>
          <p:cNvPr id="15" name="Picture 14" descr="A picture containing sketch, white, design, illustration&#10;&#10;Description automatically generated">
            <a:extLst>
              <a:ext uri="{FF2B5EF4-FFF2-40B4-BE49-F238E27FC236}">
                <a16:creationId xmlns:a16="http://schemas.microsoft.com/office/drawing/2014/main" id="{7EA58572-18FA-48D7-7379-E7789D172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79" t="24440" r="43957" b="22442"/>
          <a:stretch>
            <a:fillRect/>
          </a:stretch>
        </p:blipFill>
        <p:spPr>
          <a:xfrm rot="9790118">
            <a:off x="-4469106" y="4412383"/>
            <a:ext cx="1833168" cy="1759267"/>
          </a:xfrm>
          <a:custGeom>
            <a:avLst/>
            <a:gdLst>
              <a:gd name="connsiteX0" fmla="*/ 196380 w 1833168"/>
              <a:gd name="connsiteY0" fmla="*/ 0 h 1759267"/>
              <a:gd name="connsiteX1" fmla="*/ 1833168 w 1833168"/>
              <a:gd name="connsiteY1" fmla="*/ 1610006 h 1759267"/>
              <a:gd name="connsiteX2" fmla="*/ 1174993 w 1833168"/>
              <a:gd name="connsiteY2" fmla="*/ 1759267 h 1759267"/>
              <a:gd name="connsiteX3" fmla="*/ 1156273 w 1833168"/>
              <a:gd name="connsiteY3" fmla="*/ 1701549 h 1759267"/>
              <a:gd name="connsiteX4" fmla="*/ 23612 w 1833168"/>
              <a:gd name="connsiteY4" fmla="*/ 696102 h 1759267"/>
              <a:gd name="connsiteX5" fmla="*/ 0 w 1833168"/>
              <a:gd name="connsiteY5" fmla="*/ 690540 h 175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3168" h="1759267">
                <a:moveTo>
                  <a:pt x="196380" y="0"/>
                </a:moveTo>
                <a:cubicBezTo>
                  <a:pt x="995839" y="227354"/>
                  <a:pt x="1619780" y="841086"/>
                  <a:pt x="1833168" y="1610006"/>
                </a:cubicBezTo>
                <a:lnTo>
                  <a:pt x="1174993" y="1759267"/>
                </a:lnTo>
                <a:lnTo>
                  <a:pt x="1156273" y="1701549"/>
                </a:lnTo>
                <a:cubicBezTo>
                  <a:pt x="980312" y="1239233"/>
                  <a:pt x="569947" y="851472"/>
                  <a:pt x="23612" y="696102"/>
                </a:cubicBezTo>
                <a:lnTo>
                  <a:pt x="0" y="690540"/>
                </a:lnTo>
                <a:close/>
              </a:path>
            </a:pathLst>
          </a:custGeom>
        </p:spPr>
      </p:pic>
      <p:pic>
        <p:nvPicPr>
          <p:cNvPr id="11" name="Picture 10" descr="A black spider web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D49DE224-48C6-8C08-1569-8B31E2FB7B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6" t="9604" r="59594" b="17538"/>
          <a:stretch>
            <a:fillRect/>
          </a:stretch>
        </p:blipFill>
        <p:spPr>
          <a:xfrm rot="3535848">
            <a:off x="-2136424" y="4026995"/>
            <a:ext cx="930005" cy="2314344"/>
          </a:xfrm>
          <a:custGeom>
            <a:avLst/>
            <a:gdLst>
              <a:gd name="connsiteX0" fmla="*/ 638860 w 920269"/>
              <a:gd name="connsiteY0" fmla="*/ 0 h 2213255"/>
              <a:gd name="connsiteX1" fmla="*/ 614528 w 920269"/>
              <a:gd name="connsiteY1" fmla="*/ 2213255 h 2213255"/>
              <a:gd name="connsiteX2" fmla="*/ 0 w 920269"/>
              <a:gd name="connsiteY2" fmla="*/ 1856841 h 2213255"/>
              <a:gd name="connsiteX3" fmla="*/ 63456 w 920269"/>
              <a:gd name="connsiteY3" fmla="*/ 1734436 h 2213255"/>
              <a:gd name="connsiteX4" fmla="*/ 81377 w 920269"/>
              <a:gd name="connsiteY4" fmla="*/ 422351 h 2213255"/>
              <a:gd name="connsiteX5" fmla="*/ 44099 w 920269"/>
              <a:gd name="connsiteY5" fmla="*/ 349003 h 221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0269" h="2213255">
                <a:moveTo>
                  <a:pt x="638860" y="0"/>
                </a:moveTo>
                <a:cubicBezTo>
                  <a:pt x="1022585" y="681986"/>
                  <a:pt x="1013310" y="1525674"/>
                  <a:pt x="614528" y="2213255"/>
                </a:cubicBezTo>
                <a:lnTo>
                  <a:pt x="0" y="1856841"/>
                </a:lnTo>
                <a:lnTo>
                  <a:pt x="63456" y="1734436"/>
                </a:lnTo>
                <a:cubicBezTo>
                  <a:pt x="263115" y="1299839"/>
                  <a:pt x="259183" y="819700"/>
                  <a:pt x="81377" y="422351"/>
                </a:cubicBezTo>
                <a:lnTo>
                  <a:pt x="44099" y="349003"/>
                </a:lnTo>
                <a:close/>
              </a:path>
            </a:pathLst>
          </a:custGeom>
        </p:spPr>
      </p:pic>
      <p:pic>
        <p:nvPicPr>
          <p:cNvPr id="32" name="Picture 31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1A00F0DB-C700-8DA1-7B16-24FA3B75F4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1" t="18111" r="17073" b="17515"/>
          <a:stretch>
            <a:fillRect/>
          </a:stretch>
        </p:blipFill>
        <p:spPr>
          <a:xfrm rot="1311078">
            <a:off x="-2774618" y="1520162"/>
            <a:ext cx="2221642" cy="1022369"/>
          </a:xfrm>
          <a:custGeom>
            <a:avLst/>
            <a:gdLst>
              <a:gd name="connsiteX0" fmla="*/ 0 w 2198384"/>
              <a:gd name="connsiteY0" fmla="*/ 177360 h 977713"/>
              <a:gd name="connsiteX1" fmla="*/ 2198384 w 2198384"/>
              <a:gd name="connsiteY1" fmla="*/ 434649 h 977713"/>
              <a:gd name="connsiteX2" fmla="*/ 1778515 w 2198384"/>
              <a:gd name="connsiteY2" fmla="*/ 977713 h 977713"/>
              <a:gd name="connsiteX3" fmla="*/ 1706333 w 2198384"/>
              <a:gd name="connsiteY3" fmla="*/ 928571 h 977713"/>
              <a:gd name="connsiteX4" fmla="*/ 402619 w 2198384"/>
              <a:gd name="connsiteY4" fmla="*/ 779511 h 977713"/>
              <a:gd name="connsiteX5" fmla="*/ 273138 w 2198384"/>
              <a:gd name="connsiteY5" fmla="*/ 826888 h 97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8384" h="977713">
                <a:moveTo>
                  <a:pt x="0" y="177360"/>
                </a:moveTo>
                <a:cubicBezTo>
                  <a:pt x="732706" y="-130757"/>
                  <a:pt x="1570727" y="-32679"/>
                  <a:pt x="2198384" y="434649"/>
                </a:cubicBezTo>
                <a:lnTo>
                  <a:pt x="1778515" y="977713"/>
                </a:lnTo>
                <a:lnTo>
                  <a:pt x="1706333" y="928571"/>
                </a:lnTo>
                <a:cubicBezTo>
                  <a:pt x="1334818" y="701686"/>
                  <a:pt x="859075" y="636733"/>
                  <a:pt x="402619" y="779511"/>
                </a:cubicBezTo>
                <a:lnTo>
                  <a:pt x="273138" y="826888"/>
                </a:lnTo>
                <a:close/>
              </a:path>
            </a:pathLst>
          </a:custGeom>
        </p:spPr>
      </p:pic>
      <p:pic>
        <p:nvPicPr>
          <p:cNvPr id="29" name="Picture 28" descr="A person holding a stethoscope and mask&#10;&#10;Description automatically generated with low confidence">
            <a:extLst>
              <a:ext uri="{FF2B5EF4-FFF2-40B4-BE49-F238E27FC236}">
                <a16:creationId xmlns:a16="http://schemas.microsoft.com/office/drawing/2014/main" id="{2C427FCD-7B6E-CD09-5D0B-60B52DD80D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8" t="3048" r="28476" b="6740"/>
          <a:stretch>
            <a:fillRect/>
          </a:stretch>
        </p:blipFill>
        <p:spPr>
          <a:xfrm rot="21542617">
            <a:off x="-1165196" y="2449920"/>
            <a:ext cx="939399" cy="2201752"/>
          </a:xfrm>
          <a:custGeom>
            <a:avLst/>
            <a:gdLst>
              <a:gd name="connsiteX0" fmla="*/ 600296 w 898367"/>
              <a:gd name="connsiteY0" fmla="*/ 0 h 2178702"/>
              <a:gd name="connsiteX1" fmla="*/ 600296 w 898367"/>
              <a:gd name="connsiteY1" fmla="*/ 2178702 h 2178702"/>
              <a:gd name="connsiteX2" fmla="*/ 0 w 898367"/>
              <a:gd name="connsiteY2" fmla="*/ 1839307 h 2178702"/>
              <a:gd name="connsiteX3" fmla="*/ 34077 w 898367"/>
              <a:gd name="connsiteY3" fmla="*/ 1786724 h 2178702"/>
              <a:gd name="connsiteX4" fmla="*/ 224007 w 898367"/>
              <a:gd name="connsiteY4" fmla="*/ 1083566 h 2178702"/>
              <a:gd name="connsiteX5" fmla="*/ 34077 w 898367"/>
              <a:gd name="connsiteY5" fmla="*/ 380409 h 2178702"/>
              <a:gd name="connsiteX6" fmla="*/ 5487 w 898367"/>
              <a:gd name="connsiteY6" fmla="*/ 336293 h 217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8367" h="2178702">
                <a:moveTo>
                  <a:pt x="600296" y="0"/>
                </a:moveTo>
                <a:cubicBezTo>
                  <a:pt x="997724" y="674093"/>
                  <a:pt x="997724" y="1504610"/>
                  <a:pt x="600296" y="2178702"/>
                </a:cubicBezTo>
                <a:lnTo>
                  <a:pt x="0" y="1839307"/>
                </a:lnTo>
                <a:lnTo>
                  <a:pt x="34077" y="1786724"/>
                </a:lnTo>
                <a:cubicBezTo>
                  <a:pt x="155205" y="1577701"/>
                  <a:pt x="224007" y="1338166"/>
                  <a:pt x="224007" y="1083566"/>
                </a:cubicBezTo>
                <a:cubicBezTo>
                  <a:pt x="224007" y="828966"/>
                  <a:pt x="155205" y="589431"/>
                  <a:pt x="34077" y="380409"/>
                </a:cubicBezTo>
                <a:lnTo>
                  <a:pt x="5487" y="336293"/>
                </a:ln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AAC84A-E62D-313D-9623-FA633A43385E}"/>
              </a:ext>
            </a:extLst>
          </p:cNvPr>
          <p:cNvSpPr txBox="1"/>
          <p:nvPr/>
        </p:nvSpPr>
        <p:spPr>
          <a:xfrm>
            <a:off x="4393325" y="213037"/>
            <a:ext cx="5612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36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Insights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8D34CC-6BEF-84E9-8CFF-5128E9750C56}"/>
              </a:ext>
            </a:extLst>
          </p:cNvPr>
          <p:cNvSpPr txBox="1"/>
          <p:nvPr/>
        </p:nvSpPr>
        <p:spPr>
          <a:xfrm>
            <a:off x="2474957" y="1477419"/>
            <a:ext cx="40666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highest number  of doctors</a:t>
            </a:r>
          </a:p>
          <a:p>
            <a:endParaRPr lang="en-IN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  <a:p>
            <a:endParaRPr lang="en-IN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E311382-E25D-0EAF-D4EE-B97E098E8AE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5" t="27779" r="37327" b="17854"/>
          <a:stretch/>
        </p:blipFill>
        <p:spPr>
          <a:xfrm>
            <a:off x="2474957" y="3018801"/>
            <a:ext cx="6611514" cy="3728439"/>
          </a:xfrm>
          <a:prstGeom prst="rect">
            <a:avLst/>
          </a:prstGeom>
        </p:spPr>
      </p:pic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6BB825D9-8750-308D-1660-6F91073D9FE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2" t="23755" r="1341" b="21879"/>
          <a:stretch/>
        </p:blipFill>
        <p:spPr>
          <a:xfrm>
            <a:off x="589129" y="7042453"/>
            <a:ext cx="11013741" cy="372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3054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A picture containing design&#10;&#10;Description automatically generated">
            <a:extLst>
              <a:ext uri="{FF2B5EF4-FFF2-40B4-BE49-F238E27FC236}">
                <a16:creationId xmlns:a16="http://schemas.microsoft.com/office/drawing/2014/main" id="{821C813F-8F93-9A60-42A1-68E892A8C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3" r="43406"/>
          <a:stretch>
            <a:fillRect/>
          </a:stretch>
        </p:blipFill>
        <p:spPr>
          <a:xfrm rot="6361140">
            <a:off x="-3590470" y="4874862"/>
            <a:ext cx="1125525" cy="2136981"/>
          </a:xfrm>
          <a:custGeom>
            <a:avLst/>
            <a:gdLst>
              <a:gd name="connsiteX0" fmla="*/ 443770 w 1125525"/>
              <a:gd name="connsiteY0" fmla="*/ 0 h 2136981"/>
              <a:gd name="connsiteX1" fmla="*/ 445531 w 1125525"/>
              <a:gd name="connsiteY1" fmla="*/ 0 h 2136981"/>
              <a:gd name="connsiteX2" fmla="*/ 642464 w 1125525"/>
              <a:gd name="connsiteY2" fmla="*/ 221227 h 2136981"/>
              <a:gd name="connsiteX3" fmla="*/ 1112790 w 1125525"/>
              <a:gd name="connsiteY3" fmla="*/ 1905778 h 2136981"/>
              <a:gd name="connsiteX4" fmla="*/ 1074277 w 1125525"/>
              <a:gd name="connsiteY4" fmla="*/ 2136981 h 2136981"/>
              <a:gd name="connsiteX5" fmla="*/ 745593 w 1125525"/>
              <a:gd name="connsiteY5" fmla="*/ 2136981 h 2136981"/>
              <a:gd name="connsiteX6" fmla="*/ 374073 w 1125525"/>
              <a:gd name="connsiteY6" fmla="*/ 2050849 h 2136981"/>
              <a:gd name="connsiteX7" fmla="*/ 380626 w 1125525"/>
              <a:gd name="connsiteY7" fmla="*/ 2027492 h 2136981"/>
              <a:gd name="connsiteX8" fmla="*/ 48501 w 1125525"/>
              <a:gd name="connsiteY8" fmla="*/ 549812 h 2136981"/>
              <a:gd name="connsiteX9" fmla="*/ 0 w 1125525"/>
              <a:gd name="connsiteY9" fmla="*/ 497987 h 213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5525" h="2136981">
                <a:moveTo>
                  <a:pt x="443770" y="0"/>
                </a:moveTo>
                <a:lnTo>
                  <a:pt x="445531" y="0"/>
                </a:lnTo>
                <a:lnTo>
                  <a:pt x="642464" y="221227"/>
                </a:lnTo>
                <a:cubicBezTo>
                  <a:pt x="1006047" y="689827"/>
                  <a:pt x="1175290" y="1295997"/>
                  <a:pt x="1112790" y="1905778"/>
                </a:cubicBezTo>
                <a:lnTo>
                  <a:pt x="1074277" y="2136981"/>
                </a:lnTo>
                <a:lnTo>
                  <a:pt x="745593" y="2136981"/>
                </a:lnTo>
                <a:lnTo>
                  <a:pt x="374073" y="2050849"/>
                </a:lnTo>
                <a:lnTo>
                  <a:pt x="380626" y="2027492"/>
                </a:lnTo>
                <a:cubicBezTo>
                  <a:pt x="508907" y="1474170"/>
                  <a:pt x="368021" y="927444"/>
                  <a:pt x="48501" y="549812"/>
                </a:cubicBezTo>
                <a:lnTo>
                  <a:pt x="0" y="497987"/>
                </a:lnTo>
                <a:close/>
              </a:path>
            </a:pathLst>
          </a:custGeom>
        </p:spPr>
      </p:pic>
      <p:pic>
        <p:nvPicPr>
          <p:cNvPr id="33" name="Picture 32" descr="A toy robot with colorful lights&#10;&#10;Description automatically generated with low confidence">
            <a:extLst>
              <a:ext uri="{FF2B5EF4-FFF2-40B4-BE49-F238E27FC236}">
                <a16:creationId xmlns:a16="http://schemas.microsoft.com/office/drawing/2014/main" id="{48280832-A07A-61F1-95DA-35BAEA609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5" t="146" r="16512" b="1858"/>
          <a:stretch>
            <a:fillRect/>
          </a:stretch>
        </p:blipFill>
        <p:spPr>
          <a:xfrm rot="2445071">
            <a:off x="-1990090" y="3893665"/>
            <a:ext cx="1088283" cy="2156166"/>
          </a:xfrm>
          <a:custGeom>
            <a:avLst/>
            <a:gdLst>
              <a:gd name="connsiteX0" fmla="*/ 516965 w 1088283"/>
              <a:gd name="connsiteY0" fmla="*/ 0 h 2156166"/>
              <a:gd name="connsiteX1" fmla="*/ 962681 w 1088283"/>
              <a:gd name="connsiteY1" fmla="*/ 2156166 h 2156166"/>
              <a:gd name="connsiteX2" fmla="*/ 326570 w 1088283"/>
              <a:gd name="connsiteY2" fmla="*/ 1962016 h 2156166"/>
              <a:gd name="connsiteX3" fmla="*/ 353682 w 1088283"/>
              <a:gd name="connsiteY3" fmla="*/ 1895465 h 2156166"/>
              <a:gd name="connsiteX4" fmla="*/ 404324 w 1088283"/>
              <a:gd name="connsiteY4" fmla="*/ 1159376 h 2156166"/>
              <a:gd name="connsiteX5" fmla="*/ 65980 w 1088283"/>
              <a:gd name="connsiteY5" fmla="*/ 503697 h 2156166"/>
              <a:gd name="connsiteX6" fmla="*/ 0 w 1088283"/>
              <a:gd name="connsiteY6" fmla="*/ 438914 h 2156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283" h="2156166">
                <a:moveTo>
                  <a:pt x="516965" y="0"/>
                </a:moveTo>
                <a:cubicBezTo>
                  <a:pt x="1061846" y="582991"/>
                  <a:pt x="1231752" y="1404917"/>
                  <a:pt x="962681" y="2156166"/>
                </a:cubicBezTo>
                <a:lnTo>
                  <a:pt x="326570" y="1962016"/>
                </a:lnTo>
                <a:lnTo>
                  <a:pt x="353682" y="1895465"/>
                </a:lnTo>
                <a:cubicBezTo>
                  <a:pt x="434957" y="1662964"/>
                  <a:pt x="456410" y="1411342"/>
                  <a:pt x="404324" y="1159376"/>
                </a:cubicBezTo>
                <a:cubicBezTo>
                  <a:pt x="352238" y="907410"/>
                  <a:pt x="232778" y="684917"/>
                  <a:pt x="65980" y="503697"/>
                </a:cubicBezTo>
                <a:lnTo>
                  <a:pt x="0" y="438914"/>
                </a:lnTo>
                <a:close/>
              </a:path>
            </a:pathLst>
          </a:custGeom>
        </p:spPr>
      </p:pic>
      <p:pic>
        <p:nvPicPr>
          <p:cNvPr id="15" name="Picture 14" descr="A picture containing sketch, white, design, illustration&#10;&#10;Description automatically generated">
            <a:extLst>
              <a:ext uri="{FF2B5EF4-FFF2-40B4-BE49-F238E27FC236}">
                <a16:creationId xmlns:a16="http://schemas.microsoft.com/office/drawing/2014/main" id="{7EA58572-18FA-48D7-7379-E7789D172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79" t="24440" r="43957" b="22442"/>
          <a:stretch>
            <a:fillRect/>
          </a:stretch>
        </p:blipFill>
        <p:spPr>
          <a:xfrm rot="791803">
            <a:off x="-2242949" y="1793665"/>
            <a:ext cx="2388687" cy="2292391"/>
          </a:xfrm>
          <a:custGeom>
            <a:avLst/>
            <a:gdLst>
              <a:gd name="connsiteX0" fmla="*/ 196380 w 1833168"/>
              <a:gd name="connsiteY0" fmla="*/ 0 h 1759267"/>
              <a:gd name="connsiteX1" fmla="*/ 1833168 w 1833168"/>
              <a:gd name="connsiteY1" fmla="*/ 1610006 h 1759267"/>
              <a:gd name="connsiteX2" fmla="*/ 1174993 w 1833168"/>
              <a:gd name="connsiteY2" fmla="*/ 1759267 h 1759267"/>
              <a:gd name="connsiteX3" fmla="*/ 1156273 w 1833168"/>
              <a:gd name="connsiteY3" fmla="*/ 1701549 h 1759267"/>
              <a:gd name="connsiteX4" fmla="*/ 23612 w 1833168"/>
              <a:gd name="connsiteY4" fmla="*/ 696102 h 1759267"/>
              <a:gd name="connsiteX5" fmla="*/ 0 w 1833168"/>
              <a:gd name="connsiteY5" fmla="*/ 690540 h 175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3168" h="1759267">
                <a:moveTo>
                  <a:pt x="196380" y="0"/>
                </a:moveTo>
                <a:cubicBezTo>
                  <a:pt x="995839" y="227354"/>
                  <a:pt x="1619780" y="841086"/>
                  <a:pt x="1833168" y="1610006"/>
                </a:cubicBezTo>
                <a:lnTo>
                  <a:pt x="1174993" y="1759267"/>
                </a:lnTo>
                <a:lnTo>
                  <a:pt x="1156273" y="1701549"/>
                </a:lnTo>
                <a:cubicBezTo>
                  <a:pt x="980312" y="1239233"/>
                  <a:pt x="569947" y="851472"/>
                  <a:pt x="23612" y="696102"/>
                </a:cubicBezTo>
                <a:lnTo>
                  <a:pt x="0" y="690540"/>
                </a:lnTo>
                <a:close/>
              </a:path>
            </a:pathLst>
          </a:custGeom>
        </p:spPr>
      </p:pic>
      <p:pic>
        <p:nvPicPr>
          <p:cNvPr id="11" name="Picture 10" descr="A black spider web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D49DE224-48C6-8C08-1569-8B31E2FB7B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6" t="9604" r="59594" b="17538"/>
          <a:stretch>
            <a:fillRect/>
          </a:stretch>
        </p:blipFill>
        <p:spPr>
          <a:xfrm rot="16137533">
            <a:off x="-3654672" y="1118454"/>
            <a:ext cx="930005" cy="2314344"/>
          </a:xfrm>
          <a:custGeom>
            <a:avLst/>
            <a:gdLst>
              <a:gd name="connsiteX0" fmla="*/ 638860 w 920269"/>
              <a:gd name="connsiteY0" fmla="*/ 0 h 2213255"/>
              <a:gd name="connsiteX1" fmla="*/ 614528 w 920269"/>
              <a:gd name="connsiteY1" fmla="*/ 2213255 h 2213255"/>
              <a:gd name="connsiteX2" fmla="*/ 0 w 920269"/>
              <a:gd name="connsiteY2" fmla="*/ 1856841 h 2213255"/>
              <a:gd name="connsiteX3" fmla="*/ 63456 w 920269"/>
              <a:gd name="connsiteY3" fmla="*/ 1734436 h 2213255"/>
              <a:gd name="connsiteX4" fmla="*/ 81377 w 920269"/>
              <a:gd name="connsiteY4" fmla="*/ 422351 h 2213255"/>
              <a:gd name="connsiteX5" fmla="*/ 44099 w 920269"/>
              <a:gd name="connsiteY5" fmla="*/ 349003 h 221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0269" h="2213255">
                <a:moveTo>
                  <a:pt x="638860" y="0"/>
                </a:moveTo>
                <a:cubicBezTo>
                  <a:pt x="1022585" y="681986"/>
                  <a:pt x="1013310" y="1525674"/>
                  <a:pt x="614528" y="2213255"/>
                </a:cubicBezTo>
                <a:lnTo>
                  <a:pt x="0" y="1856841"/>
                </a:lnTo>
                <a:lnTo>
                  <a:pt x="63456" y="1734436"/>
                </a:lnTo>
                <a:cubicBezTo>
                  <a:pt x="263115" y="1299839"/>
                  <a:pt x="259183" y="819700"/>
                  <a:pt x="81377" y="422351"/>
                </a:cubicBezTo>
                <a:lnTo>
                  <a:pt x="44099" y="349003"/>
                </a:lnTo>
                <a:close/>
              </a:path>
            </a:pathLst>
          </a:custGeom>
        </p:spPr>
      </p:pic>
      <p:pic>
        <p:nvPicPr>
          <p:cNvPr id="32" name="Picture 31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1A00F0DB-C700-8DA1-7B16-24FA3B75F4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1" t="18111" r="17073" b="17515"/>
          <a:stretch>
            <a:fillRect/>
          </a:stretch>
        </p:blipFill>
        <p:spPr>
          <a:xfrm rot="13912763">
            <a:off x="-5884840" y="4490276"/>
            <a:ext cx="2221642" cy="1022369"/>
          </a:xfrm>
          <a:custGeom>
            <a:avLst/>
            <a:gdLst>
              <a:gd name="connsiteX0" fmla="*/ 0 w 2198384"/>
              <a:gd name="connsiteY0" fmla="*/ 177360 h 977713"/>
              <a:gd name="connsiteX1" fmla="*/ 2198384 w 2198384"/>
              <a:gd name="connsiteY1" fmla="*/ 434649 h 977713"/>
              <a:gd name="connsiteX2" fmla="*/ 1778515 w 2198384"/>
              <a:gd name="connsiteY2" fmla="*/ 977713 h 977713"/>
              <a:gd name="connsiteX3" fmla="*/ 1706333 w 2198384"/>
              <a:gd name="connsiteY3" fmla="*/ 928571 h 977713"/>
              <a:gd name="connsiteX4" fmla="*/ 402619 w 2198384"/>
              <a:gd name="connsiteY4" fmla="*/ 779511 h 977713"/>
              <a:gd name="connsiteX5" fmla="*/ 273138 w 2198384"/>
              <a:gd name="connsiteY5" fmla="*/ 826888 h 97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8384" h="977713">
                <a:moveTo>
                  <a:pt x="0" y="177360"/>
                </a:moveTo>
                <a:cubicBezTo>
                  <a:pt x="732706" y="-130757"/>
                  <a:pt x="1570727" y="-32679"/>
                  <a:pt x="2198384" y="434649"/>
                </a:cubicBezTo>
                <a:lnTo>
                  <a:pt x="1778515" y="977713"/>
                </a:lnTo>
                <a:lnTo>
                  <a:pt x="1706333" y="928571"/>
                </a:lnTo>
                <a:cubicBezTo>
                  <a:pt x="1334818" y="701686"/>
                  <a:pt x="859075" y="636733"/>
                  <a:pt x="402619" y="779511"/>
                </a:cubicBezTo>
                <a:lnTo>
                  <a:pt x="273138" y="826888"/>
                </a:lnTo>
                <a:close/>
              </a:path>
            </a:pathLst>
          </a:custGeom>
        </p:spPr>
      </p:pic>
      <p:pic>
        <p:nvPicPr>
          <p:cNvPr id="29" name="Picture 28" descr="A person holding a stethoscope and mask&#10;&#10;Description automatically generated with low confidence">
            <a:extLst>
              <a:ext uri="{FF2B5EF4-FFF2-40B4-BE49-F238E27FC236}">
                <a16:creationId xmlns:a16="http://schemas.microsoft.com/office/drawing/2014/main" id="{2C427FCD-7B6E-CD09-5D0B-60B52DD80D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8" t="3048" r="28476" b="6740"/>
          <a:stretch>
            <a:fillRect/>
          </a:stretch>
        </p:blipFill>
        <p:spPr>
          <a:xfrm rot="12544302">
            <a:off x="-5321685" y="2100514"/>
            <a:ext cx="939399" cy="2201752"/>
          </a:xfrm>
          <a:custGeom>
            <a:avLst/>
            <a:gdLst>
              <a:gd name="connsiteX0" fmla="*/ 600296 w 898367"/>
              <a:gd name="connsiteY0" fmla="*/ 0 h 2178702"/>
              <a:gd name="connsiteX1" fmla="*/ 600296 w 898367"/>
              <a:gd name="connsiteY1" fmla="*/ 2178702 h 2178702"/>
              <a:gd name="connsiteX2" fmla="*/ 0 w 898367"/>
              <a:gd name="connsiteY2" fmla="*/ 1839307 h 2178702"/>
              <a:gd name="connsiteX3" fmla="*/ 34077 w 898367"/>
              <a:gd name="connsiteY3" fmla="*/ 1786724 h 2178702"/>
              <a:gd name="connsiteX4" fmla="*/ 224007 w 898367"/>
              <a:gd name="connsiteY4" fmla="*/ 1083566 h 2178702"/>
              <a:gd name="connsiteX5" fmla="*/ 34077 w 898367"/>
              <a:gd name="connsiteY5" fmla="*/ 380409 h 2178702"/>
              <a:gd name="connsiteX6" fmla="*/ 5487 w 898367"/>
              <a:gd name="connsiteY6" fmla="*/ 336293 h 217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8367" h="2178702">
                <a:moveTo>
                  <a:pt x="600296" y="0"/>
                </a:moveTo>
                <a:cubicBezTo>
                  <a:pt x="997724" y="674093"/>
                  <a:pt x="997724" y="1504610"/>
                  <a:pt x="600296" y="2178702"/>
                </a:cubicBezTo>
                <a:lnTo>
                  <a:pt x="0" y="1839307"/>
                </a:lnTo>
                <a:lnTo>
                  <a:pt x="34077" y="1786724"/>
                </a:lnTo>
                <a:cubicBezTo>
                  <a:pt x="155205" y="1577701"/>
                  <a:pt x="224007" y="1338166"/>
                  <a:pt x="224007" y="1083566"/>
                </a:cubicBezTo>
                <a:cubicBezTo>
                  <a:pt x="224007" y="828966"/>
                  <a:pt x="155205" y="589431"/>
                  <a:pt x="34077" y="380409"/>
                </a:cubicBezTo>
                <a:lnTo>
                  <a:pt x="5487" y="336293"/>
                </a:lnTo>
                <a:close/>
              </a:path>
            </a:pathLst>
          </a:custGeom>
        </p:spPr>
      </p:pic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66FCE5C2-8B7D-AF29-47E3-D0D9F50FE53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5" t="27779" r="37327" b="17854"/>
          <a:stretch/>
        </p:blipFill>
        <p:spPr>
          <a:xfrm>
            <a:off x="12391117" y="2557077"/>
            <a:ext cx="6611514" cy="37284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410C20-6183-88A4-39E1-169A8D85B8DE}"/>
              </a:ext>
            </a:extLst>
          </p:cNvPr>
          <p:cNvSpPr txBox="1"/>
          <p:nvPr/>
        </p:nvSpPr>
        <p:spPr>
          <a:xfrm>
            <a:off x="4393325" y="213037"/>
            <a:ext cx="5612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36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Insights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AEA9FF-EB95-5696-F5BC-FD15642A1C91}"/>
              </a:ext>
            </a:extLst>
          </p:cNvPr>
          <p:cNvSpPr txBox="1"/>
          <p:nvPr/>
        </p:nvSpPr>
        <p:spPr>
          <a:xfrm>
            <a:off x="1381881" y="1466508"/>
            <a:ext cx="7251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D1D5DB"/>
                </a:solidFill>
                <a:effectLst/>
                <a:latin typeface="Copperplate Gothic Bold" panose="020E0705020206020404" pitchFamily="34" charset="0"/>
              </a:rPr>
              <a:t>Dentistry has the highest number of professionals.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FB6EA421-23DB-D9AC-CA2D-F1164C6C214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2" t="23755" r="1341" b="21879"/>
          <a:stretch/>
        </p:blipFill>
        <p:spPr>
          <a:xfrm>
            <a:off x="1103475" y="3129560"/>
            <a:ext cx="11013741" cy="3728440"/>
          </a:xfrm>
          <a:prstGeom prst="rect">
            <a:avLst/>
          </a:prstGeom>
        </p:spPr>
      </p:pic>
      <p:pic>
        <p:nvPicPr>
          <p:cNvPr id="3" name="Picture 2" descr="A screen 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E19713E5-DD05-B6E5-24E6-22667F50A94F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5" t="37854" r="50000" b="6820"/>
          <a:stretch/>
        </p:blipFill>
        <p:spPr>
          <a:xfrm>
            <a:off x="-4449332" y="3201390"/>
            <a:ext cx="4393324" cy="379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150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198</Words>
  <Application>Microsoft Office PowerPoint</Application>
  <PresentationFormat>Widescreen</PresentationFormat>
  <Paragraphs>64</Paragraphs>
  <Slides>16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Copperplate Gothic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avinash mishra</dc:creator>
  <cp:lastModifiedBy>avinash mishra</cp:lastModifiedBy>
  <cp:revision>13</cp:revision>
  <dcterms:created xsi:type="dcterms:W3CDTF">2023-04-28T09:56:48Z</dcterms:created>
  <dcterms:modified xsi:type="dcterms:W3CDTF">2023-05-01T15:54:32Z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2023-04-28T10:36:00Z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2f7fbcc1-9a08-4568-a4c3-3bd5003d2e1d</vt:lpwstr>
  </property>
  <property fmtid="{D5CDD505-2E9C-101B-9397-08002B2CF9AE}" pid="7" name="MSIP_Label_defa4170-0d19-0005-0004-bc88714345d2_ActionId">
    <vt:lpwstr>15fc1629-5dce-4880-92fb-c3ef99ed33d1</vt:lpwstr>
  </property>
  <property fmtid="{D5CDD505-2E9C-101B-9397-08002B2CF9AE}" pid="8" name="MSIP_Label_defa4170-0d19-0005-0004-bc88714345d2_ContentBits">
    <vt:lpwstr>0</vt:lpwstr>
  </property>
</Properties>
</file>