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1"/>
  </p:notesMasterIdLst>
  <p:sldIdLst>
    <p:sldId id="279" r:id="rId2"/>
    <p:sldId id="257" r:id="rId3"/>
    <p:sldId id="270" r:id="rId4"/>
    <p:sldId id="275" r:id="rId5"/>
    <p:sldId id="295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8" r:id="rId16"/>
    <p:sldId id="299" r:id="rId17"/>
    <p:sldId id="294" r:id="rId18"/>
    <p:sldId id="30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brata Mohanty" initials="D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BF"/>
    <a:srgbClr val="941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brata Mohanty" userId="f115cf98954803ca" providerId="LiveId" clId="{0C594166-13F6-4BE1-9A1F-84BAD8F9DF56}"/>
    <pc:docChg chg="undo custSel addSld delSld modSld">
      <pc:chgData name="Debabrata Mohanty" userId="f115cf98954803ca" providerId="LiveId" clId="{0C594166-13F6-4BE1-9A1F-84BAD8F9DF56}" dt="2023-04-17T17:42:43.543" v="4709" actId="14100"/>
      <pc:docMkLst>
        <pc:docMk/>
      </pc:docMkLst>
      <pc:sldChg chg="addSp delSp modSp new mod modClrScheme delAnim modAnim chgLayout">
        <pc:chgData name="Debabrata Mohanty" userId="f115cf98954803ca" providerId="LiveId" clId="{0C594166-13F6-4BE1-9A1F-84BAD8F9DF56}" dt="2023-04-16T13:48:32.811" v="1656"/>
        <pc:sldMkLst>
          <pc:docMk/>
          <pc:sldMk cId="584580321" sldId="256"/>
        </pc:sldMkLst>
        <pc:spChg chg="del mod ord">
          <ac:chgData name="Debabrata Mohanty" userId="f115cf98954803ca" providerId="LiveId" clId="{0C594166-13F6-4BE1-9A1F-84BAD8F9DF56}" dt="2023-04-15T15:41:23.103" v="1" actId="700"/>
          <ac:spMkLst>
            <pc:docMk/>
            <pc:sldMk cId="584580321" sldId="256"/>
            <ac:spMk id="2" creationId="{CE8B3527-DE22-4FB3-1DE4-73EC359E3D58}"/>
          </ac:spMkLst>
        </pc:spChg>
        <pc:spChg chg="del mod ord">
          <ac:chgData name="Debabrata Mohanty" userId="f115cf98954803ca" providerId="LiveId" clId="{0C594166-13F6-4BE1-9A1F-84BAD8F9DF56}" dt="2023-04-15T15:41:23.103" v="1" actId="700"/>
          <ac:spMkLst>
            <pc:docMk/>
            <pc:sldMk cId="584580321" sldId="256"/>
            <ac:spMk id="3" creationId="{E5C2C8CE-93E7-ED8E-BB7B-8BF30C94CDED}"/>
          </ac:spMkLst>
        </pc:spChg>
        <pc:spChg chg="del mod ord">
          <ac:chgData name="Debabrata Mohanty" userId="f115cf98954803ca" providerId="LiveId" clId="{0C594166-13F6-4BE1-9A1F-84BAD8F9DF56}" dt="2023-04-15T15:41:23.103" v="1" actId="700"/>
          <ac:spMkLst>
            <pc:docMk/>
            <pc:sldMk cId="584580321" sldId="256"/>
            <ac:spMk id="4" creationId="{7928A809-A1E7-668F-B0A4-B00E65E832E8}"/>
          </ac:spMkLst>
        </pc:spChg>
        <pc:spChg chg="add mod ord">
          <ac:chgData name="Debabrata Mohanty" userId="f115cf98954803ca" providerId="LiveId" clId="{0C594166-13F6-4BE1-9A1F-84BAD8F9DF56}" dt="2023-04-15T18:59:27.723" v="738" actId="20577"/>
          <ac:spMkLst>
            <pc:docMk/>
            <pc:sldMk cId="584580321" sldId="256"/>
            <ac:spMk id="5" creationId="{7CC81803-EF19-9D3B-E112-42BBF9402418}"/>
          </ac:spMkLst>
        </pc:spChg>
        <pc:spChg chg="add del mod ord">
          <ac:chgData name="Debabrata Mohanty" userId="f115cf98954803ca" providerId="LiveId" clId="{0C594166-13F6-4BE1-9A1F-84BAD8F9DF56}" dt="2023-04-15T15:41:40.905" v="3"/>
          <ac:spMkLst>
            <pc:docMk/>
            <pc:sldMk cId="584580321" sldId="256"/>
            <ac:spMk id="6" creationId="{216E6D93-4102-808F-4F83-35E88A0C8234}"/>
          </ac:spMkLst>
        </pc:spChg>
        <pc:spChg chg="add mod ord">
          <ac:chgData name="Debabrata Mohanty" userId="f115cf98954803ca" providerId="LiveId" clId="{0C594166-13F6-4BE1-9A1F-84BAD8F9DF56}" dt="2023-04-16T10:33:57.785" v="1482" actId="20577"/>
          <ac:spMkLst>
            <pc:docMk/>
            <pc:sldMk cId="584580321" sldId="256"/>
            <ac:spMk id="7" creationId="{B6282259-893F-0474-9BE0-392BDDB481EB}"/>
          </ac:spMkLst>
        </pc:spChg>
        <pc:spChg chg="add del mod">
          <ac:chgData name="Debabrata Mohanty" userId="f115cf98954803ca" providerId="LiveId" clId="{0C594166-13F6-4BE1-9A1F-84BAD8F9DF56}" dt="2023-04-15T18:08:10.770" v="651" actId="21"/>
          <ac:spMkLst>
            <pc:docMk/>
            <pc:sldMk cId="584580321" sldId="256"/>
            <ac:spMk id="11" creationId="{75D12B4F-0F6A-35C6-4CC9-5E6CE6443B2D}"/>
          </ac:spMkLst>
        </pc:spChg>
        <pc:picChg chg="add del mod">
          <ac:chgData name="Debabrata Mohanty" userId="f115cf98954803ca" providerId="LiveId" clId="{0C594166-13F6-4BE1-9A1F-84BAD8F9DF56}" dt="2023-04-15T18:07:54.045" v="648" actId="21"/>
          <ac:picMkLst>
            <pc:docMk/>
            <pc:sldMk cId="584580321" sldId="256"/>
            <ac:picMk id="8" creationId="{4817C932-DB81-46BF-C473-082F5FCC5922}"/>
          </ac:picMkLst>
        </pc:picChg>
        <pc:picChg chg="add del mod">
          <ac:chgData name="Debabrata Mohanty" userId="f115cf98954803ca" providerId="LiveId" clId="{0C594166-13F6-4BE1-9A1F-84BAD8F9DF56}" dt="2023-04-15T18:13:52.473" v="688" actId="21"/>
          <ac:picMkLst>
            <pc:docMk/>
            <pc:sldMk cId="584580321" sldId="256"/>
            <ac:picMk id="1026" creationId="{EA76BF4F-B4FD-AEF2-B0F2-E71248FBA3F2}"/>
          </ac:picMkLst>
        </pc:picChg>
        <pc:picChg chg="add mod">
          <ac:chgData name="Debabrata Mohanty" userId="f115cf98954803ca" providerId="LiveId" clId="{0C594166-13F6-4BE1-9A1F-84BAD8F9DF56}" dt="2023-04-15T19:01:11.445" v="742" actId="339"/>
          <ac:picMkLst>
            <pc:docMk/>
            <pc:sldMk cId="584580321" sldId="256"/>
            <ac:picMk id="1028" creationId="{A5F52CB4-88A2-D81A-D999-875BBFB30ECF}"/>
          </ac:picMkLst>
        </pc:picChg>
        <pc:cxnChg chg="add mod">
          <ac:chgData name="Debabrata Mohanty" userId="f115cf98954803ca" providerId="LiveId" clId="{0C594166-13F6-4BE1-9A1F-84BAD8F9DF56}" dt="2023-04-15T18:59:53.428" v="740" actId="1076"/>
          <ac:cxnSpMkLst>
            <pc:docMk/>
            <pc:sldMk cId="584580321" sldId="256"/>
            <ac:cxnSpMk id="10" creationId="{55474475-57CE-5DDE-E933-46CB2559E01E}"/>
          </ac:cxnSpMkLst>
        </pc:cxnChg>
        <pc:cxnChg chg="add del mod">
          <ac:chgData name="Debabrata Mohanty" userId="f115cf98954803ca" providerId="LiveId" clId="{0C594166-13F6-4BE1-9A1F-84BAD8F9DF56}" dt="2023-04-15T17:34:38.621" v="506" actId="21"/>
          <ac:cxnSpMkLst>
            <pc:docMk/>
            <pc:sldMk cId="584580321" sldId="256"/>
            <ac:cxnSpMk id="13" creationId="{111BF48E-2D97-8AE3-27C7-B39216EC23A2}"/>
          </ac:cxnSpMkLst>
        </pc:cxnChg>
        <pc:cxnChg chg="add mod">
          <ac:chgData name="Debabrata Mohanty" userId="f115cf98954803ca" providerId="LiveId" clId="{0C594166-13F6-4BE1-9A1F-84BAD8F9DF56}" dt="2023-04-15T18:59:57.152" v="741" actId="1076"/>
          <ac:cxnSpMkLst>
            <pc:docMk/>
            <pc:sldMk cId="584580321" sldId="256"/>
            <ac:cxnSpMk id="18" creationId="{E3639431-B808-6F54-6715-B113300A5606}"/>
          </ac:cxnSpMkLst>
        </pc:cxnChg>
      </pc:sldChg>
      <pc:sldChg chg="addSp delSp modSp new mod modAnim">
        <pc:chgData name="Debabrata Mohanty" userId="f115cf98954803ca" providerId="LiveId" clId="{0C594166-13F6-4BE1-9A1F-84BAD8F9DF56}" dt="2023-04-17T17:40:16.720" v="4692" actId="14100"/>
        <pc:sldMkLst>
          <pc:docMk/>
          <pc:sldMk cId="2347432506" sldId="257"/>
        </pc:sldMkLst>
        <pc:spChg chg="mod">
          <ac:chgData name="Debabrata Mohanty" userId="f115cf98954803ca" providerId="LiveId" clId="{0C594166-13F6-4BE1-9A1F-84BAD8F9DF56}" dt="2023-04-17T17:31:33.817" v="4451" actId="115"/>
          <ac:spMkLst>
            <pc:docMk/>
            <pc:sldMk cId="2347432506" sldId="257"/>
            <ac:spMk id="2" creationId="{A7767D4F-8066-8DB9-B5BD-10E04B87653D}"/>
          </ac:spMkLst>
        </pc:spChg>
        <pc:spChg chg="mod">
          <ac:chgData name="Debabrata Mohanty" userId="f115cf98954803ca" providerId="LiveId" clId="{0C594166-13F6-4BE1-9A1F-84BAD8F9DF56}" dt="2023-04-17T17:40:16.720" v="4692" actId="14100"/>
          <ac:spMkLst>
            <pc:docMk/>
            <pc:sldMk cId="2347432506" sldId="257"/>
            <ac:spMk id="3" creationId="{FCAEE060-F4C1-8160-6352-B5FD94BBC0E2}"/>
          </ac:spMkLst>
        </pc:spChg>
        <pc:spChg chg="add del mod">
          <ac:chgData name="Debabrata Mohanty" userId="f115cf98954803ca" providerId="LiveId" clId="{0C594166-13F6-4BE1-9A1F-84BAD8F9DF56}" dt="2023-04-17T17:23:18.064" v="4382" actId="21"/>
          <ac:spMkLst>
            <pc:docMk/>
            <pc:sldMk cId="2347432506" sldId="257"/>
            <ac:spMk id="4" creationId="{BE87AD9D-E6AE-2526-E960-1BC94722542C}"/>
          </ac:spMkLst>
        </pc:spChg>
      </pc:sldChg>
      <pc:sldChg chg="addSp delSp modSp new mod modAnim">
        <pc:chgData name="Debabrata Mohanty" userId="f115cf98954803ca" providerId="LiveId" clId="{0C594166-13F6-4BE1-9A1F-84BAD8F9DF56}" dt="2023-04-17T07:10:28.744" v="3729"/>
        <pc:sldMkLst>
          <pc:docMk/>
          <pc:sldMk cId="2341490823" sldId="258"/>
        </pc:sldMkLst>
        <pc:spChg chg="mod">
          <ac:chgData name="Debabrata Mohanty" userId="f115cf98954803ca" providerId="LiveId" clId="{0C594166-13F6-4BE1-9A1F-84BAD8F9DF56}" dt="2023-04-16T13:57:20.758" v="1745" actId="113"/>
          <ac:spMkLst>
            <pc:docMk/>
            <pc:sldMk cId="2341490823" sldId="258"/>
            <ac:spMk id="2" creationId="{6E2182E8-A74C-329F-C082-261008E3C316}"/>
          </ac:spMkLst>
        </pc:spChg>
        <pc:spChg chg="del">
          <ac:chgData name="Debabrata Mohanty" userId="f115cf98954803ca" providerId="LiveId" clId="{0C594166-13F6-4BE1-9A1F-84BAD8F9DF56}" dt="2023-04-15T15:54:37.099" v="185"/>
          <ac:spMkLst>
            <pc:docMk/>
            <pc:sldMk cId="2341490823" sldId="258"/>
            <ac:spMk id="3" creationId="{120AB324-F89D-2E6A-3E2F-4C7ABFFA5D48}"/>
          </ac:spMkLst>
        </pc:spChg>
        <pc:spChg chg="mod ord">
          <ac:chgData name="Debabrata Mohanty" userId="f115cf98954803ca" providerId="LiveId" clId="{0C594166-13F6-4BE1-9A1F-84BAD8F9DF56}" dt="2023-04-16T09:28:28.910" v="870" actId="14100"/>
          <ac:spMkLst>
            <pc:docMk/>
            <pc:sldMk cId="2341490823" sldId="258"/>
            <ac:spMk id="4" creationId="{23115F47-2960-52E2-23EA-AB86962D0E71}"/>
          </ac:spMkLst>
        </pc:spChg>
        <pc:picChg chg="add mod">
          <ac:chgData name="Debabrata Mohanty" userId="f115cf98954803ca" providerId="LiveId" clId="{0C594166-13F6-4BE1-9A1F-84BAD8F9DF56}" dt="2023-04-15T19:03:01.277" v="744" actId="14100"/>
          <ac:picMkLst>
            <pc:docMk/>
            <pc:sldMk cId="2341490823" sldId="258"/>
            <ac:picMk id="1026" creationId="{497068CB-F19D-F02C-485E-6E935E0DD43C}"/>
          </ac:picMkLst>
        </pc:picChg>
      </pc:sldChg>
      <pc:sldChg chg="addSp delSp modSp new mod">
        <pc:chgData name="Debabrata Mohanty" userId="f115cf98954803ca" providerId="LiveId" clId="{0C594166-13F6-4BE1-9A1F-84BAD8F9DF56}" dt="2023-04-17T07:10:56.641" v="3731" actId="20577"/>
        <pc:sldMkLst>
          <pc:docMk/>
          <pc:sldMk cId="1560111983" sldId="259"/>
        </pc:sldMkLst>
        <pc:spChg chg="mod">
          <ac:chgData name="Debabrata Mohanty" userId="f115cf98954803ca" providerId="LiveId" clId="{0C594166-13F6-4BE1-9A1F-84BAD8F9DF56}" dt="2023-04-17T07:10:56.641" v="3731" actId="20577"/>
          <ac:spMkLst>
            <pc:docMk/>
            <pc:sldMk cId="1560111983" sldId="259"/>
            <ac:spMk id="2" creationId="{E1DA58C0-1B31-A104-DDA0-6EF07AFCF0B0}"/>
          </ac:spMkLst>
        </pc:spChg>
        <pc:spChg chg="del mod">
          <ac:chgData name="Debabrata Mohanty" userId="f115cf98954803ca" providerId="LiveId" clId="{0C594166-13F6-4BE1-9A1F-84BAD8F9DF56}" dt="2023-04-16T09:12:55.962" v="755"/>
          <ac:spMkLst>
            <pc:docMk/>
            <pc:sldMk cId="1560111983" sldId="259"/>
            <ac:spMk id="3" creationId="{623FA01D-9132-655B-6A42-E112A8496E47}"/>
          </ac:spMkLst>
        </pc:spChg>
        <pc:spChg chg="add mod">
          <ac:chgData name="Debabrata Mohanty" userId="f115cf98954803ca" providerId="LiveId" clId="{0C594166-13F6-4BE1-9A1F-84BAD8F9DF56}" dt="2023-04-16T18:55:56.973" v="2692" actId="20577"/>
          <ac:spMkLst>
            <pc:docMk/>
            <pc:sldMk cId="1560111983" sldId="259"/>
            <ac:spMk id="3" creationId="{C1BE8F41-1C11-B144-B7D1-022D67520075}"/>
          </ac:spMkLst>
        </pc:spChg>
        <pc:spChg chg="add del mod">
          <ac:chgData name="Debabrata Mohanty" userId="f115cf98954803ca" providerId="LiveId" clId="{0C594166-13F6-4BE1-9A1F-84BAD8F9DF56}" dt="2023-04-16T18:31:39.160" v="2111" actId="1957"/>
          <ac:spMkLst>
            <pc:docMk/>
            <pc:sldMk cId="1560111983" sldId="259"/>
            <ac:spMk id="6" creationId="{5055EF5C-11CC-1CBE-2EAE-863083B1212F}"/>
          </ac:spMkLst>
        </pc:spChg>
        <pc:graphicFrameChg chg="add del mod">
          <ac:chgData name="Debabrata Mohanty" userId="f115cf98954803ca" providerId="LiveId" clId="{0C594166-13F6-4BE1-9A1F-84BAD8F9DF56}" dt="2023-04-16T18:31:30.526" v="2109" actId="21"/>
          <ac:graphicFrameMkLst>
            <pc:docMk/>
            <pc:sldMk cId="1560111983" sldId="259"/>
            <ac:graphicFrameMk id="4" creationId="{4A0B0A45-3E02-DFC7-C957-B793343A8F86}"/>
          </ac:graphicFrameMkLst>
        </pc:graphicFrameChg>
        <pc:graphicFrameChg chg="add mod">
          <ac:chgData name="Debabrata Mohanty" userId="f115cf98954803ca" providerId="LiveId" clId="{0C594166-13F6-4BE1-9A1F-84BAD8F9DF56}" dt="2023-04-16T18:40:38.047" v="2417" actId="14100"/>
          <ac:graphicFrameMkLst>
            <pc:docMk/>
            <pc:sldMk cId="1560111983" sldId="259"/>
            <ac:graphicFrameMk id="9" creationId="{9E825664-64DF-BD89-1E82-6AC5A18269DA}"/>
          </ac:graphicFrameMkLst>
        </pc:graphicFrameChg>
      </pc:sldChg>
      <pc:sldChg chg="addSp delSp modSp new mod">
        <pc:chgData name="Debabrata Mohanty" userId="f115cf98954803ca" providerId="LiveId" clId="{0C594166-13F6-4BE1-9A1F-84BAD8F9DF56}" dt="2023-04-17T17:42:43.543" v="4709" actId="14100"/>
        <pc:sldMkLst>
          <pc:docMk/>
          <pc:sldMk cId="1114266803" sldId="260"/>
        </pc:sldMkLst>
        <pc:spChg chg="mod">
          <ac:chgData name="Debabrata Mohanty" userId="f115cf98954803ca" providerId="LiveId" clId="{0C594166-13F6-4BE1-9A1F-84BAD8F9DF56}" dt="2023-04-17T17:42:37.139" v="4707" actId="20577"/>
          <ac:spMkLst>
            <pc:docMk/>
            <pc:sldMk cId="1114266803" sldId="260"/>
            <ac:spMk id="2" creationId="{043C1579-6FD7-2069-07AA-751BCE7FA2E7}"/>
          </ac:spMkLst>
        </pc:spChg>
        <pc:spChg chg="del mod">
          <ac:chgData name="Debabrata Mohanty" userId="f115cf98954803ca" providerId="LiveId" clId="{0C594166-13F6-4BE1-9A1F-84BAD8F9DF56}" dt="2023-04-16T09:14:31.219" v="766"/>
          <ac:spMkLst>
            <pc:docMk/>
            <pc:sldMk cId="1114266803" sldId="260"/>
            <ac:spMk id="3" creationId="{BC7EBFC1-BA0B-EBD7-8FBD-678E8C0AAB5F}"/>
          </ac:spMkLst>
        </pc:spChg>
        <pc:spChg chg="add del mod">
          <ac:chgData name="Debabrata Mohanty" userId="f115cf98954803ca" providerId="LiveId" clId="{0C594166-13F6-4BE1-9A1F-84BAD8F9DF56}" dt="2023-04-16T18:41:36.584" v="2421" actId="1957"/>
          <ac:spMkLst>
            <pc:docMk/>
            <pc:sldMk cId="1114266803" sldId="260"/>
            <ac:spMk id="5" creationId="{33AEC5BA-6D04-A207-C331-042814577060}"/>
          </ac:spMkLst>
        </pc:spChg>
        <pc:spChg chg="add del mod">
          <ac:chgData name="Debabrata Mohanty" userId="f115cf98954803ca" providerId="LiveId" clId="{0C594166-13F6-4BE1-9A1F-84BAD8F9DF56}" dt="2023-04-16T18:50:21.372" v="2475"/>
          <ac:spMkLst>
            <pc:docMk/>
            <pc:sldMk cId="1114266803" sldId="260"/>
            <ac:spMk id="9" creationId="{BBE19FEA-B403-E8A4-2D39-2C6A1C22C4AB}"/>
          </ac:spMkLst>
        </pc:spChg>
        <pc:spChg chg="add del mod">
          <ac:chgData name="Debabrata Mohanty" userId="f115cf98954803ca" providerId="LiveId" clId="{0C594166-13F6-4BE1-9A1F-84BAD8F9DF56}" dt="2023-04-16T18:50:21.372" v="2477"/>
          <ac:spMkLst>
            <pc:docMk/>
            <pc:sldMk cId="1114266803" sldId="260"/>
            <ac:spMk id="10" creationId="{119E4B32-3EC1-C54D-11AA-61E81903428C}"/>
          </ac:spMkLst>
        </pc:spChg>
        <pc:spChg chg="add del mod">
          <ac:chgData name="Debabrata Mohanty" userId="f115cf98954803ca" providerId="LiveId" clId="{0C594166-13F6-4BE1-9A1F-84BAD8F9DF56}" dt="2023-04-16T18:50:21.372" v="2479"/>
          <ac:spMkLst>
            <pc:docMk/>
            <pc:sldMk cId="1114266803" sldId="260"/>
            <ac:spMk id="11" creationId="{BB00EEFC-A38E-D76F-9FCC-141EDF6FFAD1}"/>
          </ac:spMkLst>
        </pc:spChg>
        <pc:spChg chg="add mod">
          <ac:chgData name="Debabrata Mohanty" userId="f115cf98954803ca" providerId="LiveId" clId="{0C594166-13F6-4BE1-9A1F-84BAD8F9DF56}" dt="2023-04-17T07:11:46.773" v="3755" actId="6549"/>
          <ac:spMkLst>
            <pc:docMk/>
            <pc:sldMk cId="1114266803" sldId="260"/>
            <ac:spMk id="12" creationId="{3DA160C9-E76A-F79C-C0B0-6CAC4C61B48E}"/>
          </ac:spMkLst>
        </pc:spChg>
        <pc:graphicFrameChg chg="add del mod">
          <ac:chgData name="Debabrata Mohanty" userId="f115cf98954803ca" providerId="LiveId" clId="{0C594166-13F6-4BE1-9A1F-84BAD8F9DF56}" dt="2023-04-16T18:41:23.234" v="2419" actId="21"/>
          <ac:graphicFrameMkLst>
            <pc:docMk/>
            <pc:sldMk cId="1114266803" sldId="260"/>
            <ac:graphicFrameMk id="4" creationId="{AB760987-BBEA-6DC5-C066-49EFA1DBFF1A}"/>
          </ac:graphicFrameMkLst>
        </pc:graphicFrameChg>
        <pc:graphicFrameChg chg="add mod">
          <ac:chgData name="Debabrata Mohanty" userId="f115cf98954803ca" providerId="LiveId" clId="{0C594166-13F6-4BE1-9A1F-84BAD8F9DF56}" dt="2023-04-17T17:42:43.543" v="4709" actId="14100"/>
          <ac:graphicFrameMkLst>
            <pc:docMk/>
            <pc:sldMk cId="1114266803" sldId="260"/>
            <ac:graphicFrameMk id="8" creationId="{E72E7746-0E30-9E67-872B-038DC4684501}"/>
          </ac:graphicFrameMkLst>
        </pc:graphicFrameChg>
      </pc:sldChg>
      <pc:sldChg chg="addSp delSp modSp new mod addCm delCm">
        <pc:chgData name="Debabrata Mohanty" userId="f115cf98954803ca" providerId="LiveId" clId="{0C594166-13F6-4BE1-9A1F-84BAD8F9DF56}" dt="2023-04-17T07:44:35.357" v="3949" actId="14100"/>
        <pc:sldMkLst>
          <pc:docMk/>
          <pc:sldMk cId="1665780904" sldId="261"/>
        </pc:sldMkLst>
        <pc:spChg chg="mod">
          <ac:chgData name="Debabrata Mohanty" userId="f115cf98954803ca" providerId="LiveId" clId="{0C594166-13F6-4BE1-9A1F-84BAD8F9DF56}" dt="2023-04-17T07:43:56.019" v="3942" actId="20577"/>
          <ac:spMkLst>
            <pc:docMk/>
            <pc:sldMk cId="1665780904" sldId="261"/>
            <ac:spMk id="2" creationId="{27262060-B176-0D95-84E4-E4F0A963C7D2}"/>
          </ac:spMkLst>
        </pc:spChg>
        <pc:spChg chg="add del mod">
          <ac:chgData name="Debabrata Mohanty" userId="f115cf98954803ca" providerId="LiveId" clId="{0C594166-13F6-4BE1-9A1F-84BAD8F9DF56}" dt="2023-04-16T18:57:10.331" v="2715"/>
          <ac:spMkLst>
            <pc:docMk/>
            <pc:sldMk cId="1665780904" sldId="261"/>
            <ac:spMk id="3" creationId="{AD3C271A-D405-A7E6-8EAD-7CF4B761ECB3}"/>
          </ac:spMkLst>
        </pc:spChg>
        <pc:spChg chg="del mod">
          <ac:chgData name="Debabrata Mohanty" userId="f115cf98954803ca" providerId="LiveId" clId="{0C594166-13F6-4BE1-9A1F-84BAD8F9DF56}" dt="2023-04-16T09:16:39.260" v="777"/>
          <ac:spMkLst>
            <pc:docMk/>
            <pc:sldMk cId="1665780904" sldId="261"/>
            <ac:spMk id="3" creationId="{EA2097CF-8731-3111-CCF7-D73AE6ACF64F}"/>
          </ac:spMkLst>
        </pc:spChg>
        <pc:spChg chg="add del mod">
          <ac:chgData name="Debabrata Mohanty" userId="f115cf98954803ca" providerId="LiveId" clId="{0C594166-13F6-4BE1-9A1F-84BAD8F9DF56}" dt="2023-04-16T19:03:59.314" v="2722"/>
          <ac:spMkLst>
            <pc:docMk/>
            <pc:sldMk cId="1665780904" sldId="261"/>
            <ac:spMk id="5" creationId="{195C8188-9C4C-1967-0FB2-F89F02583FD9}"/>
          </ac:spMkLst>
        </pc:spChg>
        <pc:spChg chg="add del mod">
          <ac:chgData name="Debabrata Mohanty" userId="f115cf98954803ca" providerId="LiveId" clId="{0C594166-13F6-4BE1-9A1F-84BAD8F9DF56}" dt="2023-04-16T19:04:33.242" v="2729"/>
          <ac:spMkLst>
            <pc:docMk/>
            <pc:sldMk cId="1665780904" sldId="261"/>
            <ac:spMk id="6" creationId="{DE3762F9-99B4-3E75-9F70-8C6BCF94914E}"/>
          </ac:spMkLst>
        </pc:spChg>
        <pc:spChg chg="add mod">
          <ac:chgData name="Debabrata Mohanty" userId="f115cf98954803ca" providerId="LiveId" clId="{0C594166-13F6-4BE1-9A1F-84BAD8F9DF56}" dt="2023-04-17T07:12:08.331" v="3764" actId="20577"/>
          <ac:spMkLst>
            <pc:docMk/>
            <pc:sldMk cId="1665780904" sldId="261"/>
            <ac:spMk id="7" creationId="{A384EFEB-2D20-AD24-23BF-6A72E2AEA3C5}"/>
          </ac:spMkLst>
        </pc:spChg>
        <pc:spChg chg="add mod">
          <ac:chgData name="Debabrata Mohanty" userId="f115cf98954803ca" providerId="LiveId" clId="{0C594166-13F6-4BE1-9A1F-84BAD8F9DF56}" dt="2023-04-16T19:51:12.113" v="2820" actId="1076"/>
          <ac:spMkLst>
            <pc:docMk/>
            <pc:sldMk cId="1665780904" sldId="261"/>
            <ac:spMk id="8" creationId="{44DC56F0-D7A7-CD59-B294-23250681FC7C}"/>
          </ac:spMkLst>
        </pc:spChg>
        <pc:spChg chg="add del mod">
          <ac:chgData name="Debabrata Mohanty" userId="f115cf98954803ca" providerId="LiveId" clId="{0C594166-13F6-4BE1-9A1F-84BAD8F9DF56}" dt="2023-04-16T19:51:22.676" v="2824"/>
          <ac:spMkLst>
            <pc:docMk/>
            <pc:sldMk cId="1665780904" sldId="261"/>
            <ac:spMk id="9" creationId="{AD2F2124-E2E7-8830-0762-9750ED5092AD}"/>
          </ac:spMkLst>
        </pc:spChg>
        <pc:spChg chg="add del mod">
          <ac:chgData name="Debabrata Mohanty" userId="f115cf98954803ca" providerId="LiveId" clId="{0C594166-13F6-4BE1-9A1F-84BAD8F9DF56}" dt="2023-04-16T19:51:25.737" v="2826" actId="21"/>
          <ac:spMkLst>
            <pc:docMk/>
            <pc:sldMk cId="1665780904" sldId="261"/>
            <ac:spMk id="10" creationId="{F8AECEAE-B507-E0B5-6702-D09E2F5BBC25}"/>
          </ac:spMkLst>
        </pc:spChg>
        <pc:spChg chg="add del mod">
          <ac:chgData name="Debabrata Mohanty" userId="f115cf98954803ca" providerId="LiveId" clId="{0C594166-13F6-4BE1-9A1F-84BAD8F9DF56}" dt="2023-04-16T19:52:33.364" v="2828"/>
          <ac:spMkLst>
            <pc:docMk/>
            <pc:sldMk cId="1665780904" sldId="261"/>
            <ac:spMk id="11" creationId="{4B3F7A7F-E89F-E3DE-B10B-9426F85FA015}"/>
          </ac:spMkLst>
        </pc:spChg>
        <pc:graphicFrameChg chg="add mod ord">
          <ac:chgData name="Debabrata Mohanty" userId="f115cf98954803ca" providerId="LiveId" clId="{0C594166-13F6-4BE1-9A1F-84BAD8F9DF56}" dt="2023-04-17T07:44:35.357" v="3949" actId="14100"/>
          <ac:graphicFrameMkLst>
            <pc:docMk/>
            <pc:sldMk cId="1665780904" sldId="261"/>
            <ac:graphicFrameMk id="4" creationId="{FB8CF568-AA98-7DBB-9925-731318222CC1}"/>
          </ac:graphicFrameMkLst>
        </pc:graphicFrameChg>
        <pc:picChg chg="add mod">
          <ac:chgData name="Debabrata Mohanty" userId="f115cf98954803ca" providerId="LiveId" clId="{0C594166-13F6-4BE1-9A1F-84BAD8F9DF56}" dt="2023-04-16T20:01:11.504" v="2858" actId="14100"/>
          <ac:picMkLst>
            <pc:docMk/>
            <pc:sldMk cId="1665780904" sldId="261"/>
            <ac:picMk id="1026" creationId="{C0C6C549-540F-85BA-59BA-D292D2E32EBC}"/>
          </ac:picMkLst>
        </pc:picChg>
        <pc:picChg chg="add mod">
          <ac:chgData name="Debabrata Mohanty" userId="f115cf98954803ca" providerId="LiveId" clId="{0C594166-13F6-4BE1-9A1F-84BAD8F9DF56}" dt="2023-04-16T20:22:13.310" v="3410" actId="14100"/>
          <ac:picMkLst>
            <pc:docMk/>
            <pc:sldMk cId="1665780904" sldId="261"/>
            <ac:picMk id="1034" creationId="{2867E8A0-E96D-0038-93EA-FEA67ED9A095}"/>
          </ac:picMkLst>
        </pc:picChg>
      </pc:sldChg>
      <pc:sldChg chg="addSp delSp modSp new mod">
        <pc:chgData name="Debabrata Mohanty" userId="f115cf98954803ca" providerId="LiveId" clId="{0C594166-13F6-4BE1-9A1F-84BAD8F9DF56}" dt="2023-04-16T20:02:26.163" v="2862" actId="403"/>
        <pc:sldMkLst>
          <pc:docMk/>
          <pc:sldMk cId="2210154654" sldId="262"/>
        </pc:sldMkLst>
        <pc:spChg chg="mod">
          <ac:chgData name="Debabrata Mohanty" userId="f115cf98954803ca" providerId="LiveId" clId="{0C594166-13F6-4BE1-9A1F-84BAD8F9DF56}" dt="2023-04-16T13:57:05.765" v="1743" actId="113"/>
          <ac:spMkLst>
            <pc:docMk/>
            <pc:sldMk cId="2210154654" sldId="262"/>
            <ac:spMk id="2" creationId="{BDD4FAE6-B028-EA03-E449-DBF2554A258D}"/>
          </ac:spMkLst>
        </pc:spChg>
        <pc:spChg chg="del mod">
          <ac:chgData name="Debabrata Mohanty" userId="f115cf98954803ca" providerId="LiveId" clId="{0C594166-13F6-4BE1-9A1F-84BAD8F9DF56}" dt="2023-04-16T10:11:30.420" v="1333"/>
          <ac:spMkLst>
            <pc:docMk/>
            <pc:sldMk cId="2210154654" sldId="262"/>
            <ac:spMk id="3" creationId="{D8BAC767-6F3D-9B22-80AD-1DFB9943D68F}"/>
          </ac:spMkLst>
        </pc:spChg>
        <pc:spChg chg="add del mod">
          <ac:chgData name="Debabrata Mohanty" userId="f115cf98954803ca" providerId="LiveId" clId="{0C594166-13F6-4BE1-9A1F-84BAD8F9DF56}" dt="2023-04-16T10:14:49.569" v="1340"/>
          <ac:spMkLst>
            <pc:docMk/>
            <pc:sldMk cId="2210154654" sldId="262"/>
            <ac:spMk id="6" creationId="{364EDA1E-FD8E-0FA5-CB73-B308B7869E17}"/>
          </ac:spMkLst>
        </pc:spChg>
        <pc:graphicFrameChg chg="add del mod">
          <ac:chgData name="Debabrata Mohanty" userId="f115cf98954803ca" providerId="LiveId" clId="{0C594166-13F6-4BE1-9A1F-84BAD8F9DF56}" dt="2023-04-16T10:14:38.214" v="1339"/>
          <ac:graphicFrameMkLst>
            <pc:docMk/>
            <pc:sldMk cId="2210154654" sldId="262"/>
            <ac:graphicFrameMk id="7" creationId="{7D0E1A48-F039-1A0F-B6FC-47226F82FB79}"/>
          </ac:graphicFrameMkLst>
        </pc:graphicFrameChg>
        <pc:graphicFrameChg chg="add mod modGraphic">
          <ac:chgData name="Debabrata Mohanty" userId="f115cf98954803ca" providerId="LiveId" clId="{0C594166-13F6-4BE1-9A1F-84BAD8F9DF56}" dt="2023-04-16T20:02:26.163" v="2862" actId="403"/>
          <ac:graphicFrameMkLst>
            <pc:docMk/>
            <pc:sldMk cId="2210154654" sldId="262"/>
            <ac:graphicFrameMk id="8" creationId="{24EEC782-D7BE-4921-8C1D-232E9BD61F9C}"/>
          </ac:graphicFrameMkLst>
        </pc:graphicFrameChg>
        <pc:picChg chg="add del mod">
          <ac:chgData name="Debabrata Mohanty" userId="f115cf98954803ca" providerId="LiveId" clId="{0C594166-13F6-4BE1-9A1F-84BAD8F9DF56}" dt="2023-04-16T10:14:19.830" v="1337" actId="21"/>
          <ac:picMkLst>
            <pc:docMk/>
            <pc:sldMk cId="2210154654" sldId="262"/>
            <ac:picMk id="4" creationId="{31CE97F4-33A3-64D8-A52F-7C2D3E89F7FB}"/>
          </ac:picMkLst>
        </pc:picChg>
      </pc:sldChg>
      <pc:sldChg chg="addSp delSp modSp new mod">
        <pc:chgData name="Debabrata Mohanty" userId="f115cf98954803ca" providerId="LiveId" clId="{0C594166-13F6-4BE1-9A1F-84BAD8F9DF56}" dt="2023-04-17T07:13:28.534" v="3784" actId="20577"/>
        <pc:sldMkLst>
          <pc:docMk/>
          <pc:sldMk cId="151753242" sldId="263"/>
        </pc:sldMkLst>
        <pc:spChg chg="mod">
          <ac:chgData name="Debabrata Mohanty" userId="f115cf98954803ca" providerId="LiveId" clId="{0C594166-13F6-4BE1-9A1F-84BAD8F9DF56}" dt="2023-04-16T18:15:22.443" v="2093" actId="14100"/>
          <ac:spMkLst>
            <pc:docMk/>
            <pc:sldMk cId="151753242" sldId="263"/>
            <ac:spMk id="2" creationId="{428C8DCB-9B1B-565D-DE0B-D83981978418}"/>
          </ac:spMkLst>
        </pc:spChg>
        <pc:spChg chg="add del mod">
          <ac:chgData name="Debabrata Mohanty" userId="f115cf98954803ca" providerId="LiveId" clId="{0C594166-13F6-4BE1-9A1F-84BAD8F9DF56}" dt="2023-04-16T20:12:46.156" v="3050"/>
          <ac:spMkLst>
            <pc:docMk/>
            <pc:sldMk cId="151753242" sldId="263"/>
            <ac:spMk id="3" creationId="{5C6040BD-C20C-B7DD-5E61-02BF32758643}"/>
          </ac:spMkLst>
        </pc:spChg>
        <pc:spChg chg="del mod">
          <ac:chgData name="Debabrata Mohanty" userId="f115cf98954803ca" providerId="LiveId" clId="{0C594166-13F6-4BE1-9A1F-84BAD8F9DF56}" dt="2023-04-16T10:20:22.091" v="1407"/>
          <ac:spMkLst>
            <pc:docMk/>
            <pc:sldMk cId="151753242" sldId="263"/>
            <ac:spMk id="3" creationId="{FD16DD00-889B-7446-F8FE-54B5D1E9DC50}"/>
          </ac:spMkLst>
        </pc:spChg>
        <pc:spChg chg="add del mod">
          <ac:chgData name="Debabrata Mohanty" userId="f115cf98954803ca" providerId="LiveId" clId="{0C594166-13F6-4BE1-9A1F-84BAD8F9DF56}" dt="2023-04-16T20:12:53.635" v="3053"/>
          <ac:spMkLst>
            <pc:docMk/>
            <pc:sldMk cId="151753242" sldId="263"/>
            <ac:spMk id="5" creationId="{CE9E999A-102B-DDE5-26B3-55201C89F93E}"/>
          </ac:spMkLst>
        </pc:spChg>
        <pc:spChg chg="add del mod">
          <ac:chgData name="Debabrata Mohanty" userId="f115cf98954803ca" providerId="LiveId" clId="{0C594166-13F6-4BE1-9A1F-84BAD8F9DF56}" dt="2023-04-17T07:13:28.534" v="3784" actId="20577"/>
          <ac:spMkLst>
            <pc:docMk/>
            <pc:sldMk cId="151753242" sldId="263"/>
            <ac:spMk id="6" creationId="{9F1B698F-305A-203B-250A-DCDC6DCEA50D}"/>
          </ac:spMkLst>
        </pc:spChg>
        <pc:graphicFrameChg chg="add mod">
          <ac:chgData name="Debabrata Mohanty" userId="f115cf98954803ca" providerId="LiveId" clId="{0C594166-13F6-4BE1-9A1F-84BAD8F9DF56}" dt="2023-04-16T20:21:41.483" v="3408" actId="14100"/>
          <ac:graphicFrameMkLst>
            <pc:docMk/>
            <pc:sldMk cId="151753242" sldId="263"/>
            <ac:graphicFrameMk id="4" creationId="{948E8281-A893-8C7C-7330-E8654EF5FDFF}"/>
          </ac:graphicFrameMkLst>
        </pc:graphicFrameChg>
      </pc:sldChg>
      <pc:sldChg chg="addSp delSp modSp new add del mod">
        <pc:chgData name="Debabrata Mohanty" userId="f115cf98954803ca" providerId="LiveId" clId="{0C594166-13F6-4BE1-9A1F-84BAD8F9DF56}" dt="2023-04-17T07:28:13.211" v="3833" actId="2696"/>
        <pc:sldMkLst>
          <pc:docMk/>
          <pc:sldMk cId="1111462961" sldId="264"/>
        </pc:sldMkLst>
        <pc:spChg chg="mod">
          <ac:chgData name="Debabrata Mohanty" userId="f115cf98954803ca" providerId="LiveId" clId="{0C594166-13F6-4BE1-9A1F-84BAD8F9DF56}" dt="2023-04-16T19:40:11.424" v="2772" actId="14100"/>
          <ac:spMkLst>
            <pc:docMk/>
            <pc:sldMk cId="1111462961" sldId="264"/>
            <ac:spMk id="2" creationId="{997712A3-9B3F-1E28-683B-7272D483AE3D}"/>
          </ac:spMkLst>
        </pc:spChg>
        <pc:spChg chg="del mod">
          <ac:chgData name="Debabrata Mohanty" userId="f115cf98954803ca" providerId="LiveId" clId="{0C594166-13F6-4BE1-9A1F-84BAD8F9DF56}" dt="2023-04-16T09:23:38.737" v="822"/>
          <ac:spMkLst>
            <pc:docMk/>
            <pc:sldMk cId="1111462961" sldId="264"/>
            <ac:spMk id="3" creationId="{D0FE07B4-9F99-A3A5-6236-0348477BCCE3}"/>
          </ac:spMkLst>
        </pc:spChg>
        <pc:spChg chg="add del mod">
          <ac:chgData name="Debabrata Mohanty" userId="f115cf98954803ca" providerId="LiveId" clId="{0C594166-13F6-4BE1-9A1F-84BAD8F9DF56}" dt="2023-04-16T19:38:10.728" v="2760" actId="1957"/>
          <ac:spMkLst>
            <pc:docMk/>
            <pc:sldMk cId="1111462961" sldId="264"/>
            <ac:spMk id="5" creationId="{38202DC0-B78B-1972-BFE0-770377E9781A}"/>
          </ac:spMkLst>
        </pc:spChg>
        <pc:graphicFrameChg chg="add del mod">
          <ac:chgData name="Debabrata Mohanty" userId="f115cf98954803ca" providerId="LiveId" clId="{0C594166-13F6-4BE1-9A1F-84BAD8F9DF56}" dt="2023-04-16T19:38:01.055" v="2758" actId="21"/>
          <ac:graphicFrameMkLst>
            <pc:docMk/>
            <pc:sldMk cId="1111462961" sldId="264"/>
            <ac:graphicFrameMk id="4" creationId="{0B3FFC88-ED83-4D16-85B1-187FF3523283}"/>
          </ac:graphicFrameMkLst>
        </pc:graphicFrameChg>
        <pc:graphicFrameChg chg="add mod">
          <ac:chgData name="Debabrata Mohanty" userId="f115cf98954803ca" providerId="LiveId" clId="{0C594166-13F6-4BE1-9A1F-84BAD8F9DF56}" dt="2023-04-16T19:46:38.328" v="2792" actId="14100"/>
          <ac:graphicFrameMkLst>
            <pc:docMk/>
            <pc:sldMk cId="1111462961" sldId="264"/>
            <ac:graphicFrameMk id="8" creationId="{20E61B52-EEC6-2528-E648-F13CFB67FC9E}"/>
          </ac:graphicFrameMkLst>
        </pc:graphicFrameChg>
      </pc:sldChg>
      <pc:sldChg chg="addSp delSp modSp new mod">
        <pc:chgData name="Debabrata Mohanty" userId="f115cf98954803ca" providerId="LiveId" clId="{0C594166-13F6-4BE1-9A1F-84BAD8F9DF56}" dt="2023-04-17T07:15:17.729" v="3804" actId="20577"/>
        <pc:sldMkLst>
          <pc:docMk/>
          <pc:sldMk cId="2641828549" sldId="265"/>
        </pc:sldMkLst>
        <pc:spChg chg="mod">
          <ac:chgData name="Debabrata Mohanty" userId="f115cf98954803ca" providerId="LiveId" clId="{0C594166-13F6-4BE1-9A1F-84BAD8F9DF56}" dt="2023-04-16T17:58:12.872" v="2041" actId="27636"/>
          <ac:spMkLst>
            <pc:docMk/>
            <pc:sldMk cId="2641828549" sldId="265"/>
            <ac:spMk id="2" creationId="{A9B9780D-143F-DAE4-713C-C14D5F0CD4C2}"/>
          </ac:spMkLst>
        </pc:spChg>
        <pc:spChg chg="add mod">
          <ac:chgData name="Debabrata Mohanty" userId="f115cf98954803ca" providerId="LiveId" clId="{0C594166-13F6-4BE1-9A1F-84BAD8F9DF56}" dt="2023-04-17T07:15:17.729" v="3804" actId="20577"/>
          <ac:spMkLst>
            <pc:docMk/>
            <pc:sldMk cId="2641828549" sldId="265"/>
            <ac:spMk id="3" creationId="{278CA18C-E12F-7EB4-DFB2-4B1CAD8DD33A}"/>
          </ac:spMkLst>
        </pc:spChg>
        <pc:spChg chg="del">
          <ac:chgData name="Debabrata Mohanty" userId="f115cf98954803ca" providerId="LiveId" clId="{0C594166-13F6-4BE1-9A1F-84BAD8F9DF56}" dt="2023-04-16T09:26:34.789" v="858"/>
          <ac:spMkLst>
            <pc:docMk/>
            <pc:sldMk cId="2641828549" sldId="265"/>
            <ac:spMk id="3" creationId="{BA8567FC-5EAA-11E3-1D5E-11EBDA8DA4E7}"/>
          </ac:spMkLst>
        </pc:spChg>
        <pc:graphicFrameChg chg="add mod modGraphic">
          <ac:chgData name="Debabrata Mohanty" userId="f115cf98954803ca" providerId="LiveId" clId="{0C594166-13F6-4BE1-9A1F-84BAD8F9DF56}" dt="2023-04-16T20:52:10.754" v="3427"/>
          <ac:graphicFrameMkLst>
            <pc:docMk/>
            <pc:sldMk cId="2641828549" sldId="265"/>
            <ac:graphicFrameMk id="4" creationId="{4C775A24-E6B7-6F48-006A-39BC1523F781}"/>
          </ac:graphicFrameMkLst>
        </pc:graphicFrameChg>
      </pc:sldChg>
      <pc:sldChg chg="addSp delSp modSp new mod">
        <pc:chgData name="Debabrata Mohanty" userId="f115cf98954803ca" providerId="LiveId" clId="{0C594166-13F6-4BE1-9A1F-84BAD8F9DF56}" dt="2023-04-16T20:06:19.562" v="3045" actId="20577"/>
        <pc:sldMkLst>
          <pc:docMk/>
          <pc:sldMk cId="2918933265" sldId="266"/>
        </pc:sldMkLst>
        <pc:spChg chg="mod">
          <ac:chgData name="Debabrata Mohanty" userId="f115cf98954803ca" providerId="LiveId" clId="{0C594166-13F6-4BE1-9A1F-84BAD8F9DF56}" dt="2023-04-16T18:15:57.093" v="2097" actId="20577"/>
          <ac:spMkLst>
            <pc:docMk/>
            <pc:sldMk cId="2918933265" sldId="266"/>
            <ac:spMk id="2" creationId="{D1C731D9-3044-8474-066E-B8FD8F7A4401}"/>
          </ac:spMkLst>
        </pc:spChg>
        <pc:spChg chg="add mod">
          <ac:chgData name="Debabrata Mohanty" userId="f115cf98954803ca" providerId="LiveId" clId="{0C594166-13F6-4BE1-9A1F-84BAD8F9DF56}" dt="2023-04-16T20:06:19.562" v="3045" actId="20577"/>
          <ac:spMkLst>
            <pc:docMk/>
            <pc:sldMk cId="2918933265" sldId="266"/>
            <ac:spMk id="3" creationId="{0D759C71-CEA1-981D-5DF7-C24F3A10FF5D}"/>
          </ac:spMkLst>
        </pc:spChg>
        <pc:spChg chg="del mod">
          <ac:chgData name="Debabrata Mohanty" userId="f115cf98954803ca" providerId="LiveId" clId="{0C594166-13F6-4BE1-9A1F-84BAD8F9DF56}" dt="2023-04-16T10:25:05.897" v="1424"/>
          <ac:spMkLst>
            <pc:docMk/>
            <pc:sldMk cId="2918933265" sldId="266"/>
            <ac:spMk id="3" creationId="{6F552CD3-C06C-6057-EE3B-574859EE54D0}"/>
          </ac:spMkLst>
        </pc:spChg>
        <pc:graphicFrameChg chg="add mod topLvl modGraphic">
          <ac:chgData name="Debabrata Mohanty" userId="f115cf98954803ca" providerId="LiveId" clId="{0C594166-13F6-4BE1-9A1F-84BAD8F9DF56}" dt="2023-04-16T19:44:08.961" v="2781" actId="14861"/>
          <ac:graphicFrameMkLst>
            <pc:docMk/>
            <pc:sldMk cId="2918933265" sldId="266"/>
            <ac:graphicFrameMk id="4" creationId="{AB7A2BBB-B690-A1CA-8E91-DBEB0A91E29C}"/>
          </ac:graphicFrameMkLst>
        </pc:graphicFrameChg>
        <pc:picChg chg="add del mod ord">
          <ac:chgData name="Debabrata Mohanty" userId="f115cf98954803ca" providerId="LiveId" clId="{0C594166-13F6-4BE1-9A1F-84BAD8F9DF56}" dt="2023-04-16T11:06:43.812" v="1622" actId="21"/>
          <ac:picMkLst>
            <pc:docMk/>
            <pc:sldMk cId="2918933265" sldId="266"/>
            <ac:picMk id="6" creationId="{B76BAAA9-99E1-B130-136D-31090AA84308}"/>
          </ac:picMkLst>
        </pc:picChg>
        <pc:picChg chg="add del mod">
          <ac:chgData name="Debabrata Mohanty" userId="f115cf98954803ca" providerId="LiveId" clId="{0C594166-13F6-4BE1-9A1F-84BAD8F9DF56}" dt="2023-04-16T11:02:40.168" v="1595" actId="21"/>
          <ac:picMkLst>
            <pc:docMk/>
            <pc:sldMk cId="2918933265" sldId="266"/>
            <ac:picMk id="8" creationId="{59BD0DCB-167B-F180-44EF-E5286453045B}"/>
          </ac:picMkLst>
        </pc:picChg>
        <pc:picChg chg="add del mod">
          <ac:chgData name="Debabrata Mohanty" userId="f115cf98954803ca" providerId="LiveId" clId="{0C594166-13F6-4BE1-9A1F-84BAD8F9DF56}" dt="2023-04-16T11:03:03.969" v="1600" actId="21"/>
          <ac:picMkLst>
            <pc:docMk/>
            <pc:sldMk cId="2918933265" sldId="266"/>
            <ac:picMk id="2050" creationId="{E1C2566D-5F9D-5621-278F-4CC449F0D19B}"/>
          </ac:picMkLst>
        </pc:picChg>
      </pc:sldChg>
      <pc:sldChg chg="addSp delSp modSp new mod">
        <pc:chgData name="Debabrata Mohanty" userId="f115cf98954803ca" providerId="LiveId" clId="{0C594166-13F6-4BE1-9A1F-84BAD8F9DF56}" dt="2023-04-17T07:15:57.156" v="3821" actId="20577"/>
        <pc:sldMkLst>
          <pc:docMk/>
          <pc:sldMk cId="2441049533" sldId="267"/>
        </pc:sldMkLst>
        <pc:spChg chg="mod">
          <ac:chgData name="Debabrata Mohanty" userId="f115cf98954803ca" providerId="LiveId" clId="{0C594166-13F6-4BE1-9A1F-84BAD8F9DF56}" dt="2023-04-16T13:55:56.841" v="1734" actId="113"/>
          <ac:spMkLst>
            <pc:docMk/>
            <pc:sldMk cId="2441049533" sldId="267"/>
            <ac:spMk id="2" creationId="{18075D69-0CE8-3679-B520-B03E0B62B259}"/>
          </ac:spMkLst>
        </pc:spChg>
        <pc:spChg chg="add del mod">
          <ac:chgData name="Debabrata Mohanty" userId="f115cf98954803ca" providerId="LiveId" clId="{0C594166-13F6-4BE1-9A1F-84BAD8F9DF56}" dt="2023-04-16T20:23:30.664" v="3420" actId="14100"/>
          <ac:spMkLst>
            <pc:docMk/>
            <pc:sldMk cId="2441049533" sldId="267"/>
            <ac:spMk id="3" creationId="{3F236D5A-378E-9734-066A-C8F895F6A05F}"/>
          </ac:spMkLst>
        </pc:spChg>
        <pc:spChg chg="del mod">
          <ac:chgData name="Debabrata Mohanty" userId="f115cf98954803ca" providerId="LiveId" clId="{0C594166-13F6-4BE1-9A1F-84BAD8F9DF56}" dt="2023-04-16T10:48:46.526" v="1512"/>
          <ac:spMkLst>
            <pc:docMk/>
            <pc:sldMk cId="2441049533" sldId="267"/>
            <ac:spMk id="3" creationId="{E8AFF7FC-4D95-46B8-20C7-DFAC8FF749ED}"/>
          </ac:spMkLst>
        </pc:spChg>
        <pc:spChg chg="add del mod">
          <ac:chgData name="Debabrata Mohanty" userId="f115cf98954803ca" providerId="LiveId" clId="{0C594166-13F6-4BE1-9A1F-84BAD8F9DF56}" dt="2023-04-17T07:15:57.156" v="3821" actId="20577"/>
          <ac:spMkLst>
            <pc:docMk/>
            <pc:sldMk cId="2441049533" sldId="267"/>
            <ac:spMk id="4" creationId="{AA4F6E55-DB9D-93AC-6EDE-89E587A3C6FE}"/>
          </ac:spMkLst>
        </pc:spChg>
        <pc:spChg chg="add del mod">
          <ac:chgData name="Debabrata Mohanty" userId="f115cf98954803ca" providerId="LiveId" clId="{0C594166-13F6-4BE1-9A1F-84BAD8F9DF56}" dt="2023-04-16T10:54:21.231" v="1540"/>
          <ac:spMkLst>
            <pc:docMk/>
            <pc:sldMk cId="2441049533" sldId="267"/>
            <ac:spMk id="7" creationId="{4A0E8B74-11B5-5425-7460-6BB64ED97F5E}"/>
          </ac:spMkLst>
        </pc:spChg>
        <pc:graphicFrameChg chg="add del mod">
          <ac:chgData name="Debabrata Mohanty" userId="f115cf98954803ca" providerId="LiveId" clId="{0C594166-13F6-4BE1-9A1F-84BAD8F9DF56}" dt="2023-04-16T10:54:03.072" v="1537" actId="21"/>
          <ac:graphicFrameMkLst>
            <pc:docMk/>
            <pc:sldMk cId="2441049533" sldId="267"/>
            <ac:graphicFrameMk id="4" creationId="{948E8281-A893-8C7C-7330-E8654EF5FDFF}"/>
          </ac:graphicFrameMkLst>
        </pc:graphicFrameChg>
        <pc:graphicFrameChg chg="add del mod">
          <ac:chgData name="Debabrata Mohanty" userId="f115cf98954803ca" providerId="LiveId" clId="{0C594166-13F6-4BE1-9A1F-84BAD8F9DF56}" dt="2023-04-16T10:54:18.486" v="1539" actId="21"/>
          <ac:graphicFrameMkLst>
            <pc:docMk/>
            <pc:sldMk cId="2441049533" sldId="267"/>
            <ac:graphicFrameMk id="5" creationId="{FC7A8C09-F397-1B2C-3DF8-858771507384}"/>
          </ac:graphicFrameMkLst>
        </pc:graphicFrameChg>
        <pc:graphicFrameChg chg="add mod">
          <ac:chgData name="Debabrata Mohanty" userId="f115cf98954803ca" providerId="LiveId" clId="{0C594166-13F6-4BE1-9A1F-84BAD8F9DF56}" dt="2023-04-16T20:53:17.725" v="3432" actId="14100"/>
          <ac:graphicFrameMkLst>
            <pc:docMk/>
            <pc:sldMk cId="2441049533" sldId="267"/>
            <ac:graphicFrameMk id="8" creationId="{938B7F52-34DA-1D9F-5171-C0F40B71E13E}"/>
          </ac:graphicFrameMkLst>
        </pc:graphicFrameChg>
      </pc:sldChg>
      <pc:sldChg chg="addSp delSp modSp new mod">
        <pc:chgData name="Debabrata Mohanty" userId="f115cf98954803ca" providerId="LiveId" clId="{0C594166-13F6-4BE1-9A1F-84BAD8F9DF56}" dt="2023-04-17T17:41:19.725" v="4693" actId="20577"/>
        <pc:sldMkLst>
          <pc:docMk/>
          <pc:sldMk cId="1687878731" sldId="268"/>
        </pc:sldMkLst>
        <pc:spChg chg="mod">
          <ac:chgData name="Debabrata Mohanty" userId="f115cf98954803ca" providerId="LiveId" clId="{0C594166-13F6-4BE1-9A1F-84BAD8F9DF56}" dt="2023-04-17T17:41:19.725" v="4693" actId="20577"/>
          <ac:spMkLst>
            <pc:docMk/>
            <pc:sldMk cId="1687878731" sldId="268"/>
            <ac:spMk id="2" creationId="{8CFE0B42-A8EA-6147-032C-8B5D96C4D936}"/>
          </ac:spMkLst>
        </pc:spChg>
        <pc:spChg chg="mod">
          <ac:chgData name="Debabrata Mohanty" userId="f115cf98954803ca" providerId="LiveId" clId="{0C594166-13F6-4BE1-9A1F-84BAD8F9DF56}" dt="2023-04-17T07:38:47.577" v="3861" actId="14100"/>
          <ac:spMkLst>
            <pc:docMk/>
            <pc:sldMk cId="1687878731" sldId="268"/>
            <ac:spMk id="3" creationId="{5729E52E-0FB6-567E-9D86-D17568E02D92}"/>
          </ac:spMkLst>
        </pc:spChg>
        <pc:picChg chg="add del mod ord">
          <ac:chgData name="Debabrata Mohanty" userId="f115cf98954803ca" providerId="LiveId" clId="{0C594166-13F6-4BE1-9A1F-84BAD8F9DF56}" dt="2023-04-16T11:07:53.149" v="1632"/>
          <ac:picMkLst>
            <pc:docMk/>
            <pc:sldMk cId="1687878731" sldId="268"/>
            <ac:picMk id="4" creationId="{A1DD470C-74E3-D729-C8FC-108E8BB7B890}"/>
          </ac:picMkLst>
        </pc:picChg>
      </pc:sldChg>
      <pc:sldChg chg="addSp delSp modSp new del mod">
        <pc:chgData name="Debabrata Mohanty" userId="f115cf98954803ca" providerId="LiveId" clId="{0C594166-13F6-4BE1-9A1F-84BAD8F9DF56}" dt="2023-04-17T07:40:48.367" v="3894" actId="2696"/>
        <pc:sldMkLst>
          <pc:docMk/>
          <pc:sldMk cId="3105903492" sldId="269"/>
        </pc:sldMkLst>
        <pc:spChg chg="mod">
          <ac:chgData name="Debabrata Mohanty" userId="f115cf98954803ca" providerId="LiveId" clId="{0C594166-13F6-4BE1-9A1F-84BAD8F9DF56}" dt="2023-04-16T21:19:23.305" v="3726" actId="6549"/>
          <ac:spMkLst>
            <pc:docMk/>
            <pc:sldMk cId="3105903492" sldId="269"/>
            <ac:spMk id="2" creationId="{CC7CD1ED-9B41-E936-54F3-36E9D9AF524B}"/>
          </ac:spMkLst>
        </pc:spChg>
        <pc:spChg chg="del mod">
          <ac:chgData name="Debabrata Mohanty" userId="f115cf98954803ca" providerId="LiveId" clId="{0C594166-13F6-4BE1-9A1F-84BAD8F9DF56}" dt="2023-04-16T19:52:56.847" v="2830"/>
          <ac:spMkLst>
            <pc:docMk/>
            <pc:sldMk cId="3105903492" sldId="269"/>
            <ac:spMk id="3" creationId="{9A3DCE09-CCF8-F20A-EA29-46373735D927}"/>
          </ac:spMkLst>
        </pc:spChg>
        <pc:spChg chg="add del mod">
          <ac:chgData name="Debabrata Mohanty" userId="f115cf98954803ca" providerId="LiveId" clId="{0C594166-13F6-4BE1-9A1F-84BAD8F9DF56}" dt="2023-04-17T07:40:35.524" v="3893" actId="122"/>
          <ac:spMkLst>
            <pc:docMk/>
            <pc:sldMk cId="3105903492" sldId="269"/>
            <ac:spMk id="4" creationId="{2499BEF9-8D9D-EE89-A26A-8ABD43B58CF0}"/>
          </ac:spMkLst>
        </pc:spChg>
        <pc:spChg chg="add mod">
          <ac:chgData name="Debabrata Mohanty" userId="f115cf98954803ca" providerId="LiveId" clId="{0C594166-13F6-4BE1-9A1F-84BAD8F9DF56}" dt="2023-04-16T19:58:34.407" v="2833"/>
          <ac:spMkLst>
            <pc:docMk/>
            <pc:sldMk cId="3105903492" sldId="269"/>
            <ac:spMk id="5" creationId="{2499BEF9-8D9D-EE89-A26A-8ABD43B58CF0}"/>
          </ac:spMkLst>
        </pc:spChg>
      </pc:sldChg>
      <pc:sldChg chg="modSp new mod">
        <pc:chgData name="Debabrata Mohanty" userId="f115cf98954803ca" providerId="LiveId" clId="{0C594166-13F6-4BE1-9A1F-84BAD8F9DF56}" dt="2023-04-16T13:57:25.260" v="1746" actId="113"/>
        <pc:sldMkLst>
          <pc:docMk/>
          <pc:sldMk cId="3666642969" sldId="270"/>
        </pc:sldMkLst>
        <pc:spChg chg="mod">
          <ac:chgData name="Debabrata Mohanty" userId="f115cf98954803ca" providerId="LiveId" clId="{0C594166-13F6-4BE1-9A1F-84BAD8F9DF56}" dt="2023-04-16T13:57:25.260" v="1746" actId="113"/>
          <ac:spMkLst>
            <pc:docMk/>
            <pc:sldMk cId="3666642969" sldId="270"/>
            <ac:spMk id="2" creationId="{2D46515C-A8CE-ED08-47CC-4067583F0F64}"/>
          </ac:spMkLst>
        </pc:spChg>
        <pc:spChg chg="mod">
          <ac:chgData name="Debabrata Mohanty" userId="f115cf98954803ca" providerId="LiveId" clId="{0C594166-13F6-4BE1-9A1F-84BAD8F9DF56}" dt="2023-04-16T10:36:12.586" v="1491" actId="20577"/>
          <ac:spMkLst>
            <pc:docMk/>
            <pc:sldMk cId="3666642969" sldId="270"/>
            <ac:spMk id="3" creationId="{2D17D4EA-37FB-9E53-BFBC-9A53E6B84F7D}"/>
          </ac:spMkLst>
        </pc:spChg>
      </pc:sldChg>
      <pc:sldChg chg="addSp modSp new del mod">
        <pc:chgData name="Debabrata Mohanty" userId="f115cf98954803ca" providerId="LiveId" clId="{0C594166-13F6-4BE1-9A1F-84BAD8F9DF56}" dt="2023-04-17T17:29:15.105" v="4431" actId="2696"/>
        <pc:sldMkLst>
          <pc:docMk/>
          <pc:sldMk cId="1536157823" sldId="271"/>
        </pc:sldMkLst>
        <pc:picChg chg="add mod">
          <ac:chgData name="Debabrata Mohanty" userId="f115cf98954803ca" providerId="LiveId" clId="{0C594166-13F6-4BE1-9A1F-84BAD8F9DF56}" dt="2023-04-17T07:32:16.444" v="3840" actId="14100"/>
          <ac:picMkLst>
            <pc:docMk/>
            <pc:sldMk cId="1536157823" sldId="271"/>
            <ac:picMk id="4" creationId="{53E0FA2B-A5DC-2213-67B0-7183A270B6D4}"/>
          </ac:picMkLst>
        </pc:picChg>
      </pc:sldChg>
      <pc:sldChg chg="addSp modSp new del mod">
        <pc:chgData name="Debabrata Mohanty" userId="f115cf98954803ca" providerId="LiveId" clId="{0C594166-13F6-4BE1-9A1F-84BAD8F9DF56}" dt="2023-04-17T07:30:33.939" v="3834" actId="2696"/>
        <pc:sldMkLst>
          <pc:docMk/>
          <pc:sldMk cId="4092220453" sldId="271"/>
        </pc:sldMkLst>
        <pc:picChg chg="add mod">
          <ac:chgData name="Debabrata Mohanty" userId="f115cf98954803ca" providerId="LiveId" clId="{0C594166-13F6-4BE1-9A1F-84BAD8F9DF56}" dt="2023-04-16T21:18:32.902" v="3725" actId="14100"/>
          <ac:picMkLst>
            <pc:docMk/>
            <pc:sldMk cId="4092220453" sldId="271"/>
            <ac:picMk id="4" creationId="{6D74F076-1090-BB2E-4C5F-C8CC9C1EE973}"/>
          </ac:picMkLst>
        </pc:picChg>
      </pc:sldChg>
      <pc:sldChg chg="addSp modSp new del mod">
        <pc:chgData name="Debabrata Mohanty" userId="f115cf98954803ca" providerId="LiveId" clId="{0C594166-13F6-4BE1-9A1F-84BAD8F9DF56}" dt="2023-04-17T07:30:37.046" v="3835" actId="2696"/>
        <pc:sldMkLst>
          <pc:docMk/>
          <pc:sldMk cId="3046209832" sldId="272"/>
        </pc:sldMkLst>
        <pc:picChg chg="add mod">
          <ac:chgData name="Debabrata Mohanty" userId="f115cf98954803ca" providerId="LiveId" clId="{0C594166-13F6-4BE1-9A1F-84BAD8F9DF56}" dt="2023-04-17T07:26:35.462" v="3829" actId="14100"/>
          <ac:picMkLst>
            <pc:docMk/>
            <pc:sldMk cId="3046209832" sldId="272"/>
            <ac:picMk id="4" creationId="{499BA85B-4575-37FB-45F8-E1107A376264}"/>
          </ac:picMkLst>
        </pc:picChg>
      </pc:sldChg>
      <pc:sldChg chg="modSp new mod">
        <pc:chgData name="Debabrata Mohanty" userId="f115cf98954803ca" providerId="LiveId" clId="{0C594166-13F6-4BE1-9A1F-84BAD8F9DF56}" dt="2023-04-17T17:32:39.883" v="4457" actId="14100"/>
        <pc:sldMkLst>
          <pc:docMk/>
          <pc:sldMk cId="4259197100" sldId="272"/>
        </pc:sldMkLst>
        <pc:spChg chg="mod">
          <ac:chgData name="Debabrata Mohanty" userId="f115cf98954803ca" providerId="LiveId" clId="{0C594166-13F6-4BE1-9A1F-84BAD8F9DF56}" dt="2023-04-17T17:32:39.883" v="4457" actId="14100"/>
          <ac:spMkLst>
            <pc:docMk/>
            <pc:sldMk cId="4259197100" sldId="272"/>
            <ac:spMk id="2" creationId="{CEF9E872-F0E9-F58D-622A-D1BC1567F50A}"/>
          </ac:spMkLst>
        </pc:spChg>
      </pc:sldChg>
      <pc:sldChg chg="addSp delSp modSp new del mod">
        <pc:chgData name="Debabrata Mohanty" userId="f115cf98954803ca" providerId="LiveId" clId="{0C594166-13F6-4BE1-9A1F-84BAD8F9DF56}" dt="2023-04-17T17:16:57.746" v="4238" actId="2696"/>
        <pc:sldMkLst>
          <pc:docMk/>
          <pc:sldMk cId="703765678" sldId="273"/>
        </pc:sldMkLst>
        <pc:spChg chg="mod">
          <ac:chgData name="Debabrata Mohanty" userId="f115cf98954803ca" providerId="LiveId" clId="{0C594166-13F6-4BE1-9A1F-84BAD8F9DF56}" dt="2023-04-17T17:16:33.771" v="4234" actId="121"/>
          <ac:spMkLst>
            <pc:docMk/>
            <pc:sldMk cId="703765678" sldId="273"/>
            <ac:spMk id="2" creationId="{E04D9CE2-28FA-CB06-DB98-BA4CE9911BBD}"/>
          </ac:spMkLst>
        </pc:spChg>
        <pc:spChg chg="del mod">
          <ac:chgData name="Debabrata Mohanty" userId="f115cf98954803ca" providerId="LiveId" clId="{0C594166-13F6-4BE1-9A1F-84BAD8F9DF56}" dt="2023-04-17T17:11:16.746" v="3985" actId="1032"/>
          <ac:spMkLst>
            <pc:docMk/>
            <pc:sldMk cId="703765678" sldId="273"/>
            <ac:spMk id="3" creationId="{7EC57A99-5B6D-D09D-E7B9-88FA0378CC1D}"/>
          </ac:spMkLst>
        </pc:spChg>
        <pc:graphicFrameChg chg="add mod modGraphic">
          <ac:chgData name="Debabrata Mohanty" userId="f115cf98954803ca" providerId="LiveId" clId="{0C594166-13F6-4BE1-9A1F-84BAD8F9DF56}" dt="2023-04-17T17:16:21.827" v="4229" actId="12269"/>
          <ac:graphicFrameMkLst>
            <pc:docMk/>
            <pc:sldMk cId="703765678" sldId="273"/>
            <ac:graphicFrameMk id="4" creationId="{078DCD45-0A33-7267-0EC3-53157C2CF5F2}"/>
          </ac:graphicFrameMkLst>
        </pc:graphicFrameChg>
      </pc:sldChg>
      <pc:sldChg chg="new del">
        <pc:chgData name="Debabrata Mohanty" userId="f115cf98954803ca" providerId="LiveId" clId="{0C594166-13F6-4BE1-9A1F-84BAD8F9DF56}" dt="2023-04-17T17:16:52.831" v="4237" actId="2696"/>
        <pc:sldMkLst>
          <pc:docMk/>
          <pc:sldMk cId="3098027190" sldId="274"/>
        </pc:sldMkLst>
      </pc:sldChg>
      <pc:sldChg chg="addSp modSp add mod">
        <pc:chgData name="Debabrata Mohanty" userId="f115cf98954803ca" providerId="LiveId" clId="{0C594166-13F6-4BE1-9A1F-84BAD8F9DF56}" dt="2023-04-17T17:37:58.321" v="4691"/>
        <pc:sldMkLst>
          <pc:docMk/>
          <pc:sldMk cId="1960815984" sldId="275"/>
        </pc:sldMkLst>
        <pc:spChg chg="mod">
          <ac:chgData name="Debabrata Mohanty" userId="f115cf98954803ca" providerId="LiveId" clId="{0C594166-13F6-4BE1-9A1F-84BAD8F9DF56}" dt="2023-04-17T17:18:28.756" v="4300" actId="20577"/>
          <ac:spMkLst>
            <pc:docMk/>
            <pc:sldMk cId="1960815984" sldId="275"/>
            <ac:spMk id="2" creationId="{E04D9CE2-28FA-CB06-DB98-BA4CE9911BBD}"/>
          </ac:spMkLst>
        </pc:spChg>
        <pc:spChg chg="add mod">
          <ac:chgData name="Debabrata Mohanty" userId="f115cf98954803ca" providerId="LiveId" clId="{0C594166-13F6-4BE1-9A1F-84BAD8F9DF56}" dt="2023-04-17T17:26:13.668" v="4405" actId="120"/>
          <ac:spMkLst>
            <pc:docMk/>
            <pc:sldMk cId="1960815984" sldId="275"/>
            <ac:spMk id="3" creationId="{8C67FCA2-06A0-5499-3862-6F75701B0590}"/>
          </ac:spMkLst>
        </pc:spChg>
        <pc:graphicFrameChg chg="mod modGraphic">
          <ac:chgData name="Debabrata Mohanty" userId="f115cf98954803ca" providerId="LiveId" clId="{0C594166-13F6-4BE1-9A1F-84BAD8F9DF56}" dt="2023-04-17T17:37:58.321" v="4691"/>
          <ac:graphicFrameMkLst>
            <pc:docMk/>
            <pc:sldMk cId="1960815984" sldId="275"/>
            <ac:graphicFrameMk id="4" creationId="{078DCD45-0A33-7267-0EC3-53157C2CF5F2}"/>
          </ac:graphicFrameMkLst>
        </pc:graphicFrameChg>
      </pc:sldChg>
      <pc:sldChg chg="modSp new mod">
        <pc:chgData name="Debabrata Mohanty" userId="f115cf98954803ca" providerId="LiveId" clId="{0C594166-13F6-4BE1-9A1F-84BAD8F9DF56}" dt="2023-04-17T17:28:56.090" v="4429" actId="123"/>
        <pc:sldMkLst>
          <pc:docMk/>
          <pc:sldMk cId="307609300" sldId="276"/>
        </pc:sldMkLst>
        <pc:spChg chg="mod">
          <ac:chgData name="Debabrata Mohanty" userId="f115cf98954803ca" providerId="LiveId" clId="{0C594166-13F6-4BE1-9A1F-84BAD8F9DF56}" dt="2023-04-17T17:28:33.707" v="4424" actId="14100"/>
          <ac:spMkLst>
            <pc:docMk/>
            <pc:sldMk cId="307609300" sldId="276"/>
            <ac:spMk id="2" creationId="{517F04DA-BF34-9F6B-FF60-BC1FAE986402}"/>
          </ac:spMkLst>
        </pc:spChg>
        <pc:spChg chg="mod">
          <ac:chgData name="Debabrata Mohanty" userId="f115cf98954803ca" providerId="LiveId" clId="{0C594166-13F6-4BE1-9A1F-84BAD8F9DF56}" dt="2023-04-17T17:28:56.090" v="4429" actId="123"/>
          <ac:spMkLst>
            <pc:docMk/>
            <pc:sldMk cId="307609300" sldId="276"/>
            <ac:spMk id="3" creationId="{B6B5E22A-826C-5B97-09B5-21E20C99B8C1}"/>
          </ac:spMkLst>
        </pc:spChg>
      </pc:sldChg>
      <pc:sldChg chg="add">
        <pc:chgData name="Debabrata Mohanty" userId="f115cf98954803ca" providerId="LiveId" clId="{0C594166-13F6-4BE1-9A1F-84BAD8F9DF56}" dt="2023-04-17T17:29:10.931" v="4430"/>
        <pc:sldMkLst>
          <pc:docMk/>
          <pc:sldMk cId="3427784626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E1767-06FD-4645-BBFC-338A7B644A44}" type="doc">
      <dgm:prSet loTypeId="urn:microsoft.com/office/officeart/2005/8/layout/v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24F36B-22B0-4033-AE6D-433B23422638}">
      <dgm:prSet phldrT="[Text]" custT="1"/>
      <dgm:spPr/>
      <dgm:t>
        <a:bodyPr/>
        <a:lstStyle/>
        <a:p>
          <a:pPr algn="ctr"/>
          <a:r>
            <a:rPr lang="en-IN" sz="2000" b="1" dirty="0" smtClean="0"/>
            <a:t>COLLECTION OF ECOMMERCE  DATASETS</a:t>
          </a:r>
          <a:endParaRPr lang="en-IN" sz="2000" b="1" dirty="0"/>
        </a:p>
      </dgm:t>
    </dgm:pt>
    <dgm:pt modelId="{19E32E7F-4510-4F0D-850B-1928D1786D52}" type="parTrans" cxnId="{1CD938B4-A88D-4681-B9AE-AFE61A38B1E5}">
      <dgm:prSet/>
      <dgm:spPr/>
      <dgm:t>
        <a:bodyPr/>
        <a:lstStyle/>
        <a:p>
          <a:endParaRPr lang="en-IN"/>
        </a:p>
      </dgm:t>
    </dgm:pt>
    <dgm:pt modelId="{481F6C3B-1291-4C35-9201-272246AC3127}" type="sibTrans" cxnId="{1CD938B4-A88D-4681-B9AE-AFE61A38B1E5}">
      <dgm:prSet/>
      <dgm:spPr/>
      <dgm:t>
        <a:bodyPr/>
        <a:lstStyle/>
        <a:p>
          <a:endParaRPr lang="en-IN"/>
        </a:p>
      </dgm:t>
    </dgm:pt>
    <dgm:pt modelId="{AC5529CB-0D95-490B-AC98-1F9486901569}">
      <dgm:prSet phldrT="[Text]" custT="1"/>
      <dgm:spPr/>
      <dgm:t>
        <a:bodyPr/>
        <a:lstStyle/>
        <a:p>
          <a:pPr algn="ctr"/>
          <a:r>
            <a:rPr lang="en-IN" sz="2000" b="1" dirty="0" smtClean="0"/>
            <a:t>TO</a:t>
          </a:r>
          <a:r>
            <a:rPr lang="en-IN" sz="2000" b="1" baseline="0" dirty="0" smtClean="0"/>
            <a:t>  ANALYZE THE DATA BY USING SQL QUERY TO FINOUT  PROFIT, PROFIT MARGIN AND TOTAL REVEUNUE </a:t>
          </a:r>
          <a:endParaRPr lang="en-IN" sz="2000" b="1" dirty="0"/>
        </a:p>
      </dgm:t>
    </dgm:pt>
    <dgm:pt modelId="{2E9C13DD-2181-4391-9BF7-EE479C76031C}" type="parTrans" cxnId="{01B9FC8D-4CCE-4F08-B6F1-74072F093D3D}">
      <dgm:prSet/>
      <dgm:spPr/>
      <dgm:t>
        <a:bodyPr/>
        <a:lstStyle/>
        <a:p>
          <a:endParaRPr lang="en-IN"/>
        </a:p>
      </dgm:t>
    </dgm:pt>
    <dgm:pt modelId="{B007E13A-2DF4-4560-A3B7-FBA1E52D5945}" type="sibTrans" cxnId="{01B9FC8D-4CCE-4F08-B6F1-74072F093D3D}">
      <dgm:prSet/>
      <dgm:spPr/>
      <dgm:t>
        <a:bodyPr/>
        <a:lstStyle/>
        <a:p>
          <a:endParaRPr lang="en-IN"/>
        </a:p>
      </dgm:t>
    </dgm:pt>
    <dgm:pt modelId="{2BE1D995-A3D8-4A37-9170-2CCBE11ABB5D}">
      <dgm:prSet phldrT="[Text]" custT="1"/>
      <dgm:spPr/>
      <dgm:t>
        <a:bodyPr/>
        <a:lstStyle/>
        <a:p>
          <a:pPr algn="ctr"/>
          <a:r>
            <a:rPr lang="en-US" sz="2000" b="1" dirty="0" smtClean="0"/>
            <a:t>VISUALIZING DATA USING POWER BI</a:t>
          </a:r>
          <a:endParaRPr lang="en-IN" sz="2000" b="1" dirty="0"/>
        </a:p>
      </dgm:t>
    </dgm:pt>
    <dgm:pt modelId="{B29D94F6-8A3F-4474-BF38-484262C6C64B}" type="parTrans" cxnId="{62580073-AAC0-4F78-A027-D69B53895088}">
      <dgm:prSet/>
      <dgm:spPr/>
      <dgm:t>
        <a:bodyPr/>
        <a:lstStyle/>
        <a:p>
          <a:endParaRPr lang="en-IN"/>
        </a:p>
      </dgm:t>
    </dgm:pt>
    <dgm:pt modelId="{4F3B3835-719A-4062-AD09-A61CA485C169}" type="sibTrans" cxnId="{62580073-AAC0-4F78-A027-D69B53895088}">
      <dgm:prSet/>
      <dgm:spPr/>
      <dgm:t>
        <a:bodyPr/>
        <a:lstStyle/>
        <a:p>
          <a:endParaRPr lang="en-IN"/>
        </a:p>
      </dgm:t>
    </dgm:pt>
    <dgm:pt modelId="{78B03F43-3AFC-4CE1-A598-9811DE1DB991}" type="pres">
      <dgm:prSet presAssocID="{8A8E1767-06FD-4645-BBFC-338A7B644A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080D7-8F58-482E-AAB5-1E08C1C2DDD5}" type="pres">
      <dgm:prSet presAssocID="{8A8E1767-06FD-4645-BBFC-338A7B644A44}" presName="dummyMaxCanvas" presStyleCnt="0">
        <dgm:presLayoutVars/>
      </dgm:prSet>
      <dgm:spPr/>
    </dgm:pt>
    <dgm:pt modelId="{F47EF908-B28A-458C-9816-83C314DA5194}" type="pres">
      <dgm:prSet presAssocID="{8A8E1767-06FD-4645-BBFC-338A7B644A44}" presName="ThreeNodes_1" presStyleLbl="node1" presStyleIdx="0" presStyleCnt="3" custScaleX="58337" custScaleY="74268" custLinFactNeighborX="7398" custLinFactNeighborY="-7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2E593-FD50-4729-9EBA-5B881F056BA6}" type="pres">
      <dgm:prSet presAssocID="{8A8E1767-06FD-4645-BBFC-338A7B644A44}" presName="ThreeNodes_2" presStyleLbl="node1" presStyleIdx="1" presStyleCnt="3" custScaleX="61142" custScaleY="90420" custLinFactNeighborX="-1223" custLinFactNeighborY="2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E2848-5E64-45FC-93D1-E7DA0A99BA6C}" type="pres">
      <dgm:prSet presAssocID="{8A8E1767-06FD-4645-BBFC-338A7B644A44}" presName="ThreeNodes_3" presStyleLbl="node1" presStyleIdx="2" presStyleCnt="3" custScaleX="51121" custScaleY="67770" custLinFactNeighborX="-10370" custLinFactNeighborY="6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D4324-D80E-46D3-8374-ECFE393246B0}" type="pres">
      <dgm:prSet presAssocID="{8A8E1767-06FD-4645-BBFC-338A7B644A44}" presName="ThreeConn_1-2" presStyleLbl="fgAccFollowNode1" presStyleIdx="0" presStyleCnt="2" custScaleY="66605" custLinFactX="-100000" custLinFactNeighborX="-197110" custLinFactNeighborY="-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4A85A-DAFD-42BD-87F9-0F65E3309B2E}" type="pres">
      <dgm:prSet presAssocID="{8A8E1767-06FD-4645-BBFC-338A7B644A44}" presName="ThreeConn_2-3" presStyleLbl="fgAccFollowNode1" presStyleIdx="1" presStyleCnt="2" custScaleY="68055" custLinFactX="-168971" custLinFactNeighborX="-200000" custLinFactNeighborY="13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71E47-3C2E-4C7F-B85C-A419022CE792}" type="pres">
      <dgm:prSet presAssocID="{8A8E1767-06FD-4645-BBFC-338A7B644A4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FB4C4-521A-4C25-9919-30B6A3B42899}" type="pres">
      <dgm:prSet presAssocID="{8A8E1767-06FD-4645-BBFC-338A7B644A4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53417-1E28-48B7-8264-53609C5EBA8B}" type="pres">
      <dgm:prSet presAssocID="{8A8E1767-06FD-4645-BBFC-338A7B644A4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0647F-2B84-48EE-93D6-79C9E27C17A1}" type="presOf" srcId="{6F24F36B-22B0-4033-AE6D-433B23422638}" destId="{F47EF908-B28A-458C-9816-83C314DA5194}" srcOrd="0" destOrd="0" presId="urn:microsoft.com/office/officeart/2005/8/layout/vProcess5"/>
    <dgm:cxn modelId="{216609E2-B8FB-4451-B264-5E6C7F3A5672}" type="presOf" srcId="{B007E13A-2DF4-4560-A3B7-FBA1E52D5945}" destId="{8334A85A-DAFD-42BD-87F9-0F65E3309B2E}" srcOrd="0" destOrd="0" presId="urn:microsoft.com/office/officeart/2005/8/layout/vProcess5"/>
    <dgm:cxn modelId="{1B8845A8-D4A7-4E39-A7DE-245C255CE70E}" type="presOf" srcId="{481F6C3B-1291-4C35-9201-272246AC3127}" destId="{D15D4324-D80E-46D3-8374-ECFE393246B0}" srcOrd="0" destOrd="0" presId="urn:microsoft.com/office/officeart/2005/8/layout/vProcess5"/>
    <dgm:cxn modelId="{C6307CEC-6D1C-4C30-9923-9397182D845D}" type="presOf" srcId="{8A8E1767-06FD-4645-BBFC-338A7B644A44}" destId="{78B03F43-3AFC-4CE1-A598-9811DE1DB991}" srcOrd="0" destOrd="0" presId="urn:microsoft.com/office/officeart/2005/8/layout/vProcess5"/>
    <dgm:cxn modelId="{E5C18812-5E75-4ECF-9064-1AFC8D77ED54}" type="presOf" srcId="{6F24F36B-22B0-4033-AE6D-433B23422638}" destId="{1FE71E47-3C2E-4C7F-B85C-A419022CE792}" srcOrd="1" destOrd="0" presId="urn:microsoft.com/office/officeart/2005/8/layout/vProcess5"/>
    <dgm:cxn modelId="{1CD938B4-A88D-4681-B9AE-AFE61A38B1E5}" srcId="{8A8E1767-06FD-4645-BBFC-338A7B644A44}" destId="{6F24F36B-22B0-4033-AE6D-433B23422638}" srcOrd="0" destOrd="0" parTransId="{19E32E7F-4510-4F0D-850B-1928D1786D52}" sibTransId="{481F6C3B-1291-4C35-9201-272246AC3127}"/>
    <dgm:cxn modelId="{01B9FC8D-4CCE-4F08-B6F1-74072F093D3D}" srcId="{8A8E1767-06FD-4645-BBFC-338A7B644A44}" destId="{AC5529CB-0D95-490B-AC98-1F9486901569}" srcOrd="1" destOrd="0" parTransId="{2E9C13DD-2181-4391-9BF7-EE479C76031C}" sibTransId="{B007E13A-2DF4-4560-A3B7-FBA1E52D5945}"/>
    <dgm:cxn modelId="{ABFCC302-FBAE-42AE-9859-FAA5A401A4FF}" type="presOf" srcId="{AC5529CB-0D95-490B-AC98-1F9486901569}" destId="{D642E593-FD50-4729-9EBA-5B881F056BA6}" srcOrd="0" destOrd="0" presId="urn:microsoft.com/office/officeart/2005/8/layout/vProcess5"/>
    <dgm:cxn modelId="{3E514ADA-A524-4EDF-8A12-0AAFC89CA771}" type="presOf" srcId="{2BE1D995-A3D8-4A37-9170-2CCBE11ABB5D}" destId="{FBB53417-1E28-48B7-8264-53609C5EBA8B}" srcOrd="1" destOrd="0" presId="urn:microsoft.com/office/officeart/2005/8/layout/vProcess5"/>
    <dgm:cxn modelId="{62580073-AAC0-4F78-A027-D69B53895088}" srcId="{8A8E1767-06FD-4645-BBFC-338A7B644A44}" destId="{2BE1D995-A3D8-4A37-9170-2CCBE11ABB5D}" srcOrd="2" destOrd="0" parTransId="{B29D94F6-8A3F-4474-BF38-484262C6C64B}" sibTransId="{4F3B3835-719A-4062-AD09-A61CA485C169}"/>
    <dgm:cxn modelId="{34D084DF-841B-48E1-9574-A1479A9F75A6}" type="presOf" srcId="{AC5529CB-0D95-490B-AC98-1F9486901569}" destId="{0CAFB4C4-521A-4C25-9919-30B6A3B42899}" srcOrd="1" destOrd="0" presId="urn:microsoft.com/office/officeart/2005/8/layout/vProcess5"/>
    <dgm:cxn modelId="{0E555A73-9FF1-431B-B1E9-4B7662D678DB}" type="presOf" srcId="{2BE1D995-A3D8-4A37-9170-2CCBE11ABB5D}" destId="{A0EE2848-5E64-45FC-93D1-E7DA0A99BA6C}" srcOrd="0" destOrd="0" presId="urn:microsoft.com/office/officeart/2005/8/layout/vProcess5"/>
    <dgm:cxn modelId="{5AA70E1A-36AA-45E0-BB51-80949751F08A}" type="presParOf" srcId="{78B03F43-3AFC-4CE1-A598-9811DE1DB991}" destId="{0DA080D7-8F58-482E-AAB5-1E08C1C2DDD5}" srcOrd="0" destOrd="0" presId="urn:microsoft.com/office/officeart/2005/8/layout/vProcess5"/>
    <dgm:cxn modelId="{8C6BFBD4-94EB-4CE8-A8A3-9F20B4027585}" type="presParOf" srcId="{78B03F43-3AFC-4CE1-A598-9811DE1DB991}" destId="{F47EF908-B28A-458C-9816-83C314DA5194}" srcOrd="1" destOrd="0" presId="urn:microsoft.com/office/officeart/2005/8/layout/vProcess5"/>
    <dgm:cxn modelId="{0DCF585C-5593-45A7-A89E-F29129E03702}" type="presParOf" srcId="{78B03F43-3AFC-4CE1-A598-9811DE1DB991}" destId="{D642E593-FD50-4729-9EBA-5B881F056BA6}" srcOrd="2" destOrd="0" presId="urn:microsoft.com/office/officeart/2005/8/layout/vProcess5"/>
    <dgm:cxn modelId="{AB8F4B02-E146-46A7-90BB-EEE959404885}" type="presParOf" srcId="{78B03F43-3AFC-4CE1-A598-9811DE1DB991}" destId="{A0EE2848-5E64-45FC-93D1-E7DA0A99BA6C}" srcOrd="3" destOrd="0" presId="urn:microsoft.com/office/officeart/2005/8/layout/vProcess5"/>
    <dgm:cxn modelId="{1B5064DE-B649-484A-8470-C25BC296CEA3}" type="presParOf" srcId="{78B03F43-3AFC-4CE1-A598-9811DE1DB991}" destId="{D15D4324-D80E-46D3-8374-ECFE393246B0}" srcOrd="4" destOrd="0" presId="urn:microsoft.com/office/officeart/2005/8/layout/vProcess5"/>
    <dgm:cxn modelId="{797B4A56-D3E0-48F8-BC8D-14FD8A3EAD2E}" type="presParOf" srcId="{78B03F43-3AFC-4CE1-A598-9811DE1DB991}" destId="{8334A85A-DAFD-42BD-87F9-0F65E3309B2E}" srcOrd="5" destOrd="0" presId="urn:microsoft.com/office/officeart/2005/8/layout/vProcess5"/>
    <dgm:cxn modelId="{32DEB794-9F12-49F4-A089-814A97ABF2E5}" type="presParOf" srcId="{78B03F43-3AFC-4CE1-A598-9811DE1DB991}" destId="{1FE71E47-3C2E-4C7F-B85C-A419022CE792}" srcOrd="6" destOrd="0" presId="urn:microsoft.com/office/officeart/2005/8/layout/vProcess5"/>
    <dgm:cxn modelId="{AB543E67-E086-474C-B68B-E395BDAA0625}" type="presParOf" srcId="{78B03F43-3AFC-4CE1-A598-9811DE1DB991}" destId="{0CAFB4C4-521A-4C25-9919-30B6A3B42899}" srcOrd="7" destOrd="0" presId="urn:microsoft.com/office/officeart/2005/8/layout/vProcess5"/>
    <dgm:cxn modelId="{9512588C-8516-4A59-B8ED-4C022D4ECCDE}" type="presParOf" srcId="{78B03F43-3AFC-4CE1-A598-9811DE1DB991}" destId="{FBB53417-1E28-48B7-8264-53609C5EBA8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EF908-B28A-458C-9816-83C314DA5194}">
      <dsp:nvSpPr>
        <dsp:cNvPr id="0" name=""/>
        <dsp:cNvSpPr/>
      </dsp:nvSpPr>
      <dsp:spPr>
        <a:xfrm>
          <a:off x="2293738" y="82243"/>
          <a:ext cx="4740071" cy="1194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COLLECTION OF ECOMMERCE  DATASETS</a:t>
          </a:r>
          <a:endParaRPr lang="en-IN" sz="2000" b="1" kern="1200" dirty="0"/>
        </a:p>
      </dsp:txBody>
      <dsp:txXfrm>
        <a:off x="2328727" y="117232"/>
        <a:ext cx="3712499" cy="1124632"/>
      </dsp:txXfrm>
    </dsp:sp>
    <dsp:sp modelId="{D642E593-FD50-4729-9EBA-5B881F056BA6}">
      <dsp:nvSpPr>
        <dsp:cNvPr id="0" name=""/>
        <dsp:cNvSpPr/>
      </dsp:nvSpPr>
      <dsp:spPr>
        <a:xfrm>
          <a:off x="2196237" y="1989563"/>
          <a:ext cx="4967986" cy="1454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TO</a:t>
          </a:r>
          <a:r>
            <a:rPr lang="en-IN" sz="2000" b="1" kern="1200" baseline="0" dirty="0" smtClean="0"/>
            <a:t>  ANALYZE THE DATA BY USING SQL QUERY TO FINOUT  PROFIT, PROFIT MARGIN AND TOTAL REVEUNUE </a:t>
          </a:r>
          <a:endParaRPr lang="en-IN" sz="2000" b="1" kern="1200" dirty="0"/>
        </a:p>
      </dsp:txBody>
      <dsp:txXfrm>
        <a:off x="2238835" y="2032161"/>
        <a:ext cx="3805179" cy="1369221"/>
      </dsp:txXfrm>
    </dsp:sp>
    <dsp:sp modelId="{A0EE2848-5E64-45FC-93D1-E7DA0A99BA6C}">
      <dsp:nvSpPr>
        <dsp:cNvPr id="0" name=""/>
        <dsp:cNvSpPr/>
      </dsp:nvSpPr>
      <dsp:spPr>
        <a:xfrm>
          <a:off x="2577073" y="4114114"/>
          <a:ext cx="4153747" cy="1090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VISUALIZING DATA USING POWER BI</a:t>
          </a:r>
          <a:endParaRPr lang="en-IN" sz="2000" b="1" kern="1200" dirty="0"/>
        </a:p>
      </dsp:txBody>
      <dsp:txXfrm>
        <a:off x="2609001" y="4146042"/>
        <a:ext cx="3188897" cy="1026233"/>
      </dsp:txXfrm>
    </dsp:sp>
    <dsp:sp modelId="{D15D4324-D80E-46D3-8374-ECFE393246B0}">
      <dsp:nvSpPr>
        <dsp:cNvPr id="0" name=""/>
        <dsp:cNvSpPr/>
      </dsp:nvSpPr>
      <dsp:spPr>
        <a:xfrm>
          <a:off x="3973408" y="1323950"/>
          <a:ext cx="1045533" cy="6963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100" kern="1200"/>
        </a:p>
      </dsp:txBody>
      <dsp:txXfrm>
        <a:off x="4208653" y="1323950"/>
        <a:ext cx="575043" cy="524024"/>
      </dsp:txXfrm>
    </dsp:sp>
    <dsp:sp modelId="{8334A85A-DAFD-42BD-87F9-0F65E3309B2E}">
      <dsp:nvSpPr>
        <dsp:cNvPr id="0" name=""/>
        <dsp:cNvSpPr/>
      </dsp:nvSpPr>
      <dsp:spPr>
        <a:xfrm>
          <a:off x="3939018" y="3397791"/>
          <a:ext cx="1045533" cy="711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>
        <a:off x="4174263" y="3397791"/>
        <a:ext cx="575043" cy="535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2B65-15A5-468E-998B-16A1C1505CD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DD38-4A07-497F-89EC-323FF1D5E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DD38-4A07-497F-89EC-323FF1D5EB7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2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DD38-4A07-497F-89EC-323FF1D5EB7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0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DD38-4A07-497F-89EC-323FF1D5EB7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0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AFCBFF-442F-4BAD-9755-BBB6F739CFE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078F6B-970E-42D8-9042-DD73D3CDBE5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90" y="268778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Ecommerce Data Analysis  by Using SQL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93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6" y="27710"/>
            <a:ext cx="766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10 </a:t>
            </a:r>
            <a:r>
              <a:rPr lang="en-US" sz="2400" dirty="0" err="1" smtClean="0"/>
              <a:t>Sub_Category</a:t>
            </a:r>
            <a:r>
              <a:rPr lang="en-US" sz="2400" dirty="0" smtClean="0"/>
              <a:t> that Generates Maximum Revenue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56"/>
            <a:ext cx="12192000" cy="6234544"/>
          </a:xfrm>
        </p:spPr>
      </p:pic>
    </p:spTree>
    <p:extLst>
      <p:ext uri="{BB962C8B-B14F-4D97-AF65-F5344CB8AC3E}">
        <p14:creationId xmlns:p14="http://schemas.microsoft.com/office/powerpoint/2010/main" val="74455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982" y="27711"/>
            <a:ext cx="849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Bottom 10 </a:t>
            </a:r>
            <a:r>
              <a:rPr lang="en-US" sz="2400" dirty="0" err="1" smtClean="0"/>
              <a:t>Sub_Category</a:t>
            </a:r>
            <a:r>
              <a:rPr lang="en-US" sz="2400" dirty="0" smtClean="0"/>
              <a:t> that Generates Maximum Revenue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6165272"/>
          </a:xfrm>
        </p:spPr>
      </p:pic>
    </p:spTree>
    <p:extLst>
      <p:ext uri="{BB962C8B-B14F-4D97-AF65-F5344CB8AC3E}">
        <p14:creationId xmlns:p14="http://schemas.microsoft.com/office/powerpoint/2010/main" val="234974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982" y="27711"/>
            <a:ext cx="849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Revenue Trends over Each Quarter of Year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0437"/>
            <a:ext cx="12192000" cy="6137564"/>
          </a:xfrm>
        </p:spPr>
      </p:pic>
    </p:spTree>
    <p:extLst>
      <p:ext uri="{BB962C8B-B14F-4D97-AF65-F5344CB8AC3E}">
        <p14:creationId xmlns:p14="http://schemas.microsoft.com/office/powerpoint/2010/main" val="136209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982" y="27711"/>
            <a:ext cx="849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10 Brand that Generates Highest Revenue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5018"/>
            <a:ext cx="12192000" cy="6192981"/>
          </a:xfrm>
        </p:spPr>
      </p:pic>
    </p:spTree>
    <p:extLst>
      <p:ext uri="{BB962C8B-B14F-4D97-AF65-F5344CB8AC3E}">
        <p14:creationId xmlns:p14="http://schemas.microsoft.com/office/powerpoint/2010/main" val="290267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982" y="27711"/>
            <a:ext cx="849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10Category that Generates Highest Revenue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376"/>
            <a:ext cx="12095018" cy="6368623"/>
          </a:xfrm>
        </p:spPr>
      </p:pic>
    </p:spTree>
    <p:extLst>
      <p:ext uri="{BB962C8B-B14F-4D97-AF65-F5344CB8AC3E}">
        <p14:creationId xmlns:p14="http://schemas.microsoft.com/office/powerpoint/2010/main" val="275133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59" y="2535381"/>
            <a:ext cx="8596668" cy="21797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br>
              <a:rPr lang="en-US" sz="54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b="1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5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2882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249383"/>
            <a:ext cx="8596668" cy="7897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Ke</a:t>
            </a:r>
            <a:r>
              <a:rPr lang="en-US" sz="3600" b="1" dirty="0"/>
              <a:t>y</a:t>
            </a:r>
            <a:r>
              <a:rPr lang="en-US" sz="3600" b="1" dirty="0" smtClean="0"/>
              <a:t> Insights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10" y="1094510"/>
            <a:ext cx="11831781" cy="55141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Sales growth in each of the respective quarters of the year is not satisfactory.</a:t>
            </a:r>
          </a:p>
          <a:p>
            <a:r>
              <a:rPr lang="en-US" dirty="0"/>
              <a:t>Revenue continuously decreases; the company should take precautionary action for that.</a:t>
            </a:r>
          </a:p>
          <a:p>
            <a:r>
              <a:rPr lang="en-US" dirty="0"/>
              <a:t>The company mainly focuses on its average delivery time for each order.</a:t>
            </a:r>
          </a:p>
          <a:p>
            <a:r>
              <a:rPr lang="en-US" dirty="0"/>
              <a:t>The retention rate of customers is good.</a:t>
            </a:r>
          </a:p>
          <a:p>
            <a:r>
              <a:rPr lang="en-US" dirty="0"/>
              <a:t>Alpha Imports generate the highest percentage of revenue, while Tasha Apparel generates the lowest percentage of revenue.</a:t>
            </a:r>
          </a:p>
          <a:p>
            <a:r>
              <a:rPr lang="en-US" dirty="0"/>
              <a:t>Brands like Prestige generate the highest revenue.</a:t>
            </a:r>
          </a:p>
          <a:p>
            <a:r>
              <a:rPr lang="en-US" dirty="0"/>
              <a:t>The category Beauty and Hygiene generates the highest revenue.</a:t>
            </a:r>
          </a:p>
          <a:p>
            <a:r>
              <a:rPr lang="en-US" dirty="0"/>
              <a:t>The brand with the highest average ratings is </a:t>
            </a:r>
            <a:r>
              <a:rPr lang="en-US" dirty="0" err="1"/>
              <a:t>Alkalen</a:t>
            </a:r>
            <a:r>
              <a:rPr lang="en-US" dirty="0"/>
              <a:t>, i.e., 4.50, and the brand with the lowest average ratings is Raw </a:t>
            </a:r>
            <a:r>
              <a:rPr lang="en-US" dirty="0" err="1"/>
              <a:t>Pressery</a:t>
            </a:r>
            <a:r>
              <a:rPr lang="en-US" dirty="0"/>
              <a:t>, i.e., 3.35.</a:t>
            </a:r>
          </a:p>
          <a:p>
            <a:r>
              <a:rPr lang="en-US" dirty="0"/>
              <a:t>Skin care, Fragrances, and Cookware are the top-selling subcategories by revenue.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981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5" y="249383"/>
            <a:ext cx="8596668" cy="7897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Ke</a:t>
            </a:r>
            <a:r>
              <a:rPr lang="en-US" sz="3600" b="1" dirty="0"/>
              <a:t>y</a:t>
            </a:r>
            <a:r>
              <a:rPr lang="en-US" sz="3600" b="1" dirty="0" smtClean="0"/>
              <a:t> Insights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10" y="1094510"/>
            <a:ext cx="11831781" cy="5514108"/>
          </a:xfrm>
        </p:spPr>
        <p:txBody>
          <a:bodyPr>
            <a:normAutofit/>
          </a:bodyPr>
          <a:lstStyle/>
          <a:p>
            <a:r>
              <a:rPr lang="en-US" dirty="0"/>
              <a:t>Organic, Herbs, and Marinade are the least selling subcategories by revenue.</a:t>
            </a:r>
          </a:p>
          <a:p>
            <a:r>
              <a:rPr lang="en-US" dirty="0"/>
              <a:t>Beauty &amp; Hygiene, Kitchen, and World Food are the top-selling categories by revenue.</a:t>
            </a:r>
          </a:p>
          <a:p>
            <a:r>
              <a:rPr lang="en-US" dirty="0"/>
              <a:t>Fruits &amp; Vegetables, Eggs Meat &amp; Fish, and Bakery are the highest selling categories by revenue.</a:t>
            </a:r>
          </a:p>
          <a:p>
            <a:r>
              <a:rPr lang="en-US" dirty="0"/>
              <a:t>BB Home, bb Royal, and </a:t>
            </a:r>
            <a:r>
              <a:rPr lang="en-US" dirty="0" err="1"/>
              <a:t>Fresho</a:t>
            </a:r>
            <a:r>
              <a:rPr lang="en-US" dirty="0"/>
              <a:t> are the top-selling brands according to quantity.</a:t>
            </a:r>
          </a:p>
          <a:p>
            <a:r>
              <a:rPr lang="en-US" dirty="0"/>
              <a:t>Stainless steel </a:t>
            </a:r>
            <a:r>
              <a:rPr lang="en-US" dirty="0" err="1"/>
              <a:t>Contura</a:t>
            </a:r>
            <a:r>
              <a:rPr lang="en-US" dirty="0"/>
              <a:t> pressure cooker products generate the maximum revenue, while Marie Light Oats Biscuits generate the least revenue in terms of product.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8107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37" y="2036617"/>
            <a:ext cx="8596668" cy="220287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5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67D4F-8066-8DB9-B5BD-10E04B87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8" y="443345"/>
            <a:ext cx="10515600" cy="151529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Table Of Contents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EE060-F4C1-8160-6352-B5FD94BB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04" y="1566992"/>
            <a:ext cx="10642863" cy="4734662"/>
          </a:xfrm>
        </p:spPr>
        <p:txBody>
          <a:bodyPr>
            <a:normAutofit/>
          </a:bodyPr>
          <a:lstStyle/>
          <a:p>
            <a:pPr marL="514350" indent="-514350">
              <a:buClrTx/>
              <a:buAutoNum type="arabicPeriod"/>
            </a:pP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pPr marL="514350" indent="-514350">
              <a:buClr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Our Approach For The Project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ClrTx/>
              <a:buAutoNum type="arabicPeriod"/>
            </a:pP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Aggregation 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Different KPI’s</a:t>
            </a:r>
          </a:p>
          <a:p>
            <a:pPr marL="514350" indent="-514350">
              <a:buClrTx/>
              <a:buFont typeface="Wingdings 3" charset="2"/>
              <a:buAutoNum type="arabicPeriod"/>
            </a:pP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ClrTx/>
              <a:buAutoNum type="arabicPeriod"/>
            </a:pPr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endParaRPr lang="en-IN" sz="2400" b="1" dirty="0"/>
          </a:p>
          <a:p>
            <a:pPr marL="514350" indent="-514350">
              <a:buClrTx/>
              <a:buAutoNum type="arabicPeriod"/>
            </a:pPr>
            <a:r>
              <a:rPr lang="en-IN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4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46515C-A8CE-ED08-47CC-4067583F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98" y="318654"/>
            <a:ext cx="8596668" cy="178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Problem-statement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17D4EA-37FB-9E53-BFBC-9A53E6B8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00899"/>
            <a:ext cx="8596668" cy="4740463"/>
          </a:xfrm>
        </p:spPr>
        <p:txBody>
          <a:bodyPr>
            <a:normAutofit/>
          </a:bodyPr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aim is to analyze the data of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Ecommerce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 analysis and extract valuable insights that can help us understand the trends of different products, category and brands.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find out Total Revenue  or sale trends generated over the years.	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find </a:t>
            </a:r>
            <a:r>
              <a:rPr lang="en-US" sz="2400" dirty="0" smtClean="0"/>
              <a:t>out </a:t>
            </a:r>
            <a:r>
              <a:rPr lang="en-US" sz="2400" dirty="0" smtClean="0">
                <a:solidFill>
                  <a:schemeClr val="tx1"/>
                </a:solidFill>
              </a:rPr>
              <a:t>meaningful </a:t>
            </a:r>
            <a:r>
              <a:rPr lang="en-US" sz="2400" dirty="0">
                <a:solidFill>
                  <a:schemeClr val="tx1"/>
                </a:solidFill>
              </a:rPr>
              <a:t>insights that can help improve business operations and decision-making.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6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D9CE2-28FA-CB06-DB98-BA4CE991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60" y="249382"/>
            <a:ext cx="8909727" cy="7204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Our Approach For The Project</a:t>
            </a:r>
            <a:endParaRPr lang="en-IN" sz="36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78DCD45-0A33-7267-0EC3-53157C2CF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930785"/>
              </p:ext>
            </p:extLst>
          </p:nvPr>
        </p:nvGraphicFramePr>
        <p:xfrm>
          <a:off x="706583" y="1205346"/>
          <a:ext cx="9559207" cy="5361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08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99" y="252152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accent2">
                    <a:lumMod val="75000"/>
                  </a:schemeClr>
                </a:solidFill>
              </a:rPr>
              <a:t>Aggregation on Different KPI’s</a:t>
            </a:r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18"/>
            <a:ext cx="12025745" cy="5888181"/>
          </a:xfrm>
        </p:spPr>
      </p:pic>
      <p:sp>
        <p:nvSpPr>
          <p:cNvPr id="4" name="TextBox 3"/>
          <p:cNvSpPr txBox="1"/>
          <p:nvPr/>
        </p:nvSpPr>
        <p:spPr>
          <a:xfrm>
            <a:off x="3352800" y="180109"/>
            <a:ext cx="477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 Ratings by Each Brand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93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6" y="27710"/>
            <a:ext cx="696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Total Revenue Generated by Each Company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127"/>
            <a:ext cx="12081164" cy="6012873"/>
          </a:xfrm>
        </p:spPr>
      </p:pic>
    </p:spTree>
    <p:extLst>
      <p:ext uri="{BB962C8B-B14F-4D97-AF65-F5344CB8AC3E}">
        <p14:creationId xmlns:p14="http://schemas.microsoft.com/office/powerpoint/2010/main" val="287364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6" y="27710"/>
            <a:ext cx="696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10 Product that Generates Maximum Revenue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437"/>
            <a:ext cx="12192000" cy="6137564"/>
          </a:xfrm>
        </p:spPr>
      </p:pic>
    </p:spTree>
    <p:extLst>
      <p:ext uri="{BB962C8B-B14F-4D97-AF65-F5344CB8AC3E}">
        <p14:creationId xmlns:p14="http://schemas.microsoft.com/office/powerpoint/2010/main" val="6807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456" y="27710"/>
            <a:ext cx="731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Bottom 10 Product that Generates Maximum Revenue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64"/>
            <a:ext cx="12192000" cy="6317671"/>
          </a:xfrm>
        </p:spPr>
      </p:pic>
    </p:spTree>
    <p:extLst>
      <p:ext uri="{BB962C8B-B14F-4D97-AF65-F5344CB8AC3E}">
        <p14:creationId xmlns:p14="http://schemas.microsoft.com/office/powerpoint/2010/main" val="14624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1714</TotalTime>
  <Words>391</Words>
  <Application>Microsoft Office PowerPoint</Application>
  <PresentationFormat>Custom</PresentationFormat>
  <Paragraphs>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Ecommerce Data Analysis  by Using SQL</vt:lpstr>
      <vt:lpstr>Table Of Contents </vt:lpstr>
      <vt:lpstr>Problem-statement  </vt:lpstr>
      <vt:lpstr>Our Approach For The Project</vt:lpstr>
      <vt:lpstr>Aggregation on Different KPI’s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 </vt:lpstr>
      <vt:lpstr>PowerPoint Presentation</vt:lpstr>
      <vt:lpstr>Key Insights</vt:lpstr>
      <vt:lpstr>Key Insights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1MG Homeopathic</dc:title>
  <dc:creator>Debabrata Mohanty</dc:creator>
  <cp:lastModifiedBy>Windows User</cp:lastModifiedBy>
  <cp:revision>20</cp:revision>
  <dcterms:created xsi:type="dcterms:W3CDTF">2023-04-15T15:21:38Z</dcterms:created>
  <dcterms:modified xsi:type="dcterms:W3CDTF">2023-08-03T15:40:54Z</dcterms:modified>
</cp:coreProperties>
</file>